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tiff" ContentType="image/tif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75"/>
  </p:handoutMasterIdLst>
  <p:sldIdLst>
    <p:sldId id="730" r:id="rId3"/>
    <p:sldId id="722" r:id="rId4"/>
    <p:sldId id="724" r:id="rId6"/>
    <p:sldId id="729" r:id="rId7"/>
    <p:sldId id="731" r:id="rId8"/>
    <p:sldId id="732" r:id="rId9"/>
    <p:sldId id="752" r:id="rId10"/>
    <p:sldId id="753" r:id="rId11"/>
    <p:sldId id="754" r:id="rId12"/>
    <p:sldId id="755" r:id="rId13"/>
    <p:sldId id="756" r:id="rId14"/>
    <p:sldId id="757" r:id="rId15"/>
    <p:sldId id="758" r:id="rId16"/>
    <p:sldId id="760" r:id="rId17"/>
    <p:sldId id="761" r:id="rId18"/>
    <p:sldId id="762" r:id="rId19"/>
    <p:sldId id="763" r:id="rId20"/>
    <p:sldId id="764" r:id="rId21"/>
    <p:sldId id="765" r:id="rId22"/>
    <p:sldId id="766" r:id="rId23"/>
    <p:sldId id="769" r:id="rId24"/>
    <p:sldId id="768" r:id="rId25"/>
    <p:sldId id="767" r:id="rId26"/>
    <p:sldId id="773" r:id="rId27"/>
    <p:sldId id="772" r:id="rId28"/>
    <p:sldId id="774" r:id="rId29"/>
    <p:sldId id="776" r:id="rId30"/>
    <p:sldId id="777" r:id="rId31"/>
    <p:sldId id="778" r:id="rId32"/>
    <p:sldId id="780" r:id="rId33"/>
    <p:sldId id="779" r:id="rId34"/>
    <p:sldId id="783" r:id="rId35"/>
    <p:sldId id="782" r:id="rId36"/>
    <p:sldId id="784" r:id="rId37"/>
    <p:sldId id="781" r:id="rId38"/>
    <p:sldId id="787" r:id="rId39"/>
    <p:sldId id="786" r:id="rId40"/>
    <p:sldId id="790" r:id="rId41"/>
    <p:sldId id="791" r:id="rId42"/>
    <p:sldId id="792" r:id="rId43"/>
    <p:sldId id="789" r:id="rId44"/>
    <p:sldId id="796" r:id="rId45"/>
    <p:sldId id="797" r:id="rId46"/>
    <p:sldId id="798" r:id="rId47"/>
    <p:sldId id="795" r:id="rId48"/>
    <p:sldId id="799" r:id="rId49"/>
    <p:sldId id="794" r:id="rId50"/>
    <p:sldId id="800" r:id="rId51"/>
    <p:sldId id="801" r:id="rId52"/>
    <p:sldId id="802" r:id="rId53"/>
    <p:sldId id="793" r:id="rId54"/>
    <p:sldId id="804" r:id="rId55"/>
    <p:sldId id="805" r:id="rId56"/>
    <p:sldId id="806" r:id="rId57"/>
    <p:sldId id="808" r:id="rId58"/>
    <p:sldId id="807" r:id="rId59"/>
    <p:sldId id="810" r:id="rId60"/>
    <p:sldId id="809" r:id="rId61"/>
    <p:sldId id="811" r:id="rId62"/>
    <p:sldId id="812" r:id="rId63"/>
    <p:sldId id="719" r:id="rId64"/>
    <p:sldId id="814" r:id="rId65"/>
    <p:sldId id="813" r:id="rId66"/>
    <p:sldId id="815" r:id="rId67"/>
    <p:sldId id="803" r:id="rId68"/>
    <p:sldId id="817" r:id="rId69"/>
    <p:sldId id="818" r:id="rId70"/>
    <p:sldId id="819" r:id="rId71"/>
    <p:sldId id="820" r:id="rId72"/>
    <p:sldId id="821" r:id="rId73"/>
    <p:sldId id="256" r:id="rId74"/>
  </p:sldIdLst>
  <p:sldSz cx="9144000" cy="6858000" type="screen4x3"/>
  <p:notesSz cx="6858000" cy="9144000"/>
  <p:custDataLst>
    <p:tags r:id="rId8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5171" autoAdjust="0"/>
  </p:normalViewPr>
  <p:slideViewPr>
    <p:cSldViewPr snapToGrid="0" showGuides="1">
      <p:cViewPr>
        <p:scale>
          <a:sx n="80" d="100"/>
          <a:sy n="80" d="100"/>
        </p:scale>
        <p:origin x="603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0" Type="http://schemas.openxmlformats.org/officeDocument/2006/relationships/tags" Target="tags/tag550.xml"/><Relationship Id="rId8" Type="http://schemas.openxmlformats.org/officeDocument/2006/relationships/slide" Target="slides/slide5.xml"/><Relationship Id="rId79" Type="http://schemas.openxmlformats.org/officeDocument/2006/relationships/commentAuthors" Target="commentAuthors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handoutMaster" Target="handoutMasters/handoutMaster1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A1862-72E1-426C-855A-D48747319F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C9D-12F8-4D67-BEC5-611AE33D2FA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6" Type="http://schemas.openxmlformats.org/officeDocument/2006/relationships/slideLayout" Target="../slideLayouts/slideLayout6.xml"/><Relationship Id="rId15" Type="http://schemas.openxmlformats.org/officeDocument/2006/relationships/tags" Target="../tags/tag63.xml"/><Relationship Id="rId14" Type="http://schemas.openxmlformats.org/officeDocument/2006/relationships/tags" Target="../tags/tag62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0" Type="http://schemas.openxmlformats.org/officeDocument/2006/relationships/slideLayout" Target="../slideLayouts/slideLayout6.xml"/><Relationship Id="rId3" Type="http://schemas.openxmlformats.org/officeDocument/2006/relationships/tags" Target="../tags/tag72.xml"/><Relationship Id="rId29" Type="http://schemas.openxmlformats.org/officeDocument/2006/relationships/tags" Target="../tags/tag98.xml"/><Relationship Id="rId28" Type="http://schemas.openxmlformats.org/officeDocument/2006/relationships/tags" Target="../tags/tag97.xml"/><Relationship Id="rId27" Type="http://schemas.openxmlformats.org/officeDocument/2006/relationships/tags" Target="../tags/tag96.xml"/><Relationship Id="rId26" Type="http://schemas.openxmlformats.org/officeDocument/2006/relationships/tags" Target="../tags/tag95.xml"/><Relationship Id="rId25" Type="http://schemas.openxmlformats.org/officeDocument/2006/relationships/tags" Target="../tags/tag94.xml"/><Relationship Id="rId24" Type="http://schemas.openxmlformats.org/officeDocument/2006/relationships/tags" Target="../tags/tag93.xml"/><Relationship Id="rId23" Type="http://schemas.openxmlformats.org/officeDocument/2006/relationships/tags" Target="../tags/tag92.xml"/><Relationship Id="rId22" Type="http://schemas.openxmlformats.org/officeDocument/2006/relationships/tags" Target="../tags/tag91.xml"/><Relationship Id="rId21" Type="http://schemas.openxmlformats.org/officeDocument/2006/relationships/tags" Target="../tags/tag90.xml"/><Relationship Id="rId20" Type="http://schemas.openxmlformats.org/officeDocument/2006/relationships/tags" Target="../tags/tag89.xml"/><Relationship Id="rId2" Type="http://schemas.openxmlformats.org/officeDocument/2006/relationships/tags" Target="../tags/tag71.xml"/><Relationship Id="rId19" Type="http://schemas.openxmlformats.org/officeDocument/2006/relationships/tags" Target="../tags/tag88.xml"/><Relationship Id="rId18" Type="http://schemas.openxmlformats.org/officeDocument/2006/relationships/tags" Target="../tags/tag87.xml"/><Relationship Id="rId17" Type="http://schemas.openxmlformats.org/officeDocument/2006/relationships/tags" Target="../tags/tag86.xml"/><Relationship Id="rId16" Type="http://schemas.openxmlformats.org/officeDocument/2006/relationships/tags" Target="../tags/tag85.xml"/><Relationship Id="rId15" Type="http://schemas.openxmlformats.org/officeDocument/2006/relationships/tags" Target="../tags/tag84.xml"/><Relationship Id="rId14" Type="http://schemas.openxmlformats.org/officeDocument/2006/relationships/tags" Target="../tags/tag83.xml"/><Relationship Id="rId13" Type="http://schemas.openxmlformats.org/officeDocument/2006/relationships/tags" Target="../tags/tag82.xml"/><Relationship Id="rId12" Type="http://schemas.openxmlformats.org/officeDocument/2006/relationships/tags" Target="../tags/tag81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1" Type="http://schemas.openxmlformats.org/officeDocument/2006/relationships/slideLayout" Target="../slideLayouts/slideLayout6.xml"/><Relationship Id="rId10" Type="http://schemas.openxmlformats.org/officeDocument/2006/relationships/tags" Target="../tags/tag107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2" Type="http://schemas.openxmlformats.org/officeDocument/2006/relationships/slideLayout" Target="../slideLayouts/slideLayout6.xml"/><Relationship Id="rId11" Type="http://schemas.openxmlformats.org/officeDocument/2006/relationships/tags" Target="../tags/tag117.xml"/><Relationship Id="rId10" Type="http://schemas.openxmlformats.org/officeDocument/2006/relationships/tags" Target="../tags/tag116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1" Type="http://schemas.openxmlformats.org/officeDocument/2006/relationships/slideLayout" Target="../slideLayouts/slideLayout6.xml"/><Relationship Id="rId10" Type="http://schemas.openxmlformats.org/officeDocument/2006/relationships/tags" Target="../tags/tag126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2" Type="http://schemas.openxmlformats.org/officeDocument/2006/relationships/slideLayout" Target="../slideLayouts/slideLayout6.xml"/><Relationship Id="rId11" Type="http://schemas.openxmlformats.org/officeDocument/2006/relationships/tags" Target="../tags/tag149.xml"/><Relationship Id="rId10" Type="http://schemas.openxmlformats.org/officeDocument/2006/relationships/tags" Target="../tags/tag148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6" Type="http://schemas.openxmlformats.org/officeDocument/2006/relationships/slideLayout" Target="../slideLayouts/slideLayout6.xml"/><Relationship Id="rId15" Type="http://schemas.openxmlformats.org/officeDocument/2006/relationships/tags" Target="../tags/tag163.xml"/><Relationship Id="rId14" Type="http://schemas.openxmlformats.org/officeDocument/2006/relationships/tags" Target="../tags/tag162.xml"/><Relationship Id="rId13" Type="http://schemas.openxmlformats.org/officeDocument/2006/relationships/tags" Target="../tags/tag161.xml"/><Relationship Id="rId12" Type="http://schemas.openxmlformats.org/officeDocument/2006/relationships/tags" Target="../tags/tag160.xml"/><Relationship Id="rId11" Type="http://schemas.openxmlformats.org/officeDocument/2006/relationships/tags" Target="../tags/tag159.xml"/><Relationship Id="rId10" Type="http://schemas.openxmlformats.org/officeDocument/2006/relationships/tags" Target="../tags/tag158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5" Type="http://schemas.openxmlformats.org/officeDocument/2006/relationships/slideLayout" Target="../slideLayouts/slideLayout6.xml"/><Relationship Id="rId14" Type="http://schemas.openxmlformats.org/officeDocument/2006/relationships/tags" Target="../tags/tag176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2" Type="http://schemas.openxmlformats.org/officeDocument/2006/relationships/slideLayout" Target="../slideLayouts/slideLayout6.xml"/><Relationship Id="rId11" Type="http://schemas.openxmlformats.org/officeDocument/2006/relationships/tags" Target="../tags/tag186.xml"/><Relationship Id="rId10" Type="http://schemas.openxmlformats.org/officeDocument/2006/relationships/tags" Target="../tags/tag185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tags" Target="../tags/tag191.xml"/><Relationship Id="rId4" Type="http://schemas.openxmlformats.org/officeDocument/2006/relationships/tags" Target="../tags/tag190.xml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8" Type="http://schemas.openxmlformats.org/officeDocument/2006/relationships/tags" Target="../tags/tag198.xml"/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207.xml"/><Relationship Id="rId8" Type="http://schemas.openxmlformats.org/officeDocument/2006/relationships/tags" Target="../tags/tag206.xml"/><Relationship Id="rId7" Type="http://schemas.openxmlformats.org/officeDocument/2006/relationships/tags" Target="../tags/tag205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4" Type="http://schemas.openxmlformats.org/officeDocument/2006/relationships/tags" Target="../tags/tag202.xml"/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8" Type="http://schemas.openxmlformats.org/officeDocument/2006/relationships/slideLayout" Target="../slideLayouts/slideLayout6.xml"/><Relationship Id="rId17" Type="http://schemas.openxmlformats.org/officeDocument/2006/relationships/tags" Target="../tags/tag223.xml"/><Relationship Id="rId16" Type="http://schemas.openxmlformats.org/officeDocument/2006/relationships/tags" Target="../tags/tag222.xml"/><Relationship Id="rId15" Type="http://schemas.openxmlformats.org/officeDocument/2006/relationships/tags" Target="../tags/tag221.xml"/><Relationship Id="rId14" Type="http://schemas.openxmlformats.org/officeDocument/2006/relationships/tags" Target="../tags/tag220.xml"/><Relationship Id="rId13" Type="http://schemas.openxmlformats.org/officeDocument/2006/relationships/tags" Target="../tags/tag219.xml"/><Relationship Id="rId12" Type="http://schemas.openxmlformats.org/officeDocument/2006/relationships/tags" Target="../tags/tag218.xml"/><Relationship Id="rId11" Type="http://schemas.openxmlformats.org/officeDocument/2006/relationships/tags" Target="../tags/tag217.xml"/><Relationship Id="rId10" Type="http://schemas.openxmlformats.org/officeDocument/2006/relationships/tags" Target="../tags/tag216.xml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231.xml"/><Relationship Id="rId8" Type="http://schemas.openxmlformats.org/officeDocument/2006/relationships/tags" Target="../tags/tag230.xml"/><Relationship Id="rId7" Type="http://schemas.openxmlformats.org/officeDocument/2006/relationships/tags" Target="../tags/tag229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2" Type="http://schemas.openxmlformats.org/officeDocument/2006/relationships/slideLayout" Target="../slideLayouts/slideLayout6.xml"/><Relationship Id="rId21" Type="http://schemas.openxmlformats.org/officeDocument/2006/relationships/tags" Target="../tags/tag243.xml"/><Relationship Id="rId20" Type="http://schemas.openxmlformats.org/officeDocument/2006/relationships/tags" Target="../tags/tag242.xml"/><Relationship Id="rId2" Type="http://schemas.openxmlformats.org/officeDocument/2006/relationships/tags" Target="../tags/tag224.xml"/><Relationship Id="rId19" Type="http://schemas.openxmlformats.org/officeDocument/2006/relationships/tags" Target="../tags/tag241.xml"/><Relationship Id="rId18" Type="http://schemas.openxmlformats.org/officeDocument/2006/relationships/tags" Target="../tags/tag240.xml"/><Relationship Id="rId17" Type="http://schemas.openxmlformats.org/officeDocument/2006/relationships/tags" Target="../tags/tag239.xml"/><Relationship Id="rId16" Type="http://schemas.openxmlformats.org/officeDocument/2006/relationships/tags" Target="../tags/tag238.xml"/><Relationship Id="rId15" Type="http://schemas.openxmlformats.org/officeDocument/2006/relationships/tags" Target="../tags/tag237.xml"/><Relationship Id="rId14" Type="http://schemas.openxmlformats.org/officeDocument/2006/relationships/tags" Target="../tags/tag236.xml"/><Relationship Id="rId13" Type="http://schemas.openxmlformats.org/officeDocument/2006/relationships/tags" Target="../tags/tag235.xml"/><Relationship Id="rId12" Type="http://schemas.openxmlformats.org/officeDocument/2006/relationships/tags" Target="../tags/tag234.xml"/><Relationship Id="rId11" Type="http://schemas.openxmlformats.org/officeDocument/2006/relationships/tags" Target="../tags/tag233.xml"/><Relationship Id="rId10" Type="http://schemas.openxmlformats.org/officeDocument/2006/relationships/tags" Target="../tags/tag232.xml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251.xml"/><Relationship Id="rId8" Type="http://schemas.openxmlformats.org/officeDocument/2006/relationships/tags" Target="../tags/tag250.xml"/><Relationship Id="rId7" Type="http://schemas.openxmlformats.org/officeDocument/2006/relationships/tags" Target="../tags/tag249.xml"/><Relationship Id="rId6" Type="http://schemas.openxmlformats.org/officeDocument/2006/relationships/tags" Target="../tags/tag248.xml"/><Relationship Id="rId5" Type="http://schemas.openxmlformats.org/officeDocument/2006/relationships/tags" Target="../tags/tag247.xml"/><Relationship Id="rId4" Type="http://schemas.openxmlformats.org/officeDocument/2006/relationships/tags" Target="../tags/tag246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2" Type="http://schemas.openxmlformats.org/officeDocument/2006/relationships/slideLayout" Target="../slideLayouts/slideLayout6.xml"/><Relationship Id="rId11" Type="http://schemas.openxmlformats.org/officeDocument/2006/relationships/tags" Target="../tags/tag253.xml"/><Relationship Id="rId10" Type="http://schemas.openxmlformats.org/officeDocument/2006/relationships/tags" Target="../tags/tag25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261.xml"/><Relationship Id="rId8" Type="http://schemas.openxmlformats.org/officeDocument/2006/relationships/tags" Target="../tags/tag260.xml"/><Relationship Id="rId7" Type="http://schemas.openxmlformats.org/officeDocument/2006/relationships/tags" Target="../tags/tag259.xml"/><Relationship Id="rId6" Type="http://schemas.openxmlformats.org/officeDocument/2006/relationships/tags" Target="../tags/tag258.xml"/><Relationship Id="rId5" Type="http://schemas.openxmlformats.org/officeDocument/2006/relationships/tags" Target="../tags/tag257.xml"/><Relationship Id="rId4" Type="http://schemas.openxmlformats.org/officeDocument/2006/relationships/tags" Target="../tags/tag256.xml"/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2" Type="http://schemas.openxmlformats.org/officeDocument/2006/relationships/slideLayout" Target="../slideLayouts/slideLayout6.xml"/><Relationship Id="rId11" Type="http://schemas.openxmlformats.org/officeDocument/2006/relationships/tags" Target="../tags/tag263.xml"/><Relationship Id="rId10" Type="http://schemas.openxmlformats.org/officeDocument/2006/relationships/tags" Target="../tags/tag262.xml"/><Relationship Id="rId1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268.xml"/><Relationship Id="rId5" Type="http://schemas.openxmlformats.org/officeDocument/2006/relationships/tags" Target="../tags/tag267.xml"/><Relationship Id="rId4" Type="http://schemas.openxmlformats.org/officeDocument/2006/relationships/tags" Target="../tags/tag266.xml"/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276.xml"/><Relationship Id="rId8" Type="http://schemas.openxmlformats.org/officeDocument/2006/relationships/tags" Target="../tags/tag275.xml"/><Relationship Id="rId7" Type="http://schemas.openxmlformats.org/officeDocument/2006/relationships/tags" Target="../tags/tag274.xml"/><Relationship Id="rId6" Type="http://schemas.openxmlformats.org/officeDocument/2006/relationships/tags" Target="../tags/tag273.xml"/><Relationship Id="rId5" Type="http://schemas.openxmlformats.org/officeDocument/2006/relationships/tags" Target="../tags/tag272.xml"/><Relationship Id="rId4" Type="http://schemas.openxmlformats.org/officeDocument/2006/relationships/tags" Target="../tags/tag271.xml"/><Relationship Id="rId3" Type="http://schemas.openxmlformats.org/officeDocument/2006/relationships/tags" Target="../tags/tag270.xml"/><Relationship Id="rId2" Type="http://schemas.openxmlformats.org/officeDocument/2006/relationships/tags" Target="../tags/tag269.xml"/><Relationship Id="rId14" Type="http://schemas.openxmlformats.org/officeDocument/2006/relationships/slideLayout" Target="../slideLayouts/slideLayout6.xml"/><Relationship Id="rId13" Type="http://schemas.openxmlformats.org/officeDocument/2006/relationships/tags" Target="../tags/tag280.xml"/><Relationship Id="rId12" Type="http://schemas.openxmlformats.org/officeDocument/2006/relationships/tags" Target="../tags/tag279.xml"/><Relationship Id="rId11" Type="http://schemas.openxmlformats.org/officeDocument/2006/relationships/tags" Target="../tags/tag278.xml"/><Relationship Id="rId10" Type="http://schemas.openxmlformats.org/officeDocument/2006/relationships/tags" Target="../tags/tag277.xml"/><Relationship Id="rId1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tags" Target="../tags/tag287.xml"/><Relationship Id="rId7" Type="http://schemas.openxmlformats.org/officeDocument/2006/relationships/tags" Target="../tags/tag286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4" Type="http://schemas.openxmlformats.org/officeDocument/2006/relationships/slideLayout" Target="../slideLayouts/slideLayout6.xml"/><Relationship Id="rId13" Type="http://schemas.openxmlformats.org/officeDocument/2006/relationships/tags" Target="../tags/tag292.xml"/><Relationship Id="rId12" Type="http://schemas.openxmlformats.org/officeDocument/2006/relationships/tags" Target="../tags/tag291.xml"/><Relationship Id="rId11" Type="http://schemas.openxmlformats.org/officeDocument/2006/relationships/tags" Target="../tags/tag290.xml"/><Relationship Id="rId10" Type="http://schemas.openxmlformats.org/officeDocument/2006/relationships/tags" Target="../tags/tag289.xml"/><Relationship Id="rId1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tags" Target="../tags/tag300.xml"/><Relationship Id="rId8" Type="http://schemas.openxmlformats.org/officeDocument/2006/relationships/tags" Target="../tags/tag299.xml"/><Relationship Id="rId7" Type="http://schemas.openxmlformats.org/officeDocument/2006/relationships/tags" Target="../tags/tag298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7" Type="http://schemas.openxmlformats.org/officeDocument/2006/relationships/slideLayout" Target="../slideLayouts/slideLayout6.xml"/><Relationship Id="rId16" Type="http://schemas.openxmlformats.org/officeDocument/2006/relationships/tags" Target="../tags/tag307.xml"/><Relationship Id="rId15" Type="http://schemas.openxmlformats.org/officeDocument/2006/relationships/tags" Target="../tags/tag306.xml"/><Relationship Id="rId14" Type="http://schemas.openxmlformats.org/officeDocument/2006/relationships/tags" Target="../tags/tag305.xml"/><Relationship Id="rId13" Type="http://schemas.openxmlformats.org/officeDocument/2006/relationships/tags" Target="../tags/tag304.xml"/><Relationship Id="rId12" Type="http://schemas.openxmlformats.org/officeDocument/2006/relationships/tags" Target="../tags/tag303.xml"/><Relationship Id="rId11" Type="http://schemas.openxmlformats.org/officeDocument/2006/relationships/tags" Target="../tags/tag302.xml"/><Relationship Id="rId10" Type="http://schemas.openxmlformats.org/officeDocument/2006/relationships/tags" Target="../tags/tag301.xml"/><Relationship Id="rId1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315.xml"/><Relationship Id="rId8" Type="http://schemas.openxmlformats.org/officeDocument/2006/relationships/tags" Target="../tags/tag314.xml"/><Relationship Id="rId7" Type="http://schemas.openxmlformats.org/officeDocument/2006/relationships/tags" Target="../tags/tag313.xml"/><Relationship Id="rId6" Type="http://schemas.openxmlformats.org/officeDocument/2006/relationships/tags" Target="../tags/tag312.xml"/><Relationship Id="rId5" Type="http://schemas.openxmlformats.org/officeDocument/2006/relationships/tags" Target="../tags/tag311.xml"/><Relationship Id="rId4" Type="http://schemas.openxmlformats.org/officeDocument/2006/relationships/tags" Target="../tags/tag310.xml"/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2" Type="http://schemas.openxmlformats.org/officeDocument/2006/relationships/slideLayout" Target="../slideLayouts/slideLayout6.xml"/><Relationship Id="rId11" Type="http://schemas.openxmlformats.org/officeDocument/2006/relationships/tags" Target="../tags/tag317.xml"/><Relationship Id="rId10" Type="http://schemas.openxmlformats.org/officeDocument/2006/relationships/tags" Target="../tags/tag316.xml"/><Relationship Id="rId1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tags" Target="../tags/tag324.xml"/><Relationship Id="rId7" Type="http://schemas.openxmlformats.org/officeDocument/2006/relationships/tags" Target="../tags/tag323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4" Type="http://schemas.openxmlformats.org/officeDocument/2006/relationships/tags" Target="../tags/tag320.xml"/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2" Type="http://schemas.openxmlformats.org/officeDocument/2006/relationships/slideLayout" Target="../slideLayouts/slideLayout6.xml"/><Relationship Id="rId11" Type="http://schemas.openxmlformats.org/officeDocument/2006/relationships/tags" Target="../tags/tag327.xml"/><Relationship Id="rId10" Type="http://schemas.openxmlformats.org/officeDocument/2006/relationships/tags" Target="../tags/tag326.xml"/><Relationship Id="rId1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tags" Target="../tags/tag335.xml"/><Relationship Id="rId8" Type="http://schemas.openxmlformats.org/officeDocument/2006/relationships/tags" Target="../tags/tag334.xml"/><Relationship Id="rId7" Type="http://schemas.openxmlformats.org/officeDocument/2006/relationships/tags" Target="../tags/tag333.xml"/><Relationship Id="rId6" Type="http://schemas.openxmlformats.org/officeDocument/2006/relationships/tags" Target="../tags/tag332.xml"/><Relationship Id="rId5" Type="http://schemas.openxmlformats.org/officeDocument/2006/relationships/tags" Target="../tags/tag331.xml"/><Relationship Id="rId4" Type="http://schemas.openxmlformats.org/officeDocument/2006/relationships/tags" Target="../tags/tag330.xml"/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1" Type="http://schemas.openxmlformats.org/officeDocument/2006/relationships/slideLayout" Target="../slideLayouts/slideLayout6.xml"/><Relationship Id="rId10" Type="http://schemas.openxmlformats.org/officeDocument/2006/relationships/tags" Target="../tags/tag336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7" Type="http://schemas.openxmlformats.org/officeDocument/2006/relationships/notesSlide" Target="../notesSlides/notesSlide3.xml"/><Relationship Id="rId16" Type="http://schemas.openxmlformats.org/officeDocument/2006/relationships/slideLayout" Target="../slideLayouts/slideLayout6.xml"/><Relationship Id="rId15" Type="http://schemas.openxmlformats.org/officeDocument/2006/relationships/tags" Target="../tags/tag30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tags" Target="../tags/tag341.xml"/><Relationship Id="rId4" Type="http://schemas.openxmlformats.org/officeDocument/2006/relationships/tags" Target="../tags/tag340.xml"/><Relationship Id="rId3" Type="http://schemas.openxmlformats.org/officeDocument/2006/relationships/tags" Target="../tags/tag339.xml"/><Relationship Id="rId2" Type="http://schemas.openxmlformats.org/officeDocument/2006/relationships/tags" Target="../tags/tag338.xml"/><Relationship Id="rId1" Type="http://schemas.openxmlformats.org/officeDocument/2006/relationships/tags" Target="../tags/tag337.xml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346.xml"/><Relationship Id="rId5" Type="http://schemas.openxmlformats.org/officeDocument/2006/relationships/tags" Target="../tags/tag345.xml"/><Relationship Id="rId4" Type="http://schemas.openxmlformats.org/officeDocument/2006/relationships/tags" Target="../tags/tag344.xml"/><Relationship Id="rId3" Type="http://schemas.openxmlformats.org/officeDocument/2006/relationships/tags" Target="../tags/tag343.xml"/><Relationship Id="rId2" Type="http://schemas.openxmlformats.org/officeDocument/2006/relationships/tags" Target="../tags/tag342.xml"/><Relationship Id="rId1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tags" Target="../tags/tag354.xml"/><Relationship Id="rId8" Type="http://schemas.openxmlformats.org/officeDocument/2006/relationships/tags" Target="../tags/tag353.xml"/><Relationship Id="rId7" Type="http://schemas.openxmlformats.org/officeDocument/2006/relationships/tags" Target="../tags/tag352.xml"/><Relationship Id="rId6" Type="http://schemas.openxmlformats.org/officeDocument/2006/relationships/tags" Target="../tags/tag351.xml"/><Relationship Id="rId5" Type="http://schemas.openxmlformats.org/officeDocument/2006/relationships/tags" Target="../tags/tag350.xml"/><Relationship Id="rId4" Type="http://schemas.openxmlformats.org/officeDocument/2006/relationships/tags" Target="../tags/tag349.xml"/><Relationship Id="rId3" Type="http://schemas.openxmlformats.org/officeDocument/2006/relationships/tags" Target="../tags/tag348.xml"/><Relationship Id="rId23" Type="http://schemas.openxmlformats.org/officeDocument/2006/relationships/slideLayout" Target="../slideLayouts/slideLayout6.xml"/><Relationship Id="rId22" Type="http://schemas.openxmlformats.org/officeDocument/2006/relationships/tags" Target="../tags/tag367.xml"/><Relationship Id="rId21" Type="http://schemas.openxmlformats.org/officeDocument/2006/relationships/tags" Target="../tags/tag366.xml"/><Relationship Id="rId20" Type="http://schemas.openxmlformats.org/officeDocument/2006/relationships/tags" Target="../tags/tag365.xml"/><Relationship Id="rId2" Type="http://schemas.openxmlformats.org/officeDocument/2006/relationships/tags" Target="../tags/tag347.xml"/><Relationship Id="rId19" Type="http://schemas.openxmlformats.org/officeDocument/2006/relationships/tags" Target="../tags/tag364.xml"/><Relationship Id="rId18" Type="http://schemas.openxmlformats.org/officeDocument/2006/relationships/tags" Target="../tags/tag363.xml"/><Relationship Id="rId17" Type="http://schemas.openxmlformats.org/officeDocument/2006/relationships/tags" Target="../tags/tag362.xml"/><Relationship Id="rId16" Type="http://schemas.openxmlformats.org/officeDocument/2006/relationships/tags" Target="../tags/tag361.xml"/><Relationship Id="rId15" Type="http://schemas.openxmlformats.org/officeDocument/2006/relationships/tags" Target="../tags/tag360.xml"/><Relationship Id="rId14" Type="http://schemas.openxmlformats.org/officeDocument/2006/relationships/tags" Target="../tags/tag359.xml"/><Relationship Id="rId13" Type="http://schemas.openxmlformats.org/officeDocument/2006/relationships/tags" Target="../tags/tag358.xml"/><Relationship Id="rId12" Type="http://schemas.openxmlformats.org/officeDocument/2006/relationships/tags" Target="../tags/tag357.xml"/><Relationship Id="rId11" Type="http://schemas.openxmlformats.org/officeDocument/2006/relationships/tags" Target="../tags/tag356.xml"/><Relationship Id="rId10" Type="http://schemas.openxmlformats.org/officeDocument/2006/relationships/tags" Target="../tags/tag355.xml"/><Relationship Id="rId1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tags" Target="../tags/tag375.xml"/><Relationship Id="rId8" Type="http://schemas.openxmlformats.org/officeDocument/2006/relationships/tags" Target="../tags/tag374.xml"/><Relationship Id="rId7" Type="http://schemas.openxmlformats.org/officeDocument/2006/relationships/tags" Target="../tags/tag373.xml"/><Relationship Id="rId6" Type="http://schemas.openxmlformats.org/officeDocument/2006/relationships/tags" Target="../tags/tag372.xml"/><Relationship Id="rId5" Type="http://schemas.openxmlformats.org/officeDocument/2006/relationships/tags" Target="../tags/tag371.xml"/><Relationship Id="rId4" Type="http://schemas.openxmlformats.org/officeDocument/2006/relationships/tags" Target="../tags/tag370.xml"/><Relationship Id="rId30" Type="http://schemas.openxmlformats.org/officeDocument/2006/relationships/slideLayout" Target="../slideLayouts/slideLayout6.xml"/><Relationship Id="rId3" Type="http://schemas.openxmlformats.org/officeDocument/2006/relationships/tags" Target="../tags/tag369.xml"/><Relationship Id="rId29" Type="http://schemas.openxmlformats.org/officeDocument/2006/relationships/tags" Target="../tags/tag395.xml"/><Relationship Id="rId28" Type="http://schemas.openxmlformats.org/officeDocument/2006/relationships/tags" Target="../tags/tag394.xml"/><Relationship Id="rId27" Type="http://schemas.openxmlformats.org/officeDocument/2006/relationships/tags" Target="../tags/tag393.xml"/><Relationship Id="rId26" Type="http://schemas.openxmlformats.org/officeDocument/2006/relationships/tags" Target="../tags/tag392.xml"/><Relationship Id="rId25" Type="http://schemas.openxmlformats.org/officeDocument/2006/relationships/tags" Target="../tags/tag391.xml"/><Relationship Id="rId24" Type="http://schemas.openxmlformats.org/officeDocument/2006/relationships/tags" Target="../tags/tag390.xml"/><Relationship Id="rId23" Type="http://schemas.openxmlformats.org/officeDocument/2006/relationships/tags" Target="../tags/tag389.xml"/><Relationship Id="rId22" Type="http://schemas.openxmlformats.org/officeDocument/2006/relationships/tags" Target="../tags/tag388.xml"/><Relationship Id="rId21" Type="http://schemas.openxmlformats.org/officeDocument/2006/relationships/tags" Target="../tags/tag387.xml"/><Relationship Id="rId20" Type="http://schemas.openxmlformats.org/officeDocument/2006/relationships/tags" Target="../tags/tag386.xml"/><Relationship Id="rId2" Type="http://schemas.openxmlformats.org/officeDocument/2006/relationships/tags" Target="../tags/tag368.xml"/><Relationship Id="rId19" Type="http://schemas.openxmlformats.org/officeDocument/2006/relationships/tags" Target="../tags/tag385.xml"/><Relationship Id="rId18" Type="http://schemas.openxmlformats.org/officeDocument/2006/relationships/tags" Target="../tags/tag384.xml"/><Relationship Id="rId17" Type="http://schemas.openxmlformats.org/officeDocument/2006/relationships/tags" Target="../tags/tag383.xml"/><Relationship Id="rId16" Type="http://schemas.openxmlformats.org/officeDocument/2006/relationships/tags" Target="../tags/tag382.xml"/><Relationship Id="rId15" Type="http://schemas.openxmlformats.org/officeDocument/2006/relationships/tags" Target="../tags/tag381.xml"/><Relationship Id="rId14" Type="http://schemas.openxmlformats.org/officeDocument/2006/relationships/tags" Target="../tags/tag380.xml"/><Relationship Id="rId13" Type="http://schemas.openxmlformats.org/officeDocument/2006/relationships/tags" Target="../tags/tag379.xml"/><Relationship Id="rId12" Type="http://schemas.openxmlformats.org/officeDocument/2006/relationships/tags" Target="../tags/tag378.xml"/><Relationship Id="rId11" Type="http://schemas.openxmlformats.org/officeDocument/2006/relationships/tags" Target="../tags/tag377.xml"/><Relationship Id="rId10" Type="http://schemas.openxmlformats.org/officeDocument/2006/relationships/tags" Target="../tags/tag376.xml"/><Relationship Id="rId1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tags" Target="../tags/tag403.xml"/><Relationship Id="rId8" Type="http://schemas.openxmlformats.org/officeDocument/2006/relationships/tags" Target="../tags/tag402.xml"/><Relationship Id="rId7" Type="http://schemas.openxmlformats.org/officeDocument/2006/relationships/tags" Target="../tags/tag401.xml"/><Relationship Id="rId6" Type="http://schemas.openxmlformats.org/officeDocument/2006/relationships/tags" Target="../tags/tag400.xml"/><Relationship Id="rId5" Type="http://schemas.openxmlformats.org/officeDocument/2006/relationships/tags" Target="../tags/tag399.xml"/><Relationship Id="rId4" Type="http://schemas.openxmlformats.org/officeDocument/2006/relationships/tags" Target="../tags/tag398.xml"/><Relationship Id="rId3" Type="http://schemas.openxmlformats.org/officeDocument/2006/relationships/tags" Target="../tags/tag397.xml"/><Relationship Id="rId2" Type="http://schemas.openxmlformats.org/officeDocument/2006/relationships/tags" Target="../tags/tag396.xml"/><Relationship Id="rId16" Type="http://schemas.openxmlformats.org/officeDocument/2006/relationships/slideLayout" Target="../slideLayouts/slideLayout6.xml"/><Relationship Id="rId15" Type="http://schemas.openxmlformats.org/officeDocument/2006/relationships/tags" Target="../tags/tag409.xml"/><Relationship Id="rId14" Type="http://schemas.openxmlformats.org/officeDocument/2006/relationships/tags" Target="../tags/tag408.xml"/><Relationship Id="rId13" Type="http://schemas.openxmlformats.org/officeDocument/2006/relationships/tags" Target="../tags/tag407.xml"/><Relationship Id="rId12" Type="http://schemas.openxmlformats.org/officeDocument/2006/relationships/tags" Target="../tags/tag406.xml"/><Relationship Id="rId11" Type="http://schemas.openxmlformats.org/officeDocument/2006/relationships/tags" Target="../tags/tag405.xml"/><Relationship Id="rId10" Type="http://schemas.openxmlformats.org/officeDocument/2006/relationships/tags" Target="../tags/tag404.xml"/><Relationship Id="rId1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tags" Target="../tags/tag417.xml"/><Relationship Id="rId8" Type="http://schemas.openxmlformats.org/officeDocument/2006/relationships/tags" Target="../tags/tag416.xml"/><Relationship Id="rId7" Type="http://schemas.openxmlformats.org/officeDocument/2006/relationships/tags" Target="../tags/tag415.xml"/><Relationship Id="rId6" Type="http://schemas.openxmlformats.org/officeDocument/2006/relationships/tags" Target="../tags/tag414.xml"/><Relationship Id="rId5" Type="http://schemas.openxmlformats.org/officeDocument/2006/relationships/tags" Target="../tags/tag413.xml"/><Relationship Id="rId4" Type="http://schemas.openxmlformats.org/officeDocument/2006/relationships/tags" Target="../tags/tag412.xml"/><Relationship Id="rId3" Type="http://schemas.openxmlformats.org/officeDocument/2006/relationships/tags" Target="../tags/tag411.xml"/><Relationship Id="rId27" Type="http://schemas.openxmlformats.org/officeDocument/2006/relationships/slideLayout" Target="../slideLayouts/slideLayout6.xml"/><Relationship Id="rId26" Type="http://schemas.openxmlformats.org/officeDocument/2006/relationships/tags" Target="../tags/tag434.xml"/><Relationship Id="rId25" Type="http://schemas.openxmlformats.org/officeDocument/2006/relationships/tags" Target="../tags/tag433.xml"/><Relationship Id="rId24" Type="http://schemas.openxmlformats.org/officeDocument/2006/relationships/tags" Target="../tags/tag432.xml"/><Relationship Id="rId23" Type="http://schemas.openxmlformats.org/officeDocument/2006/relationships/tags" Target="../tags/tag431.xml"/><Relationship Id="rId22" Type="http://schemas.openxmlformats.org/officeDocument/2006/relationships/tags" Target="../tags/tag430.xml"/><Relationship Id="rId21" Type="http://schemas.openxmlformats.org/officeDocument/2006/relationships/tags" Target="../tags/tag429.xml"/><Relationship Id="rId20" Type="http://schemas.openxmlformats.org/officeDocument/2006/relationships/tags" Target="../tags/tag428.xml"/><Relationship Id="rId2" Type="http://schemas.openxmlformats.org/officeDocument/2006/relationships/tags" Target="../tags/tag410.xml"/><Relationship Id="rId19" Type="http://schemas.openxmlformats.org/officeDocument/2006/relationships/tags" Target="../tags/tag427.xml"/><Relationship Id="rId18" Type="http://schemas.openxmlformats.org/officeDocument/2006/relationships/tags" Target="../tags/tag426.xml"/><Relationship Id="rId17" Type="http://schemas.openxmlformats.org/officeDocument/2006/relationships/tags" Target="../tags/tag425.xml"/><Relationship Id="rId16" Type="http://schemas.openxmlformats.org/officeDocument/2006/relationships/tags" Target="../tags/tag424.xml"/><Relationship Id="rId15" Type="http://schemas.openxmlformats.org/officeDocument/2006/relationships/tags" Target="../tags/tag423.xml"/><Relationship Id="rId14" Type="http://schemas.openxmlformats.org/officeDocument/2006/relationships/tags" Target="../tags/tag422.xml"/><Relationship Id="rId13" Type="http://schemas.openxmlformats.org/officeDocument/2006/relationships/tags" Target="../tags/tag421.xml"/><Relationship Id="rId12" Type="http://schemas.openxmlformats.org/officeDocument/2006/relationships/tags" Target="../tags/tag420.xml"/><Relationship Id="rId11" Type="http://schemas.openxmlformats.org/officeDocument/2006/relationships/tags" Target="../tags/tag419.xml"/><Relationship Id="rId10" Type="http://schemas.openxmlformats.org/officeDocument/2006/relationships/tags" Target="../tags/tag418.xml"/><Relationship Id="rId1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tags" Target="../tags/tag442.xml"/><Relationship Id="rId8" Type="http://schemas.openxmlformats.org/officeDocument/2006/relationships/tags" Target="../tags/tag441.xml"/><Relationship Id="rId7" Type="http://schemas.openxmlformats.org/officeDocument/2006/relationships/tags" Target="../tags/tag440.xml"/><Relationship Id="rId6" Type="http://schemas.openxmlformats.org/officeDocument/2006/relationships/tags" Target="../tags/tag439.xml"/><Relationship Id="rId5" Type="http://schemas.openxmlformats.org/officeDocument/2006/relationships/tags" Target="../tags/tag438.xml"/><Relationship Id="rId4" Type="http://schemas.openxmlformats.org/officeDocument/2006/relationships/tags" Target="../tags/tag437.xml"/><Relationship Id="rId3" Type="http://schemas.openxmlformats.org/officeDocument/2006/relationships/tags" Target="../tags/tag436.xml"/><Relationship Id="rId2" Type="http://schemas.openxmlformats.org/officeDocument/2006/relationships/tags" Target="../tags/tag435.xml"/><Relationship Id="rId14" Type="http://schemas.openxmlformats.org/officeDocument/2006/relationships/slideLayout" Target="../slideLayouts/slideLayout6.xml"/><Relationship Id="rId13" Type="http://schemas.openxmlformats.org/officeDocument/2006/relationships/tags" Target="../tags/tag446.xml"/><Relationship Id="rId12" Type="http://schemas.openxmlformats.org/officeDocument/2006/relationships/tags" Target="../tags/tag445.xml"/><Relationship Id="rId11" Type="http://schemas.openxmlformats.org/officeDocument/2006/relationships/tags" Target="../tags/tag444.xml"/><Relationship Id="rId10" Type="http://schemas.openxmlformats.org/officeDocument/2006/relationships/tags" Target="../tags/tag443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tags" Target="../tags/tag454.xml"/><Relationship Id="rId8" Type="http://schemas.openxmlformats.org/officeDocument/2006/relationships/tags" Target="../tags/tag453.xml"/><Relationship Id="rId7" Type="http://schemas.openxmlformats.org/officeDocument/2006/relationships/tags" Target="../tags/tag452.xml"/><Relationship Id="rId6" Type="http://schemas.openxmlformats.org/officeDocument/2006/relationships/tags" Target="../tags/tag451.xml"/><Relationship Id="rId5" Type="http://schemas.openxmlformats.org/officeDocument/2006/relationships/tags" Target="../tags/tag450.xml"/><Relationship Id="rId4" Type="http://schemas.openxmlformats.org/officeDocument/2006/relationships/tags" Target="../tags/tag449.xml"/><Relationship Id="rId3" Type="http://schemas.openxmlformats.org/officeDocument/2006/relationships/tags" Target="../tags/tag448.xml"/><Relationship Id="rId2" Type="http://schemas.openxmlformats.org/officeDocument/2006/relationships/tags" Target="../tags/tag447.xml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tags" Target="../tags/tag462.xml"/><Relationship Id="rId8" Type="http://schemas.openxmlformats.org/officeDocument/2006/relationships/tags" Target="../tags/tag461.xml"/><Relationship Id="rId7" Type="http://schemas.openxmlformats.org/officeDocument/2006/relationships/tags" Target="../tags/tag460.xml"/><Relationship Id="rId6" Type="http://schemas.openxmlformats.org/officeDocument/2006/relationships/tags" Target="../tags/tag459.xml"/><Relationship Id="rId5" Type="http://schemas.openxmlformats.org/officeDocument/2006/relationships/tags" Target="../tags/tag458.xml"/><Relationship Id="rId4" Type="http://schemas.openxmlformats.org/officeDocument/2006/relationships/tags" Target="../tags/tag457.xml"/><Relationship Id="rId3" Type="http://schemas.openxmlformats.org/officeDocument/2006/relationships/tags" Target="../tags/tag456.xml"/><Relationship Id="rId2" Type="http://schemas.openxmlformats.org/officeDocument/2006/relationships/tags" Target="../tags/tag455.xml"/><Relationship Id="rId19" Type="http://schemas.openxmlformats.org/officeDocument/2006/relationships/slideLayout" Target="../slideLayouts/slideLayout6.xml"/><Relationship Id="rId18" Type="http://schemas.openxmlformats.org/officeDocument/2006/relationships/tags" Target="../tags/tag471.xml"/><Relationship Id="rId17" Type="http://schemas.openxmlformats.org/officeDocument/2006/relationships/tags" Target="../tags/tag470.xml"/><Relationship Id="rId16" Type="http://schemas.openxmlformats.org/officeDocument/2006/relationships/tags" Target="../tags/tag469.xml"/><Relationship Id="rId15" Type="http://schemas.openxmlformats.org/officeDocument/2006/relationships/tags" Target="../tags/tag468.xml"/><Relationship Id="rId14" Type="http://schemas.openxmlformats.org/officeDocument/2006/relationships/tags" Target="../tags/tag467.xml"/><Relationship Id="rId13" Type="http://schemas.openxmlformats.org/officeDocument/2006/relationships/tags" Target="../tags/tag466.xml"/><Relationship Id="rId12" Type="http://schemas.openxmlformats.org/officeDocument/2006/relationships/tags" Target="../tags/tag465.xml"/><Relationship Id="rId11" Type="http://schemas.openxmlformats.org/officeDocument/2006/relationships/tags" Target="../tags/tag464.xml"/><Relationship Id="rId10" Type="http://schemas.openxmlformats.org/officeDocument/2006/relationships/tags" Target="../tags/tag463.xml"/><Relationship Id="rId1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tags" Target="../tags/tag479.xml"/><Relationship Id="rId8" Type="http://schemas.openxmlformats.org/officeDocument/2006/relationships/tags" Target="../tags/tag478.xml"/><Relationship Id="rId7" Type="http://schemas.openxmlformats.org/officeDocument/2006/relationships/tags" Target="../tags/tag477.xml"/><Relationship Id="rId6" Type="http://schemas.openxmlformats.org/officeDocument/2006/relationships/tags" Target="../tags/tag476.xml"/><Relationship Id="rId5" Type="http://schemas.openxmlformats.org/officeDocument/2006/relationships/tags" Target="../tags/tag475.xml"/><Relationship Id="rId4" Type="http://schemas.openxmlformats.org/officeDocument/2006/relationships/tags" Target="../tags/tag474.xml"/><Relationship Id="rId3" Type="http://schemas.openxmlformats.org/officeDocument/2006/relationships/tags" Target="../tags/tag473.xml"/><Relationship Id="rId2" Type="http://schemas.openxmlformats.org/officeDocument/2006/relationships/tags" Target="../tags/tag472.xml"/><Relationship Id="rId12" Type="http://schemas.openxmlformats.org/officeDocument/2006/relationships/slideLayout" Target="../slideLayouts/slideLayout6.xml"/><Relationship Id="rId11" Type="http://schemas.openxmlformats.org/officeDocument/2006/relationships/tags" Target="../tags/tag481.xml"/><Relationship Id="rId10" Type="http://schemas.openxmlformats.org/officeDocument/2006/relationships/tags" Target="../tags/tag480.xml"/><Relationship Id="rId1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tags" Target="../tags/tag489.xml"/><Relationship Id="rId8" Type="http://schemas.openxmlformats.org/officeDocument/2006/relationships/tags" Target="../tags/tag488.xml"/><Relationship Id="rId7" Type="http://schemas.openxmlformats.org/officeDocument/2006/relationships/tags" Target="../tags/tag487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Relationship Id="rId3" Type="http://schemas.openxmlformats.org/officeDocument/2006/relationships/tags" Target="../tags/tag483.xml"/><Relationship Id="rId2" Type="http://schemas.openxmlformats.org/officeDocument/2006/relationships/tags" Target="../tags/tag482.xml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6.xml"/><Relationship Id="rId13" Type="http://schemas.openxmlformats.org/officeDocument/2006/relationships/tags" Target="../tags/tag493.xml"/><Relationship Id="rId12" Type="http://schemas.openxmlformats.org/officeDocument/2006/relationships/tags" Target="../tags/tag492.xml"/><Relationship Id="rId11" Type="http://schemas.openxmlformats.org/officeDocument/2006/relationships/tags" Target="../tags/tag491.xml"/><Relationship Id="rId10" Type="http://schemas.openxmlformats.org/officeDocument/2006/relationships/tags" Target="../tags/tag490.xml"/><Relationship Id="rId1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tags" Target="../tags/tag498.xml"/><Relationship Id="rId4" Type="http://schemas.openxmlformats.org/officeDocument/2006/relationships/tags" Target="../tags/tag497.xml"/><Relationship Id="rId3" Type="http://schemas.openxmlformats.org/officeDocument/2006/relationships/tags" Target="../tags/tag496.xml"/><Relationship Id="rId2" Type="http://schemas.openxmlformats.org/officeDocument/2006/relationships/tags" Target="../tags/tag495.xml"/><Relationship Id="rId1" Type="http://schemas.openxmlformats.org/officeDocument/2006/relationships/tags" Target="../tags/tag49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tags" Target="../tags/tag506.xml"/><Relationship Id="rId8" Type="http://schemas.openxmlformats.org/officeDocument/2006/relationships/tags" Target="../tags/tag505.xml"/><Relationship Id="rId7" Type="http://schemas.openxmlformats.org/officeDocument/2006/relationships/tags" Target="../tags/tag504.xml"/><Relationship Id="rId6" Type="http://schemas.openxmlformats.org/officeDocument/2006/relationships/tags" Target="../tags/tag503.xml"/><Relationship Id="rId5" Type="http://schemas.openxmlformats.org/officeDocument/2006/relationships/tags" Target="../tags/tag502.xml"/><Relationship Id="rId4" Type="http://schemas.openxmlformats.org/officeDocument/2006/relationships/tags" Target="../tags/tag501.xml"/><Relationship Id="rId3" Type="http://schemas.openxmlformats.org/officeDocument/2006/relationships/tags" Target="../tags/tag500.xml"/><Relationship Id="rId29" Type="http://schemas.openxmlformats.org/officeDocument/2006/relationships/slideLayout" Target="../slideLayouts/slideLayout6.xml"/><Relationship Id="rId28" Type="http://schemas.openxmlformats.org/officeDocument/2006/relationships/tags" Target="../tags/tag525.xml"/><Relationship Id="rId27" Type="http://schemas.openxmlformats.org/officeDocument/2006/relationships/tags" Target="../tags/tag524.xml"/><Relationship Id="rId26" Type="http://schemas.openxmlformats.org/officeDocument/2006/relationships/tags" Target="../tags/tag523.xml"/><Relationship Id="rId25" Type="http://schemas.openxmlformats.org/officeDocument/2006/relationships/tags" Target="../tags/tag522.xml"/><Relationship Id="rId24" Type="http://schemas.openxmlformats.org/officeDocument/2006/relationships/tags" Target="../tags/tag521.xml"/><Relationship Id="rId23" Type="http://schemas.openxmlformats.org/officeDocument/2006/relationships/tags" Target="../tags/tag520.xml"/><Relationship Id="rId22" Type="http://schemas.openxmlformats.org/officeDocument/2006/relationships/tags" Target="../tags/tag519.xml"/><Relationship Id="rId21" Type="http://schemas.openxmlformats.org/officeDocument/2006/relationships/tags" Target="../tags/tag518.xml"/><Relationship Id="rId20" Type="http://schemas.openxmlformats.org/officeDocument/2006/relationships/tags" Target="../tags/tag517.xml"/><Relationship Id="rId2" Type="http://schemas.openxmlformats.org/officeDocument/2006/relationships/tags" Target="../tags/tag499.xml"/><Relationship Id="rId19" Type="http://schemas.openxmlformats.org/officeDocument/2006/relationships/tags" Target="../tags/tag516.xml"/><Relationship Id="rId18" Type="http://schemas.openxmlformats.org/officeDocument/2006/relationships/tags" Target="../tags/tag515.xml"/><Relationship Id="rId17" Type="http://schemas.openxmlformats.org/officeDocument/2006/relationships/tags" Target="../tags/tag514.xml"/><Relationship Id="rId16" Type="http://schemas.openxmlformats.org/officeDocument/2006/relationships/tags" Target="../tags/tag513.xml"/><Relationship Id="rId15" Type="http://schemas.openxmlformats.org/officeDocument/2006/relationships/tags" Target="../tags/tag512.xml"/><Relationship Id="rId14" Type="http://schemas.openxmlformats.org/officeDocument/2006/relationships/tags" Target="../tags/tag511.xml"/><Relationship Id="rId13" Type="http://schemas.openxmlformats.org/officeDocument/2006/relationships/tags" Target="../tags/tag510.xml"/><Relationship Id="rId12" Type="http://schemas.openxmlformats.org/officeDocument/2006/relationships/tags" Target="../tags/tag509.xml"/><Relationship Id="rId11" Type="http://schemas.openxmlformats.org/officeDocument/2006/relationships/tags" Target="../tags/tag508.xml"/><Relationship Id="rId10" Type="http://schemas.openxmlformats.org/officeDocument/2006/relationships/tags" Target="../tags/tag507.xml"/><Relationship Id="rId1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tiff"/><Relationship Id="rId1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tiff"/><Relationship Id="rId1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530.xml"/><Relationship Id="rId5" Type="http://schemas.openxmlformats.org/officeDocument/2006/relationships/tags" Target="../tags/tag529.xml"/><Relationship Id="rId4" Type="http://schemas.openxmlformats.org/officeDocument/2006/relationships/tags" Target="../tags/tag528.xml"/><Relationship Id="rId3" Type="http://schemas.openxmlformats.org/officeDocument/2006/relationships/tags" Target="../tags/tag527.xml"/><Relationship Id="rId2" Type="http://schemas.openxmlformats.org/officeDocument/2006/relationships/tags" Target="../tags/tag526.xml"/><Relationship Id="rId1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tiff"/><Relationship Id="rId1" Type="http://schemas.openxmlformats.org/officeDocument/2006/relationships/image" Target="../media/image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tiff"/><Relationship Id="rId1" Type="http://schemas.openxmlformats.org/officeDocument/2006/relationships/image" Target="../media/image6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tags" Target="../tags/tag538.xml"/><Relationship Id="rId8" Type="http://schemas.openxmlformats.org/officeDocument/2006/relationships/tags" Target="../tags/tag537.xml"/><Relationship Id="rId7" Type="http://schemas.openxmlformats.org/officeDocument/2006/relationships/tags" Target="../tags/tag536.xml"/><Relationship Id="rId6" Type="http://schemas.openxmlformats.org/officeDocument/2006/relationships/tags" Target="../tags/tag535.xml"/><Relationship Id="rId5" Type="http://schemas.openxmlformats.org/officeDocument/2006/relationships/tags" Target="../tags/tag534.xml"/><Relationship Id="rId4" Type="http://schemas.openxmlformats.org/officeDocument/2006/relationships/tags" Target="../tags/tag533.xml"/><Relationship Id="rId3" Type="http://schemas.openxmlformats.org/officeDocument/2006/relationships/tags" Target="../tags/tag532.xml"/><Relationship Id="rId2" Type="http://schemas.openxmlformats.org/officeDocument/2006/relationships/tags" Target="../tags/tag531.xml"/><Relationship Id="rId16" Type="http://schemas.openxmlformats.org/officeDocument/2006/relationships/slideLayout" Target="../slideLayouts/slideLayout6.xml"/><Relationship Id="rId15" Type="http://schemas.openxmlformats.org/officeDocument/2006/relationships/tags" Target="../tags/tag544.xml"/><Relationship Id="rId14" Type="http://schemas.openxmlformats.org/officeDocument/2006/relationships/tags" Target="../tags/tag543.xml"/><Relationship Id="rId13" Type="http://schemas.openxmlformats.org/officeDocument/2006/relationships/tags" Target="../tags/tag542.xml"/><Relationship Id="rId12" Type="http://schemas.openxmlformats.org/officeDocument/2006/relationships/tags" Target="../tags/tag541.xml"/><Relationship Id="rId11" Type="http://schemas.openxmlformats.org/officeDocument/2006/relationships/tags" Target="../tags/tag540.xml"/><Relationship Id="rId10" Type="http://schemas.openxmlformats.org/officeDocument/2006/relationships/tags" Target="../tags/tag539.xml"/><Relationship Id="rId1" Type="http://schemas.openxmlformats.org/officeDocument/2006/relationships/image" Target="../media/image6.png"/></Relationships>
</file>

<file path=ppt/slides/_rels/slide7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549.xml"/><Relationship Id="rId4" Type="http://schemas.openxmlformats.org/officeDocument/2006/relationships/tags" Target="../tags/tag548.xml"/><Relationship Id="rId3" Type="http://schemas.openxmlformats.org/officeDocument/2006/relationships/tags" Target="../tags/tag547.xml"/><Relationship Id="rId2" Type="http://schemas.openxmlformats.org/officeDocument/2006/relationships/tags" Target="../tags/tag546.xml"/><Relationship Id="rId1" Type="http://schemas.openxmlformats.org/officeDocument/2006/relationships/tags" Target="../tags/tag54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0" y="3196018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汇编语言与微机接口技术</a:t>
            </a:r>
            <a:endParaRPr lang="zh-CN" altLang="en-US" sz="3600" b="1" dirty="0">
              <a:solidFill>
                <a:srgbClr val="004578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93131" y="4121256"/>
            <a:ext cx="4579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1" dirty="0">
                <a:solidFill>
                  <a:srgbClr val="00457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2400" b="1" dirty="0">
                <a:solidFill>
                  <a:srgbClr val="00457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 dirty="0">
                <a:solidFill>
                  <a:srgbClr val="00457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章   微处理器</a:t>
            </a:r>
            <a:endParaRPr lang="zh-CN" altLang="en-US" sz="2400" b="1" dirty="0">
              <a:solidFill>
                <a:srgbClr val="004578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30302" y="6465052"/>
            <a:ext cx="17716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2020</a:t>
            </a:r>
            <a:r>
              <a:rPr lang="zh-CN" altLang="en-US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endParaRPr lang="zh-CN" altLang="en-US" sz="135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1" name="图片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2.2 8088/8086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的引线及功能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5070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主要引线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最小模式下的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8088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引线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0" name="Group 36"/>
          <p:cNvGrpSpPr/>
          <p:nvPr/>
        </p:nvGrpSpPr>
        <p:grpSpPr>
          <a:xfrm>
            <a:off x="1924379" y="5507052"/>
            <a:ext cx="3021112" cy="1306987"/>
            <a:chOff x="6389039" y="5510669"/>
            <a:chExt cx="3021112" cy="1024030"/>
          </a:xfrm>
        </p:grpSpPr>
        <p:sp>
          <p:nvSpPr>
            <p:cNvPr id="21" name="圆角矩形 66"/>
            <p:cNvSpPr/>
            <p:nvPr/>
          </p:nvSpPr>
          <p:spPr>
            <a:xfrm>
              <a:off x="6389039" y="5510669"/>
              <a:ext cx="3021112" cy="833109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2700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ctangle 69"/>
            <p:cNvSpPr/>
            <p:nvPr/>
          </p:nvSpPr>
          <p:spPr>
            <a:xfrm>
              <a:off x="6467492" y="5591171"/>
              <a:ext cx="2836258" cy="9435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高4位地址信号，与状态信号分时复用</a:t>
              </a:r>
              <a:endParaRPr 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3" name="Group 25"/>
          <p:cNvGrpSpPr/>
          <p:nvPr/>
        </p:nvGrpSpPr>
        <p:grpSpPr>
          <a:xfrm>
            <a:off x="4521110" y="4448141"/>
            <a:ext cx="3361701" cy="833109"/>
            <a:chOff x="7523641" y="4127668"/>
            <a:chExt cx="3361701" cy="833109"/>
          </a:xfrm>
        </p:grpSpPr>
        <p:sp>
          <p:nvSpPr>
            <p:cNvPr id="24" name="圆角矩形 47"/>
            <p:cNvSpPr/>
            <p:nvPr/>
          </p:nvSpPr>
          <p:spPr>
            <a:xfrm>
              <a:off x="7523641" y="4127668"/>
              <a:ext cx="3021112" cy="833109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2700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ctangle 68"/>
            <p:cNvSpPr/>
            <p:nvPr/>
          </p:nvSpPr>
          <p:spPr>
            <a:xfrm>
              <a:off x="8049084" y="4424891"/>
              <a:ext cx="2836258" cy="4010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5000"/>
                </a:lnSpc>
                <a:spcAft>
                  <a:spcPct val="15000"/>
                </a:spcAft>
              </a:pP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8位地址信号</a:t>
              </a:r>
              <a:endPara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6" name="Group 21"/>
          <p:cNvGrpSpPr/>
          <p:nvPr/>
        </p:nvGrpSpPr>
        <p:grpSpPr>
          <a:xfrm>
            <a:off x="5318192" y="2355794"/>
            <a:ext cx="3021112" cy="1574398"/>
            <a:chOff x="8243458" y="2728529"/>
            <a:chExt cx="3021112" cy="1574398"/>
          </a:xfrm>
        </p:grpSpPr>
        <p:sp>
          <p:nvSpPr>
            <p:cNvPr id="27" name="圆角矩形 28"/>
            <p:cNvSpPr/>
            <p:nvPr/>
          </p:nvSpPr>
          <p:spPr>
            <a:xfrm>
              <a:off x="8243458" y="2728529"/>
              <a:ext cx="3021112" cy="1574398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2700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Rectangle 67"/>
            <p:cNvSpPr/>
            <p:nvPr/>
          </p:nvSpPr>
          <p:spPr>
            <a:xfrm>
              <a:off x="8315863" y="2890144"/>
              <a:ext cx="283625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低8位地址和低</a:t>
              </a:r>
              <a:r>
                <a: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8</a:t>
              </a: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位数据信号分时复用。在传送地址信号时为单向，传送数据信号时为双向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29" name="直接连接符 63"/>
          <p:cNvCxnSpPr/>
          <p:nvPr/>
        </p:nvCxnSpPr>
        <p:spPr>
          <a:xfrm flipH="1">
            <a:off x="1726835" y="3611661"/>
            <a:ext cx="520268" cy="1710709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43"/>
          <p:cNvCxnSpPr>
            <a:stCxn id="37" idx="5"/>
            <a:endCxn id="74" idx="4"/>
          </p:cNvCxnSpPr>
          <p:nvPr/>
        </p:nvCxnSpPr>
        <p:spPr>
          <a:xfrm>
            <a:off x="2701883" y="3440917"/>
            <a:ext cx="1557205" cy="982164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6144"/>
          <p:cNvCxnSpPr>
            <a:endCxn id="63" idx="4"/>
          </p:cNvCxnSpPr>
          <p:nvPr/>
        </p:nvCxnSpPr>
        <p:spPr>
          <a:xfrm flipV="1">
            <a:off x="2925669" y="2327325"/>
            <a:ext cx="2117650" cy="447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环形箭头 16"/>
          <p:cNvSpPr/>
          <p:nvPr/>
        </p:nvSpPr>
        <p:spPr>
          <a:xfrm>
            <a:off x="964862" y="1608273"/>
            <a:ext cx="2451782" cy="2451782"/>
          </a:xfrm>
          <a:prstGeom prst="circularArrow">
            <a:avLst>
              <a:gd name="adj1" fmla="val 2441"/>
              <a:gd name="adj2" fmla="val 684073"/>
              <a:gd name="adj3" fmla="val 20457681"/>
              <a:gd name="adj4" fmla="val 5766077"/>
              <a:gd name="adj5" fmla="val 57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3" name="Group 5"/>
          <p:cNvGrpSpPr/>
          <p:nvPr/>
        </p:nvGrpSpPr>
        <p:grpSpPr>
          <a:xfrm>
            <a:off x="1254242" y="1881201"/>
            <a:ext cx="1787049" cy="1787558"/>
            <a:chOff x="4133616" y="1743716"/>
            <a:chExt cx="1787049" cy="1787558"/>
          </a:xfrm>
        </p:grpSpPr>
        <p:sp>
          <p:nvSpPr>
            <p:cNvPr id="34" name="椭圆 13"/>
            <p:cNvSpPr/>
            <p:nvPr/>
          </p:nvSpPr>
          <p:spPr bwMode="auto">
            <a:xfrm rot="1267204">
              <a:off x="4133616" y="1743716"/>
              <a:ext cx="1787049" cy="178705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47000">
                  <a:schemeClr val="accent1"/>
                </a:gs>
                <a:gs pos="82000">
                  <a:schemeClr val="accent1">
                    <a:lumMod val="7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635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5400000" algn="t" rotWithShape="0">
                <a:schemeClr val="accent6">
                  <a:lumMod val="50000"/>
                  <a:alpha val="6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5" name="Group 4"/>
            <p:cNvGrpSpPr/>
            <p:nvPr/>
          </p:nvGrpSpPr>
          <p:grpSpPr>
            <a:xfrm>
              <a:off x="4253296" y="1821593"/>
              <a:ext cx="1603816" cy="1709681"/>
              <a:chOff x="4253296" y="1821593"/>
              <a:chExt cx="1603816" cy="1709681"/>
            </a:xfrm>
          </p:grpSpPr>
          <p:sp>
            <p:nvSpPr>
              <p:cNvPr id="36" name="椭圆 14"/>
              <p:cNvSpPr/>
              <p:nvPr/>
            </p:nvSpPr>
            <p:spPr bwMode="auto">
              <a:xfrm rot="2140418">
                <a:off x="4384845" y="1821593"/>
                <a:ext cx="1472267" cy="134995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6000">
                    <a:schemeClr val="bg1">
                      <a:alpha val="87000"/>
                    </a:schemeClr>
                  </a:gs>
                  <a:gs pos="30000">
                    <a:schemeClr val="bg1">
                      <a:alpha val="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" name="椭圆 15"/>
              <p:cNvSpPr/>
              <p:nvPr/>
            </p:nvSpPr>
            <p:spPr>
              <a:xfrm>
                <a:off x="4253296" y="1975471"/>
                <a:ext cx="1555803" cy="1555803"/>
              </a:xfrm>
              <a:prstGeom prst="ellipse">
                <a:avLst/>
              </a:prstGeom>
              <a:gradFill>
                <a:gsLst>
                  <a:gs pos="28000">
                    <a:schemeClr val="bg1">
                      <a:alpha val="0"/>
                    </a:schemeClr>
                  </a:gs>
                  <a:gs pos="98000">
                    <a:schemeClr val="bg1">
                      <a:alpha val="79000"/>
                    </a:schemeClr>
                  </a:gs>
                  <a:gs pos="78000">
                    <a:schemeClr val="bg1">
                      <a:alpha val="41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9"/>
              <p:cNvSpPr/>
              <p:nvPr/>
            </p:nvSpPr>
            <p:spPr>
              <a:xfrm>
                <a:off x="4301692" y="1918874"/>
                <a:ext cx="1459012" cy="14590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>
                <a:outerShdw blurRad="63500" sx="102000" sy="102000" algn="ctr" rotWithShape="0">
                  <a:schemeClr val="accent6">
                    <a:lumMod val="50000"/>
                    <a:alpha val="7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6" name="TextBox 63"/>
          <p:cNvSpPr txBox="1"/>
          <p:nvPr/>
        </p:nvSpPr>
        <p:spPr>
          <a:xfrm>
            <a:off x="1416970" y="2393590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地址线和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数据线</a:t>
            </a:r>
            <a:endParaRPr 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7" name="Group 11"/>
          <p:cNvGrpSpPr/>
          <p:nvPr/>
        </p:nvGrpSpPr>
        <p:grpSpPr>
          <a:xfrm>
            <a:off x="4871032" y="2084177"/>
            <a:ext cx="2315616" cy="426632"/>
            <a:chOff x="7796298" y="2456912"/>
            <a:chExt cx="2315616" cy="426632"/>
          </a:xfrm>
        </p:grpSpPr>
        <p:grpSp>
          <p:nvGrpSpPr>
            <p:cNvPr id="48" name="组合 19"/>
            <p:cNvGrpSpPr/>
            <p:nvPr/>
          </p:nvGrpSpPr>
          <p:grpSpPr>
            <a:xfrm>
              <a:off x="7796298" y="2456912"/>
              <a:ext cx="2315616" cy="426632"/>
              <a:chOff x="1807453" y="1582959"/>
              <a:chExt cx="5500850" cy="580286"/>
            </a:xfrm>
          </p:grpSpPr>
          <p:sp>
            <p:nvSpPr>
              <p:cNvPr id="64" name="圆角矩形 20"/>
              <p:cNvSpPr/>
              <p:nvPr/>
            </p:nvSpPr>
            <p:spPr>
              <a:xfrm>
                <a:off x="1835696" y="1600154"/>
                <a:ext cx="5472607" cy="563091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5" name="圆角矩形 23"/>
              <p:cNvSpPr/>
              <p:nvPr/>
            </p:nvSpPr>
            <p:spPr>
              <a:xfrm>
                <a:off x="1807453" y="1582959"/>
                <a:ext cx="5472607" cy="563091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  <a:gs pos="55000">
                    <a:schemeClr val="accent3"/>
                  </a:gs>
                </a:gsLst>
                <a:lin ang="16200000" scaled="1"/>
                <a:tileRect/>
              </a:gra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49" name="组合 34"/>
            <p:cNvGrpSpPr/>
            <p:nvPr/>
          </p:nvGrpSpPr>
          <p:grpSpPr>
            <a:xfrm>
              <a:off x="7856434" y="2523208"/>
              <a:ext cx="299865" cy="299865"/>
              <a:chOff x="4252755" y="2619972"/>
              <a:chExt cx="409163" cy="409163"/>
            </a:xfrm>
          </p:grpSpPr>
          <p:sp>
            <p:nvSpPr>
              <p:cNvPr id="59" name="椭圆 41"/>
              <p:cNvSpPr/>
              <p:nvPr/>
            </p:nvSpPr>
            <p:spPr>
              <a:xfrm>
                <a:off x="4252755" y="2619972"/>
                <a:ext cx="409163" cy="409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0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grpSp>
            <p:nvGrpSpPr>
              <p:cNvPr id="60" name="组合 36"/>
              <p:cNvGrpSpPr/>
              <p:nvPr/>
            </p:nvGrpSpPr>
            <p:grpSpPr>
              <a:xfrm rot="1267204">
                <a:off x="4309455" y="2671937"/>
                <a:ext cx="301040" cy="301040"/>
                <a:chOff x="3518404" y="1580443"/>
                <a:chExt cx="1276350" cy="1276350"/>
              </a:xfrm>
            </p:grpSpPr>
            <p:sp>
              <p:nvSpPr>
                <p:cNvPr id="61" name="椭圆 37"/>
                <p:cNvSpPr/>
                <p:nvPr/>
              </p:nvSpPr>
              <p:spPr bwMode="auto">
                <a:xfrm>
                  <a:off x="3518404" y="1580443"/>
                  <a:ext cx="1276350" cy="127635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3"/>
                    </a:gs>
                    <a:gs pos="47000">
                      <a:schemeClr val="accent3"/>
                    </a:gs>
                    <a:gs pos="82000">
                      <a:schemeClr val="accent3">
                        <a:lumMod val="5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6350">
                  <a:solidFill>
                    <a:schemeClr val="accent3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2" name="椭圆 38"/>
                <p:cNvSpPr/>
                <p:nvPr/>
              </p:nvSpPr>
              <p:spPr bwMode="auto">
                <a:xfrm rot="20122633">
                  <a:off x="3974016" y="2569456"/>
                  <a:ext cx="774700" cy="2667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55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alpha val="12000"/>
                      </a:schemeClr>
                    </a:gs>
                    <a:gs pos="100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3" name="椭圆 39"/>
                <p:cNvSpPr/>
                <p:nvPr/>
              </p:nvSpPr>
              <p:spPr bwMode="auto">
                <a:xfrm rot="912585">
                  <a:off x="3692475" y="1631589"/>
                  <a:ext cx="838059" cy="83805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6000">
                      <a:schemeClr val="bg1">
                        <a:alpha val="51000"/>
                      </a:schemeClr>
                    </a:gs>
                    <a:gs pos="30000">
                      <a:schemeClr val="bg1">
                        <a:alpha val="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</p:grpSp>
        <p:sp>
          <p:nvSpPr>
            <p:cNvPr id="58" name="TextBox 64"/>
            <p:cNvSpPr txBox="1"/>
            <p:nvPr/>
          </p:nvSpPr>
          <p:spPr>
            <a:xfrm>
              <a:off x="8029477" y="2476154"/>
              <a:ext cx="16397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AD</a:t>
              </a:r>
              <a:r>
                <a:rPr lang="en-US" altLang="zh-CN" sz="20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-AD</a:t>
              </a:r>
              <a:r>
                <a:rPr lang="en-US" altLang="zh-CN" sz="20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7</a:t>
              </a:r>
              <a:endParaRPr lang="en-US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6" name="Group 22"/>
          <p:cNvGrpSpPr/>
          <p:nvPr/>
        </p:nvGrpSpPr>
        <p:grpSpPr>
          <a:xfrm>
            <a:off x="4085839" y="4189167"/>
            <a:ext cx="2321781" cy="427525"/>
            <a:chOff x="7088370" y="3868694"/>
            <a:chExt cx="2321781" cy="427525"/>
          </a:xfrm>
        </p:grpSpPr>
        <p:grpSp>
          <p:nvGrpSpPr>
            <p:cNvPr id="67" name="组合 48"/>
            <p:cNvGrpSpPr/>
            <p:nvPr/>
          </p:nvGrpSpPr>
          <p:grpSpPr>
            <a:xfrm>
              <a:off x="7088370" y="3868694"/>
              <a:ext cx="2321781" cy="420595"/>
              <a:chOff x="1835696" y="1600154"/>
              <a:chExt cx="5515495" cy="572074"/>
            </a:xfrm>
          </p:grpSpPr>
          <p:sp>
            <p:nvSpPr>
              <p:cNvPr id="75" name="圆角矩形 55"/>
              <p:cNvSpPr/>
              <p:nvPr/>
            </p:nvSpPr>
            <p:spPr>
              <a:xfrm>
                <a:off x="1835696" y="1600154"/>
                <a:ext cx="5472607" cy="563091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6" name="圆角矩形 58"/>
              <p:cNvSpPr/>
              <p:nvPr/>
            </p:nvSpPr>
            <p:spPr>
              <a:xfrm>
                <a:off x="1878584" y="1609137"/>
                <a:ext cx="5472607" cy="563091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4">
                      <a:lumMod val="75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  <a:gs pos="55000">
                    <a:schemeClr val="accent4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68" name="组合 49"/>
            <p:cNvGrpSpPr/>
            <p:nvPr/>
          </p:nvGrpSpPr>
          <p:grpSpPr>
            <a:xfrm>
              <a:off x="7149468" y="3925756"/>
              <a:ext cx="299865" cy="299865"/>
              <a:chOff x="4252755" y="2619972"/>
              <a:chExt cx="409163" cy="409163"/>
            </a:xfrm>
          </p:grpSpPr>
          <p:sp>
            <p:nvSpPr>
              <p:cNvPr id="70" name="椭圆 50"/>
              <p:cNvSpPr/>
              <p:nvPr/>
            </p:nvSpPr>
            <p:spPr>
              <a:xfrm>
                <a:off x="4252755" y="2619972"/>
                <a:ext cx="409163" cy="409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0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grpSp>
            <p:nvGrpSpPr>
              <p:cNvPr id="71" name="组合 51"/>
              <p:cNvGrpSpPr/>
              <p:nvPr/>
            </p:nvGrpSpPr>
            <p:grpSpPr>
              <a:xfrm rot="1267204">
                <a:off x="4309455" y="2671937"/>
                <a:ext cx="301040" cy="301040"/>
                <a:chOff x="3518404" y="1580443"/>
                <a:chExt cx="1276350" cy="1276350"/>
              </a:xfrm>
            </p:grpSpPr>
            <p:sp>
              <p:nvSpPr>
                <p:cNvPr id="72" name="椭圆 52"/>
                <p:cNvSpPr/>
                <p:nvPr/>
              </p:nvSpPr>
              <p:spPr bwMode="auto">
                <a:xfrm>
                  <a:off x="3518404" y="1580443"/>
                  <a:ext cx="1276350" cy="127635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/>
                    </a:gs>
                    <a:gs pos="47000">
                      <a:schemeClr val="accent4"/>
                    </a:gs>
                    <a:gs pos="82000">
                      <a:schemeClr val="accent4">
                        <a:lumMod val="60000"/>
                        <a:lumOff val="4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6350">
                  <a:solidFill>
                    <a:schemeClr val="accent4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73" name="椭圆 53"/>
                <p:cNvSpPr/>
                <p:nvPr/>
              </p:nvSpPr>
              <p:spPr bwMode="auto">
                <a:xfrm rot="20122633">
                  <a:off x="3974016" y="2569456"/>
                  <a:ext cx="774700" cy="2667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55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alpha val="12000"/>
                      </a:schemeClr>
                    </a:gs>
                    <a:gs pos="100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74" name="椭圆 54"/>
                <p:cNvSpPr/>
                <p:nvPr/>
              </p:nvSpPr>
              <p:spPr bwMode="auto">
                <a:xfrm rot="912585">
                  <a:off x="3692475" y="1631589"/>
                  <a:ext cx="838059" cy="83805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6000">
                      <a:schemeClr val="bg1">
                        <a:alpha val="51000"/>
                      </a:schemeClr>
                    </a:gs>
                    <a:gs pos="30000">
                      <a:schemeClr val="bg1">
                        <a:alpha val="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</p:grpSp>
        <p:sp>
          <p:nvSpPr>
            <p:cNvPr id="69" name="TextBox 65"/>
            <p:cNvSpPr txBox="1"/>
            <p:nvPr/>
          </p:nvSpPr>
          <p:spPr>
            <a:xfrm>
              <a:off x="7378266" y="3895147"/>
              <a:ext cx="1639757" cy="401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15000"/>
                </a:lnSpc>
                <a:spcAft>
                  <a:spcPct val="15000"/>
                </a:spcAft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sz="20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8</a:t>
              </a: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-A</a:t>
              </a:r>
              <a:r>
                <a:rPr lang="en-US" altLang="zh-CN" sz="20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15</a:t>
              </a:r>
              <a:endPara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77" name="Group 35"/>
          <p:cNvGrpSpPr/>
          <p:nvPr/>
        </p:nvGrpSpPr>
        <p:grpSpPr>
          <a:xfrm>
            <a:off x="1489108" y="5245322"/>
            <a:ext cx="2303727" cy="424527"/>
            <a:chOff x="5953768" y="5248945"/>
            <a:chExt cx="2303727" cy="424527"/>
          </a:xfrm>
        </p:grpSpPr>
        <p:grpSp>
          <p:nvGrpSpPr>
            <p:cNvPr id="78" name="组合 67"/>
            <p:cNvGrpSpPr/>
            <p:nvPr/>
          </p:nvGrpSpPr>
          <p:grpSpPr>
            <a:xfrm>
              <a:off x="5953768" y="5248945"/>
              <a:ext cx="2303727" cy="416739"/>
              <a:chOff x="1835696" y="1596415"/>
              <a:chExt cx="5472607" cy="566830"/>
            </a:xfrm>
          </p:grpSpPr>
          <p:sp>
            <p:nvSpPr>
              <p:cNvPr id="86" name="圆角矩形 74"/>
              <p:cNvSpPr/>
              <p:nvPr/>
            </p:nvSpPr>
            <p:spPr>
              <a:xfrm>
                <a:off x="1835696" y="1600154"/>
                <a:ext cx="5472607" cy="563091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7" name="圆角矩形 77"/>
              <p:cNvSpPr/>
              <p:nvPr/>
            </p:nvSpPr>
            <p:spPr>
              <a:xfrm>
                <a:off x="1835696" y="1596415"/>
                <a:ext cx="5472607" cy="56309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  <a:gs pos="55000">
                    <a:schemeClr val="accent5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79" name="组合 68"/>
            <p:cNvGrpSpPr/>
            <p:nvPr/>
          </p:nvGrpSpPr>
          <p:grpSpPr>
            <a:xfrm>
              <a:off x="6012939" y="5308757"/>
              <a:ext cx="299865" cy="299865"/>
              <a:chOff x="4252755" y="2619972"/>
              <a:chExt cx="409163" cy="409163"/>
            </a:xfrm>
          </p:grpSpPr>
          <p:sp>
            <p:nvSpPr>
              <p:cNvPr id="81" name="椭圆 69"/>
              <p:cNvSpPr/>
              <p:nvPr/>
            </p:nvSpPr>
            <p:spPr>
              <a:xfrm>
                <a:off x="4252755" y="2619972"/>
                <a:ext cx="409163" cy="409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0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grpSp>
            <p:nvGrpSpPr>
              <p:cNvPr id="82" name="组合 70"/>
              <p:cNvGrpSpPr/>
              <p:nvPr/>
            </p:nvGrpSpPr>
            <p:grpSpPr>
              <a:xfrm rot="1267204">
                <a:off x="4309455" y="2671937"/>
                <a:ext cx="301040" cy="301040"/>
                <a:chOff x="3518404" y="1580443"/>
                <a:chExt cx="1276350" cy="1276350"/>
              </a:xfrm>
            </p:grpSpPr>
            <p:sp>
              <p:nvSpPr>
                <p:cNvPr id="83" name="椭圆 71"/>
                <p:cNvSpPr/>
                <p:nvPr/>
              </p:nvSpPr>
              <p:spPr bwMode="auto">
                <a:xfrm>
                  <a:off x="3518404" y="1580443"/>
                  <a:ext cx="1276350" cy="127635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5"/>
                    </a:gs>
                    <a:gs pos="47000">
                      <a:schemeClr val="accent5"/>
                    </a:gs>
                    <a:gs pos="82000">
                      <a:schemeClr val="accent5">
                        <a:lumMod val="60000"/>
                        <a:lumOff val="4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6350">
                  <a:solidFill>
                    <a:schemeClr val="accent5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84" name="椭圆 72"/>
                <p:cNvSpPr/>
                <p:nvPr/>
              </p:nvSpPr>
              <p:spPr bwMode="auto">
                <a:xfrm rot="20122633">
                  <a:off x="3974016" y="2569456"/>
                  <a:ext cx="774700" cy="2667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55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alpha val="12000"/>
                      </a:schemeClr>
                    </a:gs>
                    <a:gs pos="100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85" name="椭圆 73"/>
                <p:cNvSpPr/>
                <p:nvPr/>
              </p:nvSpPr>
              <p:spPr bwMode="auto">
                <a:xfrm rot="912585">
                  <a:off x="3692475" y="1631589"/>
                  <a:ext cx="838059" cy="83805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6000">
                      <a:schemeClr val="bg1">
                        <a:alpha val="51000"/>
                      </a:schemeClr>
                    </a:gs>
                    <a:gs pos="30000">
                      <a:schemeClr val="bg1">
                        <a:alpha val="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</p:grpSp>
        <p:sp>
          <p:nvSpPr>
            <p:cNvPr id="80" name="TextBox 66"/>
            <p:cNvSpPr txBox="1"/>
            <p:nvPr/>
          </p:nvSpPr>
          <p:spPr>
            <a:xfrm>
              <a:off x="6007591" y="5272400"/>
              <a:ext cx="2235867" cy="401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15000"/>
                </a:lnSpc>
                <a:spcAft>
                  <a:spcPct val="15000"/>
                </a:spcAft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sz="20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16</a:t>
              </a: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-A</a:t>
              </a:r>
              <a:r>
                <a:rPr lang="en-US" altLang="zh-CN" sz="20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19</a:t>
              </a: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/S3-S6</a:t>
              </a:r>
              <a:endPara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2.2 8088/8086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的引线及功能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主要引线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主要的控制和状态信号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8" name="MH_Text_1"/>
          <p:cNvSpPr/>
          <p:nvPr>
            <p:custDataLst>
              <p:tags r:id="rId2"/>
            </p:custDataLst>
          </p:nvPr>
        </p:nvSpPr>
        <p:spPr bwMode="auto">
          <a:xfrm>
            <a:off x="0" y="1488215"/>
            <a:ext cx="3481388" cy="1152525"/>
          </a:xfrm>
          <a:custGeom>
            <a:avLst/>
            <a:gdLst>
              <a:gd name="T0" fmla="*/ 0 w 3032344"/>
              <a:gd name="T1" fmla="*/ 0 h 1104900"/>
              <a:gd name="T2" fmla="*/ 6048903 w 3032344"/>
              <a:gd name="T3" fmla="*/ 0 h 1104900"/>
              <a:gd name="T4" fmla="*/ 5498247 w 3032344"/>
              <a:gd name="T5" fmla="*/ 681347 h 1104900"/>
              <a:gd name="T6" fmla="*/ 6049777 w 3032344"/>
              <a:gd name="T7" fmla="*/ 1363776 h 1104900"/>
              <a:gd name="T8" fmla="*/ 0 w 3032344"/>
              <a:gd name="T9" fmla="*/ 1363776 h 1104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32344"/>
              <a:gd name="T16" fmla="*/ 0 h 1104900"/>
              <a:gd name="T17" fmla="*/ 3032344 w 3032344"/>
              <a:gd name="T18" fmla="*/ 1104900 h 11049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32344" h="1104900">
                <a:moveTo>
                  <a:pt x="0" y="0"/>
                </a:moveTo>
                <a:lnTo>
                  <a:pt x="3031906" y="0"/>
                </a:lnTo>
                <a:lnTo>
                  <a:pt x="2755900" y="552012"/>
                </a:lnTo>
                <a:lnTo>
                  <a:pt x="3032344" y="1104900"/>
                </a:lnTo>
                <a:lnTo>
                  <a:pt x="0" y="11049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rIns="288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写信号</a:t>
            </a:r>
            <a:endParaRPr lang="da-DK" altLang="zh-CN" sz="24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" name="MH_SubTitle_1"/>
          <p:cNvSpPr/>
          <p:nvPr>
            <p:custDataLst>
              <p:tags r:id="rId3"/>
            </p:custDataLst>
          </p:nvPr>
        </p:nvSpPr>
        <p:spPr>
          <a:xfrm>
            <a:off x="3164670" y="1488498"/>
            <a:ext cx="1342800" cy="1152864"/>
          </a:xfrm>
          <a:prstGeom prst="hexagon">
            <a:avLst/>
          </a:prstGeom>
          <a:solidFill>
            <a:srgbClr val="F3EFEF"/>
          </a:solidFill>
          <a:ln>
            <a:noFill/>
          </a:ln>
          <a:effectLst>
            <a:innerShdw blurRad="114300">
              <a:srgbClr val="979A9C"/>
            </a:innerShdw>
          </a:effectLst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WR</a:t>
            </a:r>
            <a:endParaRPr lang="zh-CN" altLang="en-US" sz="2400" b="1" dirty="0" err="1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" name="MH_Text_3"/>
          <p:cNvSpPr/>
          <p:nvPr>
            <p:custDataLst>
              <p:tags r:id="rId4"/>
            </p:custDataLst>
          </p:nvPr>
        </p:nvSpPr>
        <p:spPr bwMode="auto">
          <a:xfrm>
            <a:off x="0" y="2840765"/>
            <a:ext cx="3481388" cy="1150938"/>
          </a:xfrm>
          <a:custGeom>
            <a:avLst/>
            <a:gdLst>
              <a:gd name="T0" fmla="*/ 0 w 3032344"/>
              <a:gd name="T1" fmla="*/ 0 h 1104900"/>
              <a:gd name="T2" fmla="*/ 6048903 w 3032344"/>
              <a:gd name="T3" fmla="*/ 0 h 1104900"/>
              <a:gd name="T4" fmla="*/ 5498247 w 3032344"/>
              <a:gd name="T5" fmla="*/ 677601 h 1104900"/>
              <a:gd name="T6" fmla="*/ 6049777 w 3032344"/>
              <a:gd name="T7" fmla="*/ 1356280 h 1104900"/>
              <a:gd name="T8" fmla="*/ 0 w 3032344"/>
              <a:gd name="T9" fmla="*/ 1356280 h 1104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32344"/>
              <a:gd name="T16" fmla="*/ 0 h 1104900"/>
              <a:gd name="T17" fmla="*/ 3032344 w 3032344"/>
              <a:gd name="T18" fmla="*/ 1104900 h 11049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32344" h="1104900">
                <a:moveTo>
                  <a:pt x="0" y="0"/>
                </a:moveTo>
                <a:lnTo>
                  <a:pt x="3031906" y="0"/>
                </a:lnTo>
                <a:lnTo>
                  <a:pt x="2755900" y="552012"/>
                </a:lnTo>
                <a:lnTo>
                  <a:pt x="3032344" y="1104900"/>
                </a:lnTo>
                <a:lnTo>
                  <a:pt x="0" y="11049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rIns="288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读信号</a:t>
            </a:r>
            <a:endParaRPr lang="da-DK" altLang="zh-CN" sz="24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" name="MH_SubTitle_3"/>
          <p:cNvSpPr/>
          <p:nvPr>
            <p:custDataLst>
              <p:tags r:id="rId5"/>
            </p:custDataLst>
          </p:nvPr>
        </p:nvSpPr>
        <p:spPr>
          <a:xfrm>
            <a:off x="3164670" y="2839686"/>
            <a:ext cx="1342800" cy="1152864"/>
          </a:xfrm>
          <a:prstGeom prst="hexagon">
            <a:avLst/>
          </a:prstGeom>
          <a:solidFill>
            <a:srgbClr val="F3EFEF"/>
          </a:solidFill>
          <a:ln>
            <a:noFill/>
          </a:ln>
          <a:effectLst>
            <a:innerShdw blurRad="114300">
              <a:srgbClr val="979A9C"/>
            </a:innerShdw>
          </a:effectLst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RD</a:t>
            </a:r>
            <a:endParaRPr lang="zh-CN" altLang="en-US" sz="2400" b="1" dirty="0" err="1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4" name="MH_Text_4"/>
          <p:cNvSpPr/>
          <p:nvPr>
            <p:custDataLst>
              <p:tags r:id="rId6"/>
            </p:custDataLst>
          </p:nvPr>
        </p:nvSpPr>
        <p:spPr>
          <a:xfrm flipH="1">
            <a:off x="5662613" y="2002520"/>
            <a:ext cx="3481387" cy="1152525"/>
          </a:xfrm>
          <a:custGeom>
            <a:avLst/>
            <a:gdLst>
              <a:gd name="connsiteX0" fmla="*/ 0 w 3032344"/>
              <a:gd name="connsiteY0" fmla="*/ 0 h 1104900"/>
              <a:gd name="connsiteX1" fmla="*/ 3031906 w 3032344"/>
              <a:gd name="connsiteY1" fmla="*/ 0 h 1104900"/>
              <a:gd name="connsiteX2" fmla="*/ 2755900 w 3032344"/>
              <a:gd name="connsiteY2" fmla="*/ 552012 h 1104900"/>
              <a:gd name="connsiteX3" fmla="*/ 3032344 w 3032344"/>
              <a:gd name="connsiteY3" fmla="*/ 1104900 h 1104900"/>
              <a:gd name="connsiteX4" fmla="*/ 0 w 3032344"/>
              <a:gd name="connsiteY4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2344" h="1104900">
                <a:moveTo>
                  <a:pt x="0" y="0"/>
                </a:moveTo>
                <a:lnTo>
                  <a:pt x="3031906" y="0"/>
                </a:lnTo>
                <a:lnTo>
                  <a:pt x="2755900" y="552012"/>
                </a:lnTo>
                <a:lnTo>
                  <a:pt x="3032344" y="1104900"/>
                </a:lnTo>
                <a:lnTo>
                  <a:pt x="0" y="1104900"/>
                </a:lnTo>
                <a:close/>
              </a:path>
            </a:pathLst>
          </a:custGeom>
          <a:solidFill>
            <a:schemeClr val="accent6"/>
          </a:solidFill>
        </p:spPr>
        <p:txBody>
          <a:bodyPr lIns="288000" rIns="144000" anchor="ctr">
            <a:normAutofit lnSpcReduction="10000"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0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数据收发器的传送方向控制，为“</a:t>
            </a:r>
            <a:r>
              <a:rPr lang="en-US" altLang="zh-CN" sz="20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1”</a:t>
            </a:r>
            <a:r>
              <a:rPr lang="zh-CN" altLang="en-US" sz="20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</a:t>
            </a:r>
            <a:r>
              <a:rPr lang="en-US" altLang="zh-CN" sz="20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0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向存储器或</a:t>
            </a:r>
            <a:r>
              <a:rPr lang="en-US" altLang="zh-CN" sz="20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0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传送，否则为反向； </a:t>
            </a:r>
            <a:endParaRPr lang="da-DK" altLang="zh-CN" sz="20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5" name="MH_SubTitle_4"/>
          <p:cNvSpPr/>
          <p:nvPr>
            <p:custDataLst>
              <p:tags r:id="rId7"/>
            </p:custDataLst>
          </p:nvPr>
        </p:nvSpPr>
        <p:spPr>
          <a:xfrm flipH="1">
            <a:off x="4637626" y="2002347"/>
            <a:ext cx="1341703" cy="1152864"/>
          </a:xfrm>
          <a:prstGeom prst="hexagon">
            <a:avLst/>
          </a:prstGeom>
          <a:solidFill>
            <a:srgbClr val="F3EFEF"/>
          </a:solidFill>
          <a:ln>
            <a:noFill/>
          </a:ln>
          <a:effectLst>
            <a:innerShdw blurRad="114300">
              <a:srgbClr val="979A9C"/>
            </a:innerShdw>
          </a:effectLst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DT/R</a:t>
            </a:r>
            <a:endParaRPr lang="zh-CN" altLang="en-US" sz="2400" b="1" dirty="0" err="1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6" name="MH_Text_5"/>
          <p:cNvSpPr/>
          <p:nvPr>
            <p:custDataLst>
              <p:tags r:id="rId8"/>
            </p:custDataLst>
          </p:nvPr>
        </p:nvSpPr>
        <p:spPr>
          <a:xfrm>
            <a:off x="0" y="4191728"/>
            <a:ext cx="3481388" cy="1150937"/>
          </a:xfrm>
          <a:custGeom>
            <a:avLst/>
            <a:gdLst>
              <a:gd name="connsiteX0" fmla="*/ 0 w 3032344"/>
              <a:gd name="connsiteY0" fmla="*/ 0 h 1104900"/>
              <a:gd name="connsiteX1" fmla="*/ 3031906 w 3032344"/>
              <a:gd name="connsiteY1" fmla="*/ 0 h 1104900"/>
              <a:gd name="connsiteX2" fmla="*/ 2755900 w 3032344"/>
              <a:gd name="connsiteY2" fmla="*/ 552012 h 1104900"/>
              <a:gd name="connsiteX3" fmla="*/ 3032344 w 3032344"/>
              <a:gd name="connsiteY3" fmla="*/ 1104900 h 1104900"/>
              <a:gd name="connsiteX4" fmla="*/ 0 w 3032344"/>
              <a:gd name="connsiteY4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2344" h="1104900">
                <a:moveTo>
                  <a:pt x="0" y="0"/>
                </a:moveTo>
                <a:lnTo>
                  <a:pt x="3031906" y="0"/>
                </a:lnTo>
                <a:lnTo>
                  <a:pt x="2755900" y="552012"/>
                </a:lnTo>
                <a:lnTo>
                  <a:pt x="3032344" y="1104900"/>
                </a:lnTo>
                <a:lnTo>
                  <a:pt x="0" y="1104900"/>
                </a:lnTo>
                <a:close/>
              </a:path>
            </a:pathLst>
          </a:custGeom>
          <a:solidFill>
            <a:schemeClr val="accent3"/>
          </a:solidFill>
        </p:spPr>
        <p:txBody>
          <a:bodyPr lIns="144000" rIns="28800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为“</a:t>
            </a:r>
            <a:r>
              <a:rPr lang="en-US" altLang="zh-CN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0”</a:t>
            </a:r>
            <a:r>
              <a:rPr lang="zh-CN" altLang="en-US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表示访问内存，</a:t>
            </a:r>
            <a:endParaRPr lang="zh-CN" altLang="en-US" sz="24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为“</a:t>
            </a:r>
            <a:r>
              <a:rPr lang="en-US" altLang="zh-CN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1”</a:t>
            </a:r>
            <a:r>
              <a:rPr lang="zh-CN" altLang="en-US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表示访问接口；</a:t>
            </a:r>
            <a:endParaRPr lang="zh-CN" altLang="en-US" sz="24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7" name="MH_SubTitle_5"/>
          <p:cNvSpPr/>
          <p:nvPr>
            <p:custDataLst>
              <p:tags r:id="rId9"/>
            </p:custDataLst>
          </p:nvPr>
        </p:nvSpPr>
        <p:spPr>
          <a:xfrm>
            <a:off x="3164670" y="4190874"/>
            <a:ext cx="1342800" cy="1152864"/>
          </a:xfrm>
          <a:prstGeom prst="hexagon">
            <a:avLst/>
          </a:prstGeom>
          <a:solidFill>
            <a:srgbClr val="F3EFEF"/>
          </a:solidFill>
          <a:ln>
            <a:noFill/>
          </a:ln>
          <a:effectLst>
            <a:innerShdw blurRad="114300">
              <a:srgbClr val="979A9C"/>
            </a:innerShdw>
          </a:effectLst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IO/M</a:t>
            </a:r>
            <a:endParaRPr lang="zh-CN" altLang="en-US" sz="2400" b="1" dirty="0" err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9" name="MH_Text_2"/>
          <p:cNvSpPr/>
          <p:nvPr>
            <p:custDataLst>
              <p:tags r:id="rId10"/>
            </p:custDataLst>
          </p:nvPr>
        </p:nvSpPr>
        <p:spPr>
          <a:xfrm flipH="1">
            <a:off x="5662613" y="3442718"/>
            <a:ext cx="3481387" cy="1152525"/>
          </a:xfrm>
          <a:custGeom>
            <a:avLst/>
            <a:gdLst>
              <a:gd name="connsiteX0" fmla="*/ 0 w 3032344"/>
              <a:gd name="connsiteY0" fmla="*/ 0 h 1104900"/>
              <a:gd name="connsiteX1" fmla="*/ 3031906 w 3032344"/>
              <a:gd name="connsiteY1" fmla="*/ 0 h 1104900"/>
              <a:gd name="connsiteX2" fmla="*/ 2755900 w 3032344"/>
              <a:gd name="connsiteY2" fmla="*/ 552012 h 1104900"/>
              <a:gd name="connsiteX3" fmla="*/ 3032344 w 3032344"/>
              <a:gd name="connsiteY3" fmla="*/ 1104900 h 1104900"/>
              <a:gd name="connsiteX4" fmla="*/ 0 w 3032344"/>
              <a:gd name="connsiteY4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2344" h="1104900">
                <a:moveTo>
                  <a:pt x="0" y="0"/>
                </a:moveTo>
                <a:lnTo>
                  <a:pt x="3031906" y="0"/>
                </a:lnTo>
                <a:lnTo>
                  <a:pt x="2755900" y="552012"/>
                </a:lnTo>
                <a:lnTo>
                  <a:pt x="3032344" y="1104900"/>
                </a:lnTo>
                <a:lnTo>
                  <a:pt x="0" y="11049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lIns="288000" rIns="144000" anchor="ctr">
            <a:no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地址锁存信号，当其为高时表示地址线上地址有效。一般用它将地址锁存到一个锁存器中；</a:t>
            </a:r>
            <a:endParaRPr lang="zh-CN" altLang="en-US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0" name="MH_SubTitle_2"/>
          <p:cNvSpPr/>
          <p:nvPr>
            <p:custDataLst>
              <p:tags r:id="rId11"/>
            </p:custDataLst>
          </p:nvPr>
        </p:nvSpPr>
        <p:spPr>
          <a:xfrm flipH="1">
            <a:off x="4637625" y="3442320"/>
            <a:ext cx="1341703" cy="1152864"/>
          </a:xfrm>
          <a:prstGeom prst="hexagon">
            <a:avLst/>
          </a:prstGeom>
          <a:solidFill>
            <a:srgbClr val="F3EFEF"/>
          </a:solidFill>
          <a:ln>
            <a:noFill/>
          </a:ln>
          <a:effectLst>
            <a:innerShdw blurRad="114300">
              <a:srgbClr val="979A9C"/>
            </a:innerShdw>
          </a:effectLst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ALE</a:t>
            </a:r>
            <a:endParaRPr lang="zh-CN" altLang="en-US" sz="2400" b="1" dirty="0" err="1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1" name="MH_Text_4"/>
          <p:cNvSpPr/>
          <p:nvPr>
            <p:custDataLst>
              <p:tags r:id="rId12"/>
            </p:custDataLst>
          </p:nvPr>
        </p:nvSpPr>
        <p:spPr>
          <a:xfrm flipH="1">
            <a:off x="5662613" y="4793681"/>
            <a:ext cx="3481387" cy="1152525"/>
          </a:xfrm>
          <a:custGeom>
            <a:avLst/>
            <a:gdLst>
              <a:gd name="connsiteX0" fmla="*/ 0 w 3032344"/>
              <a:gd name="connsiteY0" fmla="*/ 0 h 1104900"/>
              <a:gd name="connsiteX1" fmla="*/ 3031906 w 3032344"/>
              <a:gd name="connsiteY1" fmla="*/ 0 h 1104900"/>
              <a:gd name="connsiteX2" fmla="*/ 2755900 w 3032344"/>
              <a:gd name="connsiteY2" fmla="*/ 552012 h 1104900"/>
              <a:gd name="connsiteX3" fmla="*/ 3032344 w 3032344"/>
              <a:gd name="connsiteY3" fmla="*/ 1104900 h 1104900"/>
              <a:gd name="connsiteX4" fmla="*/ 0 w 3032344"/>
              <a:gd name="connsiteY4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2344" h="1104900">
                <a:moveTo>
                  <a:pt x="0" y="0"/>
                </a:moveTo>
                <a:lnTo>
                  <a:pt x="3031906" y="0"/>
                </a:lnTo>
                <a:lnTo>
                  <a:pt x="2755900" y="552012"/>
                </a:lnTo>
                <a:lnTo>
                  <a:pt x="3032344" y="1104900"/>
                </a:lnTo>
                <a:lnTo>
                  <a:pt x="0" y="1104900"/>
                </a:lnTo>
                <a:close/>
              </a:path>
            </a:pathLst>
          </a:custGeom>
          <a:solidFill>
            <a:srgbClr val="7030A0"/>
          </a:solidFill>
        </p:spPr>
        <p:txBody>
          <a:bodyPr lIns="288000" rIns="144000" anchor="ctr">
            <a:normAutofit fontScale="92500" lnSpcReduction="10000"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0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复位信号。当其为高时将完成</a:t>
            </a:r>
            <a:r>
              <a:rPr lang="en-US" altLang="zh-CN" sz="20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0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内部复位。复位后</a:t>
            </a:r>
            <a:r>
              <a:rPr lang="en-US" altLang="zh-CN" sz="20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0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内部寄存器见教材表</a:t>
            </a:r>
            <a:r>
              <a:rPr lang="en-US" altLang="zh-CN" sz="20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2-2.</a:t>
            </a:r>
            <a:endParaRPr lang="en-US" altLang="zh-CN" sz="20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2" name="MH_SubTitle_4"/>
          <p:cNvSpPr/>
          <p:nvPr>
            <p:custDataLst>
              <p:tags r:id="rId13"/>
            </p:custDataLst>
          </p:nvPr>
        </p:nvSpPr>
        <p:spPr>
          <a:xfrm flipH="1">
            <a:off x="4637626" y="4793508"/>
            <a:ext cx="1341703" cy="1152864"/>
          </a:xfrm>
          <a:prstGeom prst="hexagon">
            <a:avLst/>
          </a:prstGeom>
          <a:solidFill>
            <a:srgbClr val="F3EFEF"/>
          </a:solidFill>
          <a:ln>
            <a:noFill/>
          </a:ln>
          <a:effectLst>
            <a:innerShdw blurRad="114300">
              <a:srgbClr val="979A9C"/>
            </a:innerShdw>
          </a:effectLst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RESET</a:t>
            </a:r>
            <a:endParaRPr lang="zh-CN" altLang="en-US" sz="2400" b="1" dirty="0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3" name="MH_Text_5"/>
          <p:cNvSpPr/>
          <p:nvPr>
            <p:custDataLst>
              <p:tags r:id="rId14"/>
            </p:custDataLst>
          </p:nvPr>
        </p:nvSpPr>
        <p:spPr>
          <a:xfrm>
            <a:off x="-1" y="5557259"/>
            <a:ext cx="3481388" cy="1150937"/>
          </a:xfrm>
          <a:custGeom>
            <a:avLst/>
            <a:gdLst>
              <a:gd name="connsiteX0" fmla="*/ 0 w 3032344"/>
              <a:gd name="connsiteY0" fmla="*/ 0 h 1104900"/>
              <a:gd name="connsiteX1" fmla="*/ 3031906 w 3032344"/>
              <a:gd name="connsiteY1" fmla="*/ 0 h 1104900"/>
              <a:gd name="connsiteX2" fmla="*/ 2755900 w 3032344"/>
              <a:gd name="connsiteY2" fmla="*/ 552012 h 1104900"/>
              <a:gd name="connsiteX3" fmla="*/ 3032344 w 3032344"/>
              <a:gd name="connsiteY3" fmla="*/ 1104900 h 1104900"/>
              <a:gd name="connsiteX4" fmla="*/ 0 w 3032344"/>
              <a:gd name="connsiteY4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2344" h="1104900">
                <a:moveTo>
                  <a:pt x="0" y="0"/>
                </a:moveTo>
                <a:lnTo>
                  <a:pt x="3031906" y="0"/>
                </a:lnTo>
                <a:lnTo>
                  <a:pt x="2755900" y="552012"/>
                </a:lnTo>
                <a:lnTo>
                  <a:pt x="3032344" y="1104900"/>
                </a:lnTo>
                <a:lnTo>
                  <a:pt x="0" y="1104900"/>
                </a:lnTo>
                <a:close/>
              </a:path>
            </a:pathLst>
          </a:custGeom>
          <a:solidFill>
            <a:schemeClr val="accent4"/>
          </a:solidFill>
        </p:spPr>
        <p:txBody>
          <a:bodyPr lIns="288000" rIns="144000" anchor="ctr">
            <a:normAutofit fontScale="85000" lnSpcReduction="10000"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低电平有效时，数据总线上数据有效，允许进行读</a:t>
            </a:r>
            <a:r>
              <a:rPr lang="en-US" altLang="zh-CN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写操作；</a:t>
            </a:r>
            <a:endParaRPr lang="zh-CN" altLang="en-US" sz="24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" name="MH_SubTitle_5"/>
          <p:cNvSpPr/>
          <p:nvPr>
            <p:custDataLst>
              <p:tags r:id="rId15"/>
            </p:custDataLst>
          </p:nvPr>
        </p:nvSpPr>
        <p:spPr>
          <a:xfrm>
            <a:off x="3164669" y="5556405"/>
            <a:ext cx="1342800" cy="1152864"/>
          </a:xfrm>
          <a:prstGeom prst="hexagon">
            <a:avLst/>
          </a:prstGeom>
          <a:solidFill>
            <a:srgbClr val="F3EFEF"/>
          </a:solidFill>
          <a:ln>
            <a:noFill/>
          </a:ln>
          <a:effectLst>
            <a:innerShdw blurRad="114300">
              <a:srgbClr val="979A9C"/>
            </a:innerShdw>
          </a:effectLst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DEN</a:t>
            </a:r>
            <a:endParaRPr lang="zh-CN" altLang="en-US" sz="2400" b="1" dirty="0" err="1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2.2 8088/8086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的引线及功能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主要引线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主要的控制和状态信号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举例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MH_Other_1"/>
          <p:cNvSpPr/>
          <p:nvPr>
            <p:custDataLst>
              <p:tags r:id="rId2"/>
            </p:custDataLst>
          </p:nvPr>
        </p:nvSpPr>
        <p:spPr bwMode="gray">
          <a:xfrm>
            <a:off x="3086100" y="3473450"/>
            <a:ext cx="1393825" cy="796925"/>
          </a:xfrm>
          <a:custGeom>
            <a:avLst/>
            <a:gdLst>
              <a:gd name="T0" fmla="*/ 0 w 735"/>
              <a:gd name="T1" fmla="*/ 0 h 532"/>
              <a:gd name="T2" fmla="*/ 382 w 735"/>
              <a:gd name="T3" fmla="*/ 202 h 532"/>
              <a:gd name="T4" fmla="*/ 577 w 735"/>
              <a:gd name="T5" fmla="*/ 202 h 532"/>
              <a:gd name="T6" fmla="*/ 637 w 735"/>
              <a:gd name="T7" fmla="*/ 249 h 532"/>
              <a:gd name="T8" fmla="*/ 639 w 735"/>
              <a:gd name="T9" fmla="*/ 402 h 532"/>
              <a:gd name="T10" fmla="*/ 598 w 735"/>
              <a:gd name="T11" fmla="*/ 400 h 532"/>
              <a:gd name="T12" fmla="*/ 669 w 735"/>
              <a:gd name="T13" fmla="*/ 532 h 532"/>
              <a:gd name="T14" fmla="*/ 735 w 735"/>
              <a:gd name="T15" fmla="*/ 402 h 532"/>
              <a:gd name="T16" fmla="*/ 696 w 735"/>
              <a:gd name="T17" fmla="*/ 402 h 532"/>
              <a:gd name="T18" fmla="*/ 694 w 735"/>
              <a:gd name="T19" fmla="*/ 226 h 532"/>
              <a:gd name="T20" fmla="*/ 616 w 735"/>
              <a:gd name="T21" fmla="*/ 150 h 532"/>
              <a:gd name="T22" fmla="*/ 335 w 735"/>
              <a:gd name="T23" fmla="*/ 149 h 532"/>
              <a:gd name="T24" fmla="*/ 69 w 735"/>
              <a:gd name="T25" fmla="*/ 0 h 532"/>
              <a:gd name="T26" fmla="*/ 0 w 735"/>
              <a:gd name="T27" fmla="*/ 0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kern="0">
              <a:solidFill>
                <a:sysClr val="windowText" lastClr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MH_Other_2"/>
          <p:cNvSpPr/>
          <p:nvPr>
            <p:custDataLst>
              <p:tags r:id="rId3"/>
            </p:custDataLst>
          </p:nvPr>
        </p:nvSpPr>
        <p:spPr bwMode="gray">
          <a:xfrm>
            <a:off x="4494213" y="3473450"/>
            <a:ext cx="269875" cy="796925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kern="0">
              <a:solidFill>
                <a:sysClr val="windowText" lastClr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MH_Other_3"/>
          <p:cNvSpPr/>
          <p:nvPr>
            <p:custDataLst>
              <p:tags r:id="rId4"/>
            </p:custDataLst>
          </p:nvPr>
        </p:nvSpPr>
        <p:spPr bwMode="gray">
          <a:xfrm flipH="1">
            <a:off x="4786313" y="3473450"/>
            <a:ext cx="1393825" cy="796925"/>
          </a:xfrm>
          <a:custGeom>
            <a:avLst/>
            <a:gdLst>
              <a:gd name="T0" fmla="*/ 0 w 735"/>
              <a:gd name="T1" fmla="*/ 0 h 532"/>
              <a:gd name="T2" fmla="*/ 382 w 735"/>
              <a:gd name="T3" fmla="*/ 202 h 532"/>
              <a:gd name="T4" fmla="*/ 577 w 735"/>
              <a:gd name="T5" fmla="*/ 202 h 532"/>
              <a:gd name="T6" fmla="*/ 637 w 735"/>
              <a:gd name="T7" fmla="*/ 249 h 532"/>
              <a:gd name="T8" fmla="*/ 639 w 735"/>
              <a:gd name="T9" fmla="*/ 402 h 532"/>
              <a:gd name="T10" fmla="*/ 598 w 735"/>
              <a:gd name="T11" fmla="*/ 400 h 532"/>
              <a:gd name="T12" fmla="*/ 669 w 735"/>
              <a:gd name="T13" fmla="*/ 532 h 532"/>
              <a:gd name="T14" fmla="*/ 735 w 735"/>
              <a:gd name="T15" fmla="*/ 402 h 532"/>
              <a:gd name="T16" fmla="*/ 696 w 735"/>
              <a:gd name="T17" fmla="*/ 402 h 532"/>
              <a:gd name="T18" fmla="*/ 694 w 735"/>
              <a:gd name="T19" fmla="*/ 226 h 532"/>
              <a:gd name="T20" fmla="*/ 616 w 735"/>
              <a:gd name="T21" fmla="*/ 150 h 532"/>
              <a:gd name="T22" fmla="*/ 335 w 735"/>
              <a:gd name="T23" fmla="*/ 149 h 532"/>
              <a:gd name="T24" fmla="*/ 69 w 735"/>
              <a:gd name="T25" fmla="*/ 0 h 532"/>
              <a:gd name="T26" fmla="*/ 0 w 735"/>
              <a:gd name="T27" fmla="*/ 0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kern="0">
              <a:solidFill>
                <a:sysClr val="windowText" lastClr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MH_SubTitle_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41575" y="2259013"/>
            <a:ext cx="1116013" cy="1116012"/>
          </a:xfrm>
          <a:prstGeom prst="roundRect">
            <a:avLst>
              <a:gd name="adj" fmla="val 1176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latinLnBrk="1"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WR=1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MH_SubTitle_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62413" y="2230438"/>
            <a:ext cx="1116012" cy="1116012"/>
          </a:xfrm>
          <a:prstGeom prst="roundRect">
            <a:avLst>
              <a:gd name="adj" fmla="val 11764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latinLnBrk="1"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it-IT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RD=0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MH_SubTitle_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686425" y="2259013"/>
            <a:ext cx="1116013" cy="1116012"/>
          </a:xfrm>
          <a:prstGeom prst="roundRect">
            <a:avLst>
              <a:gd name="adj" fmla="val 11764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lIns="0" tIns="0" rIns="0" bIns="0" anchor="ctr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IO/M=0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MH_Title_1"/>
          <p:cNvSpPr/>
          <p:nvPr>
            <p:custDataLst>
              <p:tags r:id="rId8"/>
            </p:custDataLst>
          </p:nvPr>
        </p:nvSpPr>
        <p:spPr>
          <a:xfrm>
            <a:off x="2048603" y="4388869"/>
            <a:ext cx="5161093" cy="917575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当前正在进行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读存储器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2.2 8088/8086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的引线及功能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3150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主要引线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 READY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MH_Other_1"/>
          <p:cNvSpPr/>
          <p:nvPr>
            <p:custDataLst>
              <p:tags r:id="rId2"/>
            </p:custDataLst>
          </p:nvPr>
        </p:nvSpPr>
        <p:spPr>
          <a:xfrm>
            <a:off x="1061608" y="1673132"/>
            <a:ext cx="439738" cy="409575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MH_Other_2"/>
          <p:cNvSpPr/>
          <p:nvPr>
            <p:custDataLst>
              <p:tags r:id="rId3"/>
            </p:custDataLst>
          </p:nvPr>
        </p:nvSpPr>
        <p:spPr>
          <a:xfrm>
            <a:off x="1664858" y="1873157"/>
            <a:ext cx="147638" cy="14763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MH_Other_3"/>
          <p:cNvSpPr/>
          <p:nvPr>
            <p:custDataLst>
              <p:tags r:id="rId4"/>
            </p:custDataLst>
          </p:nvPr>
        </p:nvSpPr>
        <p:spPr>
          <a:xfrm>
            <a:off x="1812496" y="1873157"/>
            <a:ext cx="149225" cy="14763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MH_Other_4"/>
          <p:cNvSpPr/>
          <p:nvPr>
            <p:custDataLst>
              <p:tags r:id="rId5"/>
            </p:custDataLst>
          </p:nvPr>
        </p:nvSpPr>
        <p:spPr>
          <a:xfrm>
            <a:off x="1961721" y="1873157"/>
            <a:ext cx="147637" cy="14763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MH_Other_5"/>
          <p:cNvSpPr/>
          <p:nvPr>
            <p:custDataLst>
              <p:tags r:id="rId6"/>
            </p:custDataLst>
          </p:nvPr>
        </p:nvSpPr>
        <p:spPr>
          <a:xfrm>
            <a:off x="2109358" y="1873157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MH_Other_6"/>
          <p:cNvSpPr/>
          <p:nvPr>
            <p:custDataLst>
              <p:tags r:id="rId7"/>
            </p:custDataLst>
          </p:nvPr>
        </p:nvSpPr>
        <p:spPr>
          <a:xfrm>
            <a:off x="2256996" y="1873157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MH_Other_7"/>
          <p:cNvSpPr/>
          <p:nvPr>
            <p:custDataLst>
              <p:tags r:id="rId8"/>
            </p:custDataLst>
          </p:nvPr>
        </p:nvSpPr>
        <p:spPr>
          <a:xfrm>
            <a:off x="2404633" y="1873157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MH_Other_8"/>
          <p:cNvSpPr/>
          <p:nvPr>
            <p:custDataLst>
              <p:tags r:id="rId9"/>
            </p:custDataLst>
          </p:nvPr>
        </p:nvSpPr>
        <p:spPr>
          <a:xfrm>
            <a:off x="2553858" y="1873157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MH_Other_9"/>
          <p:cNvSpPr/>
          <p:nvPr>
            <p:custDataLst>
              <p:tags r:id="rId10"/>
            </p:custDataLst>
          </p:nvPr>
        </p:nvSpPr>
        <p:spPr>
          <a:xfrm>
            <a:off x="2701496" y="1873157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MH_Other_10"/>
          <p:cNvSpPr/>
          <p:nvPr>
            <p:custDataLst>
              <p:tags r:id="rId11"/>
            </p:custDataLst>
          </p:nvPr>
        </p:nvSpPr>
        <p:spPr>
          <a:xfrm>
            <a:off x="2849133" y="1873157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MH_Other_11"/>
          <p:cNvSpPr/>
          <p:nvPr>
            <p:custDataLst>
              <p:tags r:id="rId12"/>
            </p:custDataLst>
          </p:nvPr>
        </p:nvSpPr>
        <p:spPr>
          <a:xfrm>
            <a:off x="2996771" y="1873157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MH_Other_12"/>
          <p:cNvSpPr/>
          <p:nvPr>
            <p:custDataLst>
              <p:tags r:id="rId13"/>
            </p:custDataLst>
          </p:nvPr>
        </p:nvSpPr>
        <p:spPr>
          <a:xfrm>
            <a:off x="3145996" y="1873157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MH_Other_13"/>
          <p:cNvSpPr/>
          <p:nvPr>
            <p:custDataLst>
              <p:tags r:id="rId14"/>
            </p:custDataLst>
          </p:nvPr>
        </p:nvSpPr>
        <p:spPr>
          <a:xfrm>
            <a:off x="3293633" y="1873157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5" name="MH_SubTitle_1"/>
          <p:cNvSpPr txBox="1"/>
          <p:nvPr>
            <p:custDataLst>
              <p:tags r:id="rId15"/>
            </p:custDataLst>
          </p:nvPr>
        </p:nvSpPr>
        <p:spPr bwMode="auto">
          <a:xfrm>
            <a:off x="1056846" y="2160494"/>
            <a:ext cx="2668587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外部同步控制输入信号，高电平有效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MH_Other_14"/>
          <p:cNvSpPr/>
          <p:nvPr>
            <p:custDataLst>
              <p:tags r:id="rId16"/>
            </p:custDataLst>
          </p:nvPr>
        </p:nvSpPr>
        <p:spPr>
          <a:xfrm>
            <a:off x="5557408" y="1873157"/>
            <a:ext cx="149225" cy="14763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MH_Other_15"/>
          <p:cNvSpPr/>
          <p:nvPr>
            <p:custDataLst>
              <p:tags r:id="rId17"/>
            </p:custDataLst>
          </p:nvPr>
        </p:nvSpPr>
        <p:spPr>
          <a:xfrm>
            <a:off x="5706633" y="1873157"/>
            <a:ext cx="147638" cy="14763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MH_Other_16"/>
          <p:cNvSpPr/>
          <p:nvPr>
            <p:custDataLst>
              <p:tags r:id="rId18"/>
            </p:custDataLst>
          </p:nvPr>
        </p:nvSpPr>
        <p:spPr>
          <a:xfrm>
            <a:off x="5854271" y="1873157"/>
            <a:ext cx="147637" cy="14763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MH_Other_17"/>
          <p:cNvSpPr/>
          <p:nvPr>
            <p:custDataLst>
              <p:tags r:id="rId19"/>
            </p:custDataLst>
          </p:nvPr>
        </p:nvSpPr>
        <p:spPr>
          <a:xfrm>
            <a:off x="6001908" y="1873157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6" name="MH_Other_18"/>
          <p:cNvSpPr/>
          <p:nvPr>
            <p:custDataLst>
              <p:tags r:id="rId20"/>
            </p:custDataLst>
          </p:nvPr>
        </p:nvSpPr>
        <p:spPr>
          <a:xfrm>
            <a:off x="6149546" y="1873157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MH_Other_19"/>
          <p:cNvSpPr/>
          <p:nvPr>
            <p:custDataLst>
              <p:tags r:id="rId21"/>
            </p:custDataLst>
          </p:nvPr>
        </p:nvSpPr>
        <p:spPr>
          <a:xfrm>
            <a:off x="6298771" y="1873157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MH_Other_20"/>
          <p:cNvSpPr/>
          <p:nvPr>
            <p:custDataLst>
              <p:tags r:id="rId22"/>
            </p:custDataLst>
          </p:nvPr>
        </p:nvSpPr>
        <p:spPr>
          <a:xfrm>
            <a:off x="6446408" y="1873157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MH_Other_21"/>
          <p:cNvSpPr/>
          <p:nvPr>
            <p:custDataLst>
              <p:tags r:id="rId23"/>
            </p:custDataLst>
          </p:nvPr>
        </p:nvSpPr>
        <p:spPr>
          <a:xfrm>
            <a:off x="6594046" y="1873157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0" name="MH_Other_22"/>
          <p:cNvSpPr/>
          <p:nvPr>
            <p:custDataLst>
              <p:tags r:id="rId24"/>
            </p:custDataLst>
          </p:nvPr>
        </p:nvSpPr>
        <p:spPr>
          <a:xfrm>
            <a:off x="6741683" y="1873157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1" name="MH_Other_23"/>
          <p:cNvSpPr/>
          <p:nvPr>
            <p:custDataLst>
              <p:tags r:id="rId25"/>
            </p:custDataLst>
          </p:nvPr>
        </p:nvSpPr>
        <p:spPr>
          <a:xfrm>
            <a:off x="6890908" y="1873157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MH_Other_24"/>
          <p:cNvSpPr/>
          <p:nvPr>
            <p:custDataLst>
              <p:tags r:id="rId26"/>
            </p:custDataLst>
          </p:nvPr>
        </p:nvSpPr>
        <p:spPr>
          <a:xfrm>
            <a:off x="7038546" y="1873157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MH_Other_25"/>
          <p:cNvSpPr/>
          <p:nvPr>
            <p:custDataLst>
              <p:tags r:id="rId27"/>
            </p:custDataLst>
          </p:nvPr>
        </p:nvSpPr>
        <p:spPr>
          <a:xfrm>
            <a:off x="7186183" y="1873157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4" name="MH_SubTitle_2"/>
          <p:cNvSpPr txBox="1"/>
          <p:nvPr>
            <p:custDataLst>
              <p:tags r:id="rId28"/>
            </p:custDataLst>
          </p:nvPr>
        </p:nvSpPr>
        <p:spPr bwMode="auto">
          <a:xfrm>
            <a:off x="4949396" y="2160494"/>
            <a:ext cx="3559903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8088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与内存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外设之间在一个总线周期内的时钟配合信号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MH_Other_26"/>
          <p:cNvSpPr/>
          <p:nvPr>
            <p:custDataLst>
              <p:tags r:id="rId29"/>
            </p:custDataLst>
          </p:nvPr>
        </p:nvSpPr>
        <p:spPr bwMode="auto">
          <a:xfrm>
            <a:off x="5033533" y="1760444"/>
            <a:ext cx="365125" cy="260350"/>
          </a:xfrm>
          <a:custGeom>
            <a:avLst/>
            <a:gdLst>
              <a:gd name="T0" fmla="*/ 1091648 w 2509838"/>
              <a:gd name="T1" fmla="*/ 1608111 h 1787526"/>
              <a:gd name="T2" fmla="*/ 1364673 w 2509838"/>
              <a:gd name="T3" fmla="*/ 1644625 h 1787526"/>
              <a:gd name="T4" fmla="*/ 1419551 w 2509838"/>
              <a:gd name="T5" fmla="*/ 1603152 h 1787526"/>
              <a:gd name="T6" fmla="*/ 2438407 w 2509838"/>
              <a:gd name="T7" fmla="*/ 1567539 h 1787526"/>
              <a:gd name="T8" fmla="*/ 2487842 w 2509838"/>
              <a:gd name="T9" fmla="*/ 1592108 h 1787526"/>
              <a:gd name="T10" fmla="*/ 2509611 w 2509838"/>
              <a:gd name="T11" fmla="*/ 1640568 h 1787526"/>
              <a:gd name="T12" fmla="*/ 2495552 w 2509838"/>
              <a:gd name="T13" fmla="*/ 1753040 h 1787526"/>
              <a:gd name="T14" fmla="*/ 2450426 w 2509838"/>
              <a:gd name="T15" fmla="*/ 1783920 h 1787526"/>
              <a:gd name="T16" fmla="*/ 55558 w 2509838"/>
              <a:gd name="T17" fmla="*/ 1782793 h 1787526"/>
              <a:gd name="T18" fmla="*/ 12472 w 2509838"/>
              <a:gd name="T19" fmla="*/ 1750110 h 1787526"/>
              <a:gd name="T20" fmla="*/ 680 w 2509838"/>
              <a:gd name="T21" fmla="*/ 1636736 h 1787526"/>
              <a:gd name="T22" fmla="*/ 24717 w 2509838"/>
              <a:gd name="T23" fmla="*/ 1589628 h 1787526"/>
              <a:gd name="T24" fmla="*/ 75740 w 2509838"/>
              <a:gd name="T25" fmla="*/ 1567089 h 1787526"/>
              <a:gd name="T26" fmla="*/ 933501 w 2509838"/>
              <a:gd name="T27" fmla="*/ 749091 h 1787526"/>
              <a:gd name="T28" fmla="*/ 932155 w 2509838"/>
              <a:gd name="T29" fmla="*/ 1160902 h 1787526"/>
              <a:gd name="T30" fmla="*/ 829865 w 2509838"/>
              <a:gd name="T31" fmla="*/ 1167944 h 1787526"/>
              <a:gd name="T32" fmla="*/ 814387 w 2509838"/>
              <a:gd name="T33" fmla="*/ 760448 h 1787526"/>
              <a:gd name="T34" fmla="*/ 837043 w 2509838"/>
              <a:gd name="T35" fmla="*/ 738188 h 1787526"/>
              <a:gd name="T36" fmla="*/ 1416304 w 2509838"/>
              <a:gd name="T37" fmla="*/ 686474 h 1787526"/>
              <a:gd name="T38" fmla="*/ 1412034 w 2509838"/>
              <a:gd name="T39" fmla="*/ 1161601 h 1787526"/>
              <a:gd name="T40" fmla="*/ 1308659 w 2509838"/>
              <a:gd name="T41" fmla="*/ 1166588 h 1787526"/>
              <a:gd name="T42" fmla="*/ 1296074 w 2509838"/>
              <a:gd name="T43" fmla="*/ 694181 h 1787526"/>
              <a:gd name="T44" fmla="*/ 988416 w 2509838"/>
              <a:gd name="T45" fmla="*/ 671513 h 1787526"/>
              <a:gd name="T46" fmla="*/ 1088565 w 2509838"/>
              <a:gd name="T47" fmla="*/ 688968 h 1787526"/>
              <a:gd name="T48" fmla="*/ 1081281 w 2509838"/>
              <a:gd name="T49" fmla="*/ 1163414 h 1787526"/>
              <a:gd name="T50" fmla="*/ 976581 w 2509838"/>
              <a:gd name="T51" fmla="*/ 1165228 h 1787526"/>
              <a:gd name="T52" fmla="*/ 966338 w 2509838"/>
              <a:gd name="T53" fmla="*/ 691461 h 1787526"/>
              <a:gd name="T54" fmla="*/ 1546133 w 2509838"/>
              <a:gd name="T55" fmla="*/ 590550 h 1787526"/>
              <a:gd name="T56" fmla="*/ 1571170 w 2509838"/>
              <a:gd name="T57" fmla="*/ 617105 h 1787526"/>
              <a:gd name="T58" fmla="*/ 1558196 w 2509838"/>
              <a:gd name="T59" fmla="*/ 1165903 h 1787526"/>
              <a:gd name="T60" fmla="*/ 1453496 w 2509838"/>
              <a:gd name="T61" fmla="*/ 1160229 h 1787526"/>
              <a:gd name="T62" fmla="*/ 1449399 w 2509838"/>
              <a:gd name="T63" fmla="*/ 608026 h 1787526"/>
              <a:gd name="T64" fmla="*/ 1229322 w 2509838"/>
              <a:gd name="T65" fmla="*/ 590777 h 1787526"/>
              <a:gd name="T66" fmla="*/ 1252538 w 2509838"/>
              <a:gd name="T67" fmla="*/ 620282 h 1787526"/>
              <a:gd name="T68" fmla="*/ 1236833 w 2509838"/>
              <a:gd name="T69" fmla="*/ 1167492 h 1787526"/>
              <a:gd name="T70" fmla="*/ 1132815 w 2509838"/>
              <a:gd name="T71" fmla="*/ 1157959 h 1787526"/>
              <a:gd name="T72" fmla="*/ 1131450 w 2509838"/>
              <a:gd name="T73" fmla="*/ 605303 h 1787526"/>
              <a:gd name="T74" fmla="*/ 1713065 w 2509838"/>
              <a:gd name="T75" fmla="*/ 508680 h 1787526"/>
              <a:gd name="T76" fmla="*/ 1733550 w 2509838"/>
              <a:gd name="T77" fmla="*/ 545860 h 1787526"/>
              <a:gd name="T78" fmla="*/ 1715797 w 2509838"/>
              <a:gd name="T79" fmla="*/ 1168174 h 1787526"/>
              <a:gd name="T80" fmla="*/ 1612689 w 2509838"/>
              <a:gd name="T81" fmla="*/ 1153438 h 1787526"/>
              <a:gd name="T82" fmla="*/ 1614055 w 2509838"/>
              <a:gd name="T83" fmla="*/ 521829 h 1787526"/>
              <a:gd name="T84" fmla="*/ 1733550 w 2509838"/>
              <a:gd name="T85" fmla="*/ 464215 h 1787526"/>
              <a:gd name="T86" fmla="*/ 1501548 w 2509838"/>
              <a:gd name="T87" fmla="*/ 379141 h 1787526"/>
              <a:gd name="T88" fmla="*/ 188232 w 2509838"/>
              <a:gd name="T89" fmla="*/ 103187 h 1787526"/>
              <a:gd name="T90" fmla="*/ 158976 w 2509838"/>
              <a:gd name="T91" fmla="*/ 139700 h 1787526"/>
              <a:gd name="T92" fmla="*/ 160110 w 2509838"/>
              <a:gd name="T93" fmla="*/ 1353684 h 1787526"/>
              <a:gd name="T94" fmla="*/ 191407 w 2509838"/>
              <a:gd name="T95" fmla="*/ 1389063 h 1787526"/>
              <a:gd name="T96" fmla="*/ 2288041 w 2509838"/>
              <a:gd name="T97" fmla="*/ 1398588 h 1787526"/>
              <a:gd name="T98" fmla="*/ 2332945 w 2509838"/>
              <a:gd name="T99" fmla="*/ 1378857 h 1787526"/>
              <a:gd name="T100" fmla="*/ 2354036 w 2509838"/>
              <a:gd name="T101" fmla="*/ 1337129 h 1787526"/>
              <a:gd name="T102" fmla="*/ 2343830 w 2509838"/>
              <a:gd name="T103" fmla="*/ 124505 h 1787526"/>
              <a:gd name="T104" fmla="*/ 2305957 w 2509838"/>
              <a:gd name="T105" fmla="*/ 95704 h 1787526"/>
              <a:gd name="T106" fmla="*/ 2436813 w 2509838"/>
              <a:gd name="T107" fmla="*/ 680 h 1787526"/>
              <a:gd name="T108" fmla="*/ 2486479 w 2509838"/>
              <a:gd name="T109" fmla="*/ 25400 h 1787526"/>
              <a:gd name="T110" fmla="*/ 2508250 w 2509838"/>
              <a:gd name="T111" fmla="*/ 74159 h 1787526"/>
              <a:gd name="T112" fmla="*/ 2493963 w 2509838"/>
              <a:gd name="T113" fmla="*/ 1455965 h 1787526"/>
              <a:gd name="T114" fmla="*/ 2449286 w 2509838"/>
              <a:gd name="T115" fmla="*/ 1487034 h 1787526"/>
              <a:gd name="T116" fmla="*/ 57150 w 2509838"/>
              <a:gd name="T117" fmla="*/ 1485674 h 1787526"/>
              <a:gd name="T118" fmla="*/ 13833 w 2509838"/>
              <a:gd name="T119" fmla="*/ 1452790 h 1787526"/>
              <a:gd name="T120" fmla="*/ 2041 w 2509838"/>
              <a:gd name="T121" fmla="*/ 70304 h 1787526"/>
              <a:gd name="T122" fmla="*/ 26307 w 2509838"/>
              <a:gd name="T123" fmla="*/ 22905 h 1787526"/>
              <a:gd name="T124" fmla="*/ 77333 w 2509838"/>
              <a:gd name="T125" fmla="*/ 227 h 1787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09838" h="1787526">
                <a:moveTo>
                  <a:pt x="80048" y="1566863"/>
                </a:moveTo>
                <a:lnTo>
                  <a:pt x="84357" y="1566863"/>
                </a:lnTo>
                <a:lnTo>
                  <a:pt x="1096637" y="1566863"/>
                </a:lnTo>
                <a:lnTo>
                  <a:pt x="1094823" y="1569568"/>
                </a:lnTo>
                <a:lnTo>
                  <a:pt x="1093235" y="1572498"/>
                </a:lnTo>
                <a:lnTo>
                  <a:pt x="1092102" y="1575879"/>
                </a:lnTo>
                <a:lnTo>
                  <a:pt x="1090968" y="1579035"/>
                </a:lnTo>
                <a:lnTo>
                  <a:pt x="1090287" y="1582415"/>
                </a:lnTo>
                <a:lnTo>
                  <a:pt x="1089607" y="1585571"/>
                </a:lnTo>
                <a:lnTo>
                  <a:pt x="1089380" y="1589177"/>
                </a:lnTo>
                <a:lnTo>
                  <a:pt x="1089154" y="1592558"/>
                </a:lnTo>
                <a:lnTo>
                  <a:pt x="1089380" y="1597968"/>
                </a:lnTo>
                <a:lnTo>
                  <a:pt x="1090287" y="1603152"/>
                </a:lnTo>
                <a:lnTo>
                  <a:pt x="1091648" y="1608111"/>
                </a:lnTo>
                <a:lnTo>
                  <a:pt x="1093689" y="1612844"/>
                </a:lnTo>
                <a:lnTo>
                  <a:pt x="1095957" y="1617352"/>
                </a:lnTo>
                <a:lnTo>
                  <a:pt x="1098678" y="1621634"/>
                </a:lnTo>
                <a:lnTo>
                  <a:pt x="1101853" y="1625692"/>
                </a:lnTo>
                <a:lnTo>
                  <a:pt x="1105481" y="1629523"/>
                </a:lnTo>
                <a:lnTo>
                  <a:pt x="1109563" y="1632679"/>
                </a:lnTo>
                <a:lnTo>
                  <a:pt x="1113871" y="1635834"/>
                </a:lnTo>
                <a:lnTo>
                  <a:pt x="1118633" y="1638314"/>
                </a:lnTo>
                <a:lnTo>
                  <a:pt x="1123395" y="1640568"/>
                </a:lnTo>
                <a:lnTo>
                  <a:pt x="1128611" y="1642371"/>
                </a:lnTo>
                <a:lnTo>
                  <a:pt x="1134053" y="1643498"/>
                </a:lnTo>
                <a:lnTo>
                  <a:pt x="1139496" y="1644174"/>
                </a:lnTo>
                <a:lnTo>
                  <a:pt x="1145391" y="1644625"/>
                </a:lnTo>
                <a:lnTo>
                  <a:pt x="1364673" y="1644625"/>
                </a:lnTo>
                <a:lnTo>
                  <a:pt x="1370343" y="1644174"/>
                </a:lnTo>
                <a:lnTo>
                  <a:pt x="1376012" y="1643498"/>
                </a:lnTo>
                <a:lnTo>
                  <a:pt x="1381227" y="1642371"/>
                </a:lnTo>
                <a:lnTo>
                  <a:pt x="1386443" y="1640568"/>
                </a:lnTo>
                <a:lnTo>
                  <a:pt x="1391432" y="1638314"/>
                </a:lnTo>
                <a:lnTo>
                  <a:pt x="1396194" y="1635834"/>
                </a:lnTo>
                <a:lnTo>
                  <a:pt x="1400502" y="1632679"/>
                </a:lnTo>
                <a:lnTo>
                  <a:pt x="1404357" y="1629523"/>
                </a:lnTo>
                <a:lnTo>
                  <a:pt x="1407986" y="1625692"/>
                </a:lnTo>
                <a:lnTo>
                  <a:pt x="1411160" y="1621634"/>
                </a:lnTo>
                <a:lnTo>
                  <a:pt x="1414108" y="1617352"/>
                </a:lnTo>
                <a:lnTo>
                  <a:pt x="1416376" y="1612844"/>
                </a:lnTo>
                <a:lnTo>
                  <a:pt x="1418417" y="1608111"/>
                </a:lnTo>
                <a:lnTo>
                  <a:pt x="1419551" y="1603152"/>
                </a:lnTo>
                <a:lnTo>
                  <a:pt x="1420684" y="1597968"/>
                </a:lnTo>
                <a:lnTo>
                  <a:pt x="1420911" y="1592558"/>
                </a:lnTo>
                <a:lnTo>
                  <a:pt x="1420684" y="1589177"/>
                </a:lnTo>
                <a:lnTo>
                  <a:pt x="1420231" y="1585571"/>
                </a:lnTo>
                <a:lnTo>
                  <a:pt x="1419551" y="1582415"/>
                </a:lnTo>
                <a:lnTo>
                  <a:pt x="1418870" y="1579035"/>
                </a:lnTo>
                <a:lnTo>
                  <a:pt x="1417737" y="1575879"/>
                </a:lnTo>
                <a:lnTo>
                  <a:pt x="1416603" y="1572498"/>
                </a:lnTo>
                <a:lnTo>
                  <a:pt x="1415015" y="1569568"/>
                </a:lnTo>
                <a:lnTo>
                  <a:pt x="1413201" y="1566863"/>
                </a:lnTo>
                <a:lnTo>
                  <a:pt x="2425481" y="1566863"/>
                </a:lnTo>
                <a:lnTo>
                  <a:pt x="2429790" y="1566863"/>
                </a:lnTo>
                <a:lnTo>
                  <a:pt x="2434099" y="1567089"/>
                </a:lnTo>
                <a:lnTo>
                  <a:pt x="2438407" y="1567539"/>
                </a:lnTo>
                <a:lnTo>
                  <a:pt x="2442489" y="1568216"/>
                </a:lnTo>
                <a:lnTo>
                  <a:pt x="2446571" y="1569117"/>
                </a:lnTo>
                <a:lnTo>
                  <a:pt x="2450426" y="1570244"/>
                </a:lnTo>
                <a:lnTo>
                  <a:pt x="2454507" y="1571596"/>
                </a:lnTo>
                <a:lnTo>
                  <a:pt x="2458362" y="1572723"/>
                </a:lnTo>
                <a:lnTo>
                  <a:pt x="2462217" y="1574301"/>
                </a:lnTo>
                <a:lnTo>
                  <a:pt x="2465619" y="1576104"/>
                </a:lnTo>
                <a:lnTo>
                  <a:pt x="2469247" y="1578133"/>
                </a:lnTo>
                <a:lnTo>
                  <a:pt x="2472422" y="1580162"/>
                </a:lnTo>
                <a:lnTo>
                  <a:pt x="2476050" y="1581965"/>
                </a:lnTo>
                <a:lnTo>
                  <a:pt x="2478998" y="1584669"/>
                </a:lnTo>
                <a:lnTo>
                  <a:pt x="2482173" y="1586923"/>
                </a:lnTo>
                <a:lnTo>
                  <a:pt x="2485121" y="1589628"/>
                </a:lnTo>
                <a:lnTo>
                  <a:pt x="2487842" y="1592108"/>
                </a:lnTo>
                <a:lnTo>
                  <a:pt x="2490336" y="1595038"/>
                </a:lnTo>
                <a:lnTo>
                  <a:pt x="2492831" y="1597968"/>
                </a:lnTo>
                <a:lnTo>
                  <a:pt x="2495552" y="1601123"/>
                </a:lnTo>
                <a:lnTo>
                  <a:pt x="2497366" y="1604054"/>
                </a:lnTo>
                <a:lnTo>
                  <a:pt x="2499407" y="1607434"/>
                </a:lnTo>
                <a:lnTo>
                  <a:pt x="2501448" y="1610815"/>
                </a:lnTo>
                <a:lnTo>
                  <a:pt x="2503035" y="1614196"/>
                </a:lnTo>
                <a:lnTo>
                  <a:pt x="2504623" y="1618028"/>
                </a:lnTo>
                <a:lnTo>
                  <a:pt x="2505983" y="1621409"/>
                </a:lnTo>
                <a:lnTo>
                  <a:pt x="2507117" y="1625241"/>
                </a:lnTo>
                <a:lnTo>
                  <a:pt x="2508024" y="1629073"/>
                </a:lnTo>
                <a:lnTo>
                  <a:pt x="2508704" y="1632679"/>
                </a:lnTo>
                <a:lnTo>
                  <a:pt x="2509385" y="1636736"/>
                </a:lnTo>
                <a:lnTo>
                  <a:pt x="2509611" y="1640568"/>
                </a:lnTo>
                <a:lnTo>
                  <a:pt x="2509838" y="1644625"/>
                </a:lnTo>
                <a:lnTo>
                  <a:pt x="2509838" y="1709764"/>
                </a:lnTo>
                <a:lnTo>
                  <a:pt x="2509611" y="1713822"/>
                </a:lnTo>
                <a:lnTo>
                  <a:pt x="2509385" y="1717428"/>
                </a:lnTo>
                <a:lnTo>
                  <a:pt x="2508704" y="1721485"/>
                </a:lnTo>
                <a:lnTo>
                  <a:pt x="2508024" y="1725317"/>
                </a:lnTo>
                <a:lnTo>
                  <a:pt x="2507117" y="1729148"/>
                </a:lnTo>
                <a:lnTo>
                  <a:pt x="2505983" y="1732755"/>
                </a:lnTo>
                <a:lnTo>
                  <a:pt x="2504623" y="1736361"/>
                </a:lnTo>
                <a:lnTo>
                  <a:pt x="2503035" y="1740193"/>
                </a:lnTo>
                <a:lnTo>
                  <a:pt x="2501448" y="1743348"/>
                </a:lnTo>
                <a:lnTo>
                  <a:pt x="2499407" y="1746955"/>
                </a:lnTo>
                <a:lnTo>
                  <a:pt x="2497366" y="1750110"/>
                </a:lnTo>
                <a:lnTo>
                  <a:pt x="2495552" y="1753040"/>
                </a:lnTo>
                <a:lnTo>
                  <a:pt x="2492831" y="1756421"/>
                </a:lnTo>
                <a:lnTo>
                  <a:pt x="2490336" y="1759126"/>
                </a:lnTo>
                <a:lnTo>
                  <a:pt x="2487842" y="1762282"/>
                </a:lnTo>
                <a:lnTo>
                  <a:pt x="2485121" y="1764761"/>
                </a:lnTo>
                <a:lnTo>
                  <a:pt x="2482173" y="1767466"/>
                </a:lnTo>
                <a:lnTo>
                  <a:pt x="2478998" y="1769720"/>
                </a:lnTo>
                <a:lnTo>
                  <a:pt x="2476050" y="1772199"/>
                </a:lnTo>
                <a:lnTo>
                  <a:pt x="2472422" y="1774228"/>
                </a:lnTo>
                <a:lnTo>
                  <a:pt x="2469247" y="1776256"/>
                </a:lnTo>
                <a:lnTo>
                  <a:pt x="2465619" y="1778285"/>
                </a:lnTo>
                <a:lnTo>
                  <a:pt x="2462217" y="1780088"/>
                </a:lnTo>
                <a:lnTo>
                  <a:pt x="2458362" y="1781440"/>
                </a:lnTo>
                <a:lnTo>
                  <a:pt x="2454507" y="1782793"/>
                </a:lnTo>
                <a:lnTo>
                  <a:pt x="2450426" y="1783920"/>
                </a:lnTo>
                <a:lnTo>
                  <a:pt x="2446571" y="1785272"/>
                </a:lnTo>
                <a:lnTo>
                  <a:pt x="2442489" y="1785948"/>
                </a:lnTo>
                <a:lnTo>
                  <a:pt x="2438407" y="1786850"/>
                </a:lnTo>
                <a:lnTo>
                  <a:pt x="2434099" y="1787301"/>
                </a:lnTo>
                <a:lnTo>
                  <a:pt x="2429790" y="1787526"/>
                </a:lnTo>
                <a:lnTo>
                  <a:pt x="2425481" y="1787526"/>
                </a:lnTo>
                <a:lnTo>
                  <a:pt x="84357" y="1787526"/>
                </a:lnTo>
                <a:lnTo>
                  <a:pt x="80048" y="1787526"/>
                </a:lnTo>
                <a:lnTo>
                  <a:pt x="75740" y="1787301"/>
                </a:lnTo>
                <a:lnTo>
                  <a:pt x="71431" y="1786850"/>
                </a:lnTo>
                <a:lnTo>
                  <a:pt x="67349" y="1785948"/>
                </a:lnTo>
                <a:lnTo>
                  <a:pt x="63494" y="1785272"/>
                </a:lnTo>
                <a:lnTo>
                  <a:pt x="59413" y="1783920"/>
                </a:lnTo>
                <a:lnTo>
                  <a:pt x="55558" y="1782793"/>
                </a:lnTo>
                <a:lnTo>
                  <a:pt x="51476" y="1781440"/>
                </a:lnTo>
                <a:lnTo>
                  <a:pt x="48074" y="1780088"/>
                </a:lnTo>
                <a:lnTo>
                  <a:pt x="44219" y="1778285"/>
                </a:lnTo>
                <a:lnTo>
                  <a:pt x="40591" y="1776256"/>
                </a:lnTo>
                <a:lnTo>
                  <a:pt x="37416" y="1774228"/>
                </a:lnTo>
                <a:lnTo>
                  <a:pt x="33788" y="1772199"/>
                </a:lnTo>
                <a:lnTo>
                  <a:pt x="30840" y="1769720"/>
                </a:lnTo>
                <a:lnTo>
                  <a:pt x="27892" y="1767466"/>
                </a:lnTo>
                <a:lnTo>
                  <a:pt x="24717" y="1764761"/>
                </a:lnTo>
                <a:lnTo>
                  <a:pt x="21996" y="1762282"/>
                </a:lnTo>
                <a:lnTo>
                  <a:pt x="19502" y="1759126"/>
                </a:lnTo>
                <a:lnTo>
                  <a:pt x="17007" y="1756421"/>
                </a:lnTo>
                <a:lnTo>
                  <a:pt x="14513" y="1753040"/>
                </a:lnTo>
                <a:lnTo>
                  <a:pt x="12472" y="1750110"/>
                </a:lnTo>
                <a:lnTo>
                  <a:pt x="10431" y="1746955"/>
                </a:lnTo>
                <a:lnTo>
                  <a:pt x="8390" y="1743348"/>
                </a:lnTo>
                <a:lnTo>
                  <a:pt x="6803" y="1740193"/>
                </a:lnTo>
                <a:lnTo>
                  <a:pt x="5442" y="1736361"/>
                </a:lnTo>
                <a:lnTo>
                  <a:pt x="3855" y="1732755"/>
                </a:lnTo>
                <a:lnTo>
                  <a:pt x="2948" y="1729148"/>
                </a:lnTo>
                <a:lnTo>
                  <a:pt x="1814" y="1725317"/>
                </a:lnTo>
                <a:lnTo>
                  <a:pt x="1134" y="1721485"/>
                </a:lnTo>
                <a:lnTo>
                  <a:pt x="680" y="1717428"/>
                </a:lnTo>
                <a:lnTo>
                  <a:pt x="227" y="1713822"/>
                </a:lnTo>
                <a:lnTo>
                  <a:pt x="0" y="1709764"/>
                </a:lnTo>
                <a:lnTo>
                  <a:pt x="0" y="1644625"/>
                </a:lnTo>
                <a:lnTo>
                  <a:pt x="227" y="1640568"/>
                </a:lnTo>
                <a:lnTo>
                  <a:pt x="680" y="1636736"/>
                </a:lnTo>
                <a:lnTo>
                  <a:pt x="1134" y="1632679"/>
                </a:lnTo>
                <a:lnTo>
                  <a:pt x="1814" y="1629073"/>
                </a:lnTo>
                <a:lnTo>
                  <a:pt x="2948" y="1625241"/>
                </a:lnTo>
                <a:lnTo>
                  <a:pt x="3855" y="1621409"/>
                </a:lnTo>
                <a:lnTo>
                  <a:pt x="5442" y="1618028"/>
                </a:lnTo>
                <a:lnTo>
                  <a:pt x="6803" y="1614196"/>
                </a:lnTo>
                <a:lnTo>
                  <a:pt x="8390" y="1610815"/>
                </a:lnTo>
                <a:lnTo>
                  <a:pt x="10431" y="1607434"/>
                </a:lnTo>
                <a:lnTo>
                  <a:pt x="12472" y="1604054"/>
                </a:lnTo>
                <a:lnTo>
                  <a:pt x="14513" y="1601123"/>
                </a:lnTo>
                <a:lnTo>
                  <a:pt x="17007" y="1597968"/>
                </a:lnTo>
                <a:lnTo>
                  <a:pt x="19502" y="1595038"/>
                </a:lnTo>
                <a:lnTo>
                  <a:pt x="21996" y="1592108"/>
                </a:lnTo>
                <a:lnTo>
                  <a:pt x="24717" y="1589628"/>
                </a:lnTo>
                <a:lnTo>
                  <a:pt x="27892" y="1586923"/>
                </a:lnTo>
                <a:lnTo>
                  <a:pt x="30840" y="1584669"/>
                </a:lnTo>
                <a:lnTo>
                  <a:pt x="33788" y="1581965"/>
                </a:lnTo>
                <a:lnTo>
                  <a:pt x="37416" y="1580162"/>
                </a:lnTo>
                <a:lnTo>
                  <a:pt x="40591" y="1578133"/>
                </a:lnTo>
                <a:lnTo>
                  <a:pt x="44219" y="1576104"/>
                </a:lnTo>
                <a:lnTo>
                  <a:pt x="48074" y="1574301"/>
                </a:lnTo>
                <a:lnTo>
                  <a:pt x="51476" y="1572723"/>
                </a:lnTo>
                <a:lnTo>
                  <a:pt x="55558" y="1571596"/>
                </a:lnTo>
                <a:lnTo>
                  <a:pt x="59413" y="1570244"/>
                </a:lnTo>
                <a:lnTo>
                  <a:pt x="63494" y="1569117"/>
                </a:lnTo>
                <a:lnTo>
                  <a:pt x="67349" y="1568216"/>
                </a:lnTo>
                <a:lnTo>
                  <a:pt x="71431" y="1567539"/>
                </a:lnTo>
                <a:lnTo>
                  <a:pt x="75740" y="1567089"/>
                </a:lnTo>
                <a:lnTo>
                  <a:pt x="80048" y="1566863"/>
                </a:lnTo>
                <a:close/>
                <a:moveTo>
                  <a:pt x="837043" y="738188"/>
                </a:moveTo>
                <a:lnTo>
                  <a:pt x="839735" y="738188"/>
                </a:lnTo>
                <a:lnTo>
                  <a:pt x="912639" y="738188"/>
                </a:lnTo>
                <a:lnTo>
                  <a:pt x="915107" y="738188"/>
                </a:lnTo>
                <a:lnTo>
                  <a:pt x="917575" y="738870"/>
                </a:lnTo>
                <a:lnTo>
                  <a:pt x="920042" y="739324"/>
                </a:lnTo>
                <a:lnTo>
                  <a:pt x="922285" y="740232"/>
                </a:lnTo>
                <a:lnTo>
                  <a:pt x="924529" y="741368"/>
                </a:lnTo>
                <a:lnTo>
                  <a:pt x="926772" y="742504"/>
                </a:lnTo>
                <a:lnTo>
                  <a:pt x="928791" y="743867"/>
                </a:lnTo>
                <a:lnTo>
                  <a:pt x="930585" y="745684"/>
                </a:lnTo>
                <a:lnTo>
                  <a:pt x="932155" y="747047"/>
                </a:lnTo>
                <a:lnTo>
                  <a:pt x="933501" y="749091"/>
                </a:lnTo>
                <a:lnTo>
                  <a:pt x="934847" y="751135"/>
                </a:lnTo>
                <a:lnTo>
                  <a:pt x="936193" y="753407"/>
                </a:lnTo>
                <a:lnTo>
                  <a:pt x="936866" y="755678"/>
                </a:lnTo>
                <a:lnTo>
                  <a:pt x="937315" y="757950"/>
                </a:lnTo>
                <a:lnTo>
                  <a:pt x="937763" y="760448"/>
                </a:lnTo>
                <a:lnTo>
                  <a:pt x="938212" y="762947"/>
                </a:lnTo>
                <a:lnTo>
                  <a:pt x="938212" y="1145229"/>
                </a:lnTo>
                <a:lnTo>
                  <a:pt x="937763" y="1147728"/>
                </a:lnTo>
                <a:lnTo>
                  <a:pt x="937315" y="1150227"/>
                </a:lnTo>
                <a:lnTo>
                  <a:pt x="936866" y="1152498"/>
                </a:lnTo>
                <a:lnTo>
                  <a:pt x="936193" y="1154770"/>
                </a:lnTo>
                <a:lnTo>
                  <a:pt x="934847" y="1157041"/>
                </a:lnTo>
                <a:lnTo>
                  <a:pt x="933501" y="1159085"/>
                </a:lnTo>
                <a:lnTo>
                  <a:pt x="932155" y="1160902"/>
                </a:lnTo>
                <a:lnTo>
                  <a:pt x="930585" y="1162720"/>
                </a:lnTo>
                <a:lnTo>
                  <a:pt x="928791" y="1164537"/>
                </a:lnTo>
                <a:lnTo>
                  <a:pt x="926772" y="1165672"/>
                </a:lnTo>
                <a:lnTo>
                  <a:pt x="924529" y="1167035"/>
                </a:lnTo>
                <a:lnTo>
                  <a:pt x="922285" y="1167944"/>
                </a:lnTo>
                <a:lnTo>
                  <a:pt x="920042" y="1168852"/>
                </a:lnTo>
                <a:lnTo>
                  <a:pt x="917575" y="1169534"/>
                </a:lnTo>
                <a:lnTo>
                  <a:pt x="915107" y="1169761"/>
                </a:lnTo>
                <a:lnTo>
                  <a:pt x="912639" y="1169988"/>
                </a:lnTo>
                <a:lnTo>
                  <a:pt x="839735" y="1169988"/>
                </a:lnTo>
                <a:lnTo>
                  <a:pt x="837043" y="1169761"/>
                </a:lnTo>
                <a:lnTo>
                  <a:pt x="834576" y="1169534"/>
                </a:lnTo>
                <a:lnTo>
                  <a:pt x="832108" y="1168852"/>
                </a:lnTo>
                <a:lnTo>
                  <a:pt x="829865" y="1167944"/>
                </a:lnTo>
                <a:lnTo>
                  <a:pt x="827622" y="1167035"/>
                </a:lnTo>
                <a:lnTo>
                  <a:pt x="825603" y="1165672"/>
                </a:lnTo>
                <a:lnTo>
                  <a:pt x="823584" y="1164537"/>
                </a:lnTo>
                <a:lnTo>
                  <a:pt x="821790" y="1162720"/>
                </a:lnTo>
                <a:lnTo>
                  <a:pt x="819995" y="1160902"/>
                </a:lnTo>
                <a:lnTo>
                  <a:pt x="818649" y="1159085"/>
                </a:lnTo>
                <a:lnTo>
                  <a:pt x="817303" y="1157041"/>
                </a:lnTo>
                <a:lnTo>
                  <a:pt x="816406" y="1154770"/>
                </a:lnTo>
                <a:lnTo>
                  <a:pt x="815284" y="1152498"/>
                </a:lnTo>
                <a:lnTo>
                  <a:pt x="814836" y="1150227"/>
                </a:lnTo>
                <a:lnTo>
                  <a:pt x="814387" y="1147728"/>
                </a:lnTo>
                <a:lnTo>
                  <a:pt x="814387" y="1145229"/>
                </a:lnTo>
                <a:lnTo>
                  <a:pt x="814387" y="762947"/>
                </a:lnTo>
                <a:lnTo>
                  <a:pt x="814387" y="760448"/>
                </a:lnTo>
                <a:lnTo>
                  <a:pt x="814836" y="757950"/>
                </a:lnTo>
                <a:lnTo>
                  <a:pt x="815284" y="755678"/>
                </a:lnTo>
                <a:lnTo>
                  <a:pt x="816406" y="753407"/>
                </a:lnTo>
                <a:lnTo>
                  <a:pt x="817303" y="751135"/>
                </a:lnTo>
                <a:lnTo>
                  <a:pt x="818649" y="749091"/>
                </a:lnTo>
                <a:lnTo>
                  <a:pt x="819995" y="747047"/>
                </a:lnTo>
                <a:lnTo>
                  <a:pt x="821790" y="745684"/>
                </a:lnTo>
                <a:lnTo>
                  <a:pt x="823584" y="743867"/>
                </a:lnTo>
                <a:lnTo>
                  <a:pt x="825603" y="742504"/>
                </a:lnTo>
                <a:lnTo>
                  <a:pt x="827622" y="741368"/>
                </a:lnTo>
                <a:lnTo>
                  <a:pt x="829865" y="740232"/>
                </a:lnTo>
                <a:lnTo>
                  <a:pt x="832108" y="739324"/>
                </a:lnTo>
                <a:lnTo>
                  <a:pt x="834576" y="738870"/>
                </a:lnTo>
                <a:lnTo>
                  <a:pt x="837043" y="738188"/>
                </a:lnTo>
                <a:close/>
                <a:moveTo>
                  <a:pt x="1318322" y="671513"/>
                </a:moveTo>
                <a:lnTo>
                  <a:pt x="1320794" y="671513"/>
                </a:lnTo>
                <a:lnTo>
                  <a:pt x="1394056" y="671513"/>
                </a:lnTo>
                <a:lnTo>
                  <a:pt x="1396528" y="671513"/>
                </a:lnTo>
                <a:lnTo>
                  <a:pt x="1399000" y="671966"/>
                </a:lnTo>
                <a:lnTo>
                  <a:pt x="1401472" y="672873"/>
                </a:lnTo>
                <a:lnTo>
                  <a:pt x="1403719" y="673553"/>
                </a:lnTo>
                <a:lnTo>
                  <a:pt x="1405966" y="674913"/>
                </a:lnTo>
                <a:lnTo>
                  <a:pt x="1408213" y="676273"/>
                </a:lnTo>
                <a:lnTo>
                  <a:pt x="1410011" y="677860"/>
                </a:lnTo>
                <a:lnTo>
                  <a:pt x="1412034" y="679900"/>
                </a:lnTo>
                <a:lnTo>
                  <a:pt x="1413607" y="681941"/>
                </a:lnTo>
                <a:lnTo>
                  <a:pt x="1414955" y="683981"/>
                </a:lnTo>
                <a:lnTo>
                  <a:pt x="1416304" y="686474"/>
                </a:lnTo>
                <a:lnTo>
                  <a:pt x="1417203" y="688968"/>
                </a:lnTo>
                <a:lnTo>
                  <a:pt x="1418326" y="691461"/>
                </a:lnTo>
                <a:lnTo>
                  <a:pt x="1418776" y="694181"/>
                </a:lnTo>
                <a:lnTo>
                  <a:pt x="1419225" y="696902"/>
                </a:lnTo>
                <a:lnTo>
                  <a:pt x="1419225" y="699848"/>
                </a:lnTo>
                <a:lnTo>
                  <a:pt x="1419225" y="1141426"/>
                </a:lnTo>
                <a:lnTo>
                  <a:pt x="1419225" y="1144373"/>
                </a:lnTo>
                <a:lnTo>
                  <a:pt x="1418776" y="1147320"/>
                </a:lnTo>
                <a:lnTo>
                  <a:pt x="1418326" y="1149813"/>
                </a:lnTo>
                <a:lnTo>
                  <a:pt x="1417203" y="1152534"/>
                </a:lnTo>
                <a:lnTo>
                  <a:pt x="1416304" y="1155254"/>
                </a:lnTo>
                <a:lnTo>
                  <a:pt x="1414955" y="1157521"/>
                </a:lnTo>
                <a:lnTo>
                  <a:pt x="1413607" y="1159787"/>
                </a:lnTo>
                <a:lnTo>
                  <a:pt x="1412034" y="1161601"/>
                </a:lnTo>
                <a:lnTo>
                  <a:pt x="1410011" y="1163414"/>
                </a:lnTo>
                <a:lnTo>
                  <a:pt x="1408213" y="1165228"/>
                </a:lnTo>
                <a:lnTo>
                  <a:pt x="1405966" y="1166588"/>
                </a:lnTo>
                <a:lnTo>
                  <a:pt x="1403719" y="1167721"/>
                </a:lnTo>
                <a:lnTo>
                  <a:pt x="1401472" y="1168855"/>
                </a:lnTo>
                <a:lnTo>
                  <a:pt x="1399000" y="1169535"/>
                </a:lnTo>
                <a:lnTo>
                  <a:pt x="1396528" y="1169761"/>
                </a:lnTo>
                <a:lnTo>
                  <a:pt x="1394056" y="1169988"/>
                </a:lnTo>
                <a:lnTo>
                  <a:pt x="1320794" y="1169988"/>
                </a:lnTo>
                <a:lnTo>
                  <a:pt x="1318322" y="1169761"/>
                </a:lnTo>
                <a:lnTo>
                  <a:pt x="1315850" y="1169535"/>
                </a:lnTo>
                <a:lnTo>
                  <a:pt x="1313154" y="1168855"/>
                </a:lnTo>
                <a:lnTo>
                  <a:pt x="1310906" y="1167721"/>
                </a:lnTo>
                <a:lnTo>
                  <a:pt x="1308659" y="1166588"/>
                </a:lnTo>
                <a:lnTo>
                  <a:pt x="1306861" y="1165228"/>
                </a:lnTo>
                <a:lnTo>
                  <a:pt x="1304839" y="1163414"/>
                </a:lnTo>
                <a:lnTo>
                  <a:pt x="1303041" y="1161601"/>
                </a:lnTo>
                <a:lnTo>
                  <a:pt x="1301243" y="1159787"/>
                </a:lnTo>
                <a:lnTo>
                  <a:pt x="1299670" y="1157521"/>
                </a:lnTo>
                <a:lnTo>
                  <a:pt x="1298546" y="1155254"/>
                </a:lnTo>
                <a:lnTo>
                  <a:pt x="1297423" y="1152534"/>
                </a:lnTo>
                <a:lnTo>
                  <a:pt x="1296524" y="1149813"/>
                </a:lnTo>
                <a:lnTo>
                  <a:pt x="1296074" y="1147320"/>
                </a:lnTo>
                <a:lnTo>
                  <a:pt x="1295400" y="1144373"/>
                </a:lnTo>
                <a:lnTo>
                  <a:pt x="1295400" y="1141426"/>
                </a:lnTo>
                <a:lnTo>
                  <a:pt x="1295400" y="699848"/>
                </a:lnTo>
                <a:lnTo>
                  <a:pt x="1295400" y="696902"/>
                </a:lnTo>
                <a:lnTo>
                  <a:pt x="1296074" y="694181"/>
                </a:lnTo>
                <a:lnTo>
                  <a:pt x="1296524" y="691461"/>
                </a:lnTo>
                <a:lnTo>
                  <a:pt x="1297423" y="688968"/>
                </a:lnTo>
                <a:lnTo>
                  <a:pt x="1298546" y="686474"/>
                </a:lnTo>
                <a:lnTo>
                  <a:pt x="1299670" y="683981"/>
                </a:lnTo>
                <a:lnTo>
                  <a:pt x="1301243" y="681941"/>
                </a:lnTo>
                <a:lnTo>
                  <a:pt x="1303041" y="679900"/>
                </a:lnTo>
                <a:lnTo>
                  <a:pt x="1304839" y="677860"/>
                </a:lnTo>
                <a:lnTo>
                  <a:pt x="1306861" y="676273"/>
                </a:lnTo>
                <a:lnTo>
                  <a:pt x="1308659" y="674913"/>
                </a:lnTo>
                <a:lnTo>
                  <a:pt x="1310906" y="673553"/>
                </a:lnTo>
                <a:lnTo>
                  <a:pt x="1313154" y="672873"/>
                </a:lnTo>
                <a:lnTo>
                  <a:pt x="1315850" y="671966"/>
                </a:lnTo>
                <a:lnTo>
                  <a:pt x="1318322" y="671513"/>
                </a:lnTo>
                <a:close/>
                <a:moveTo>
                  <a:pt x="988416" y="671513"/>
                </a:moveTo>
                <a:lnTo>
                  <a:pt x="990920" y="671513"/>
                </a:lnTo>
                <a:lnTo>
                  <a:pt x="1065121" y="671513"/>
                </a:lnTo>
                <a:lnTo>
                  <a:pt x="1067624" y="671513"/>
                </a:lnTo>
                <a:lnTo>
                  <a:pt x="1070128" y="671966"/>
                </a:lnTo>
                <a:lnTo>
                  <a:pt x="1072632" y="672873"/>
                </a:lnTo>
                <a:lnTo>
                  <a:pt x="1074908" y="673553"/>
                </a:lnTo>
                <a:lnTo>
                  <a:pt x="1077184" y="674913"/>
                </a:lnTo>
                <a:lnTo>
                  <a:pt x="1079460" y="676273"/>
                </a:lnTo>
                <a:lnTo>
                  <a:pt x="1081281" y="677860"/>
                </a:lnTo>
                <a:lnTo>
                  <a:pt x="1083330" y="679900"/>
                </a:lnTo>
                <a:lnTo>
                  <a:pt x="1084923" y="681941"/>
                </a:lnTo>
                <a:lnTo>
                  <a:pt x="1086288" y="683981"/>
                </a:lnTo>
                <a:lnTo>
                  <a:pt x="1087654" y="686474"/>
                </a:lnTo>
                <a:lnTo>
                  <a:pt x="1088565" y="688968"/>
                </a:lnTo>
                <a:lnTo>
                  <a:pt x="1089703" y="691461"/>
                </a:lnTo>
                <a:lnTo>
                  <a:pt x="1090158" y="694181"/>
                </a:lnTo>
                <a:lnTo>
                  <a:pt x="1090613" y="696902"/>
                </a:lnTo>
                <a:lnTo>
                  <a:pt x="1090613" y="699848"/>
                </a:lnTo>
                <a:lnTo>
                  <a:pt x="1090613" y="1141426"/>
                </a:lnTo>
                <a:lnTo>
                  <a:pt x="1090613" y="1144373"/>
                </a:lnTo>
                <a:lnTo>
                  <a:pt x="1090158" y="1147320"/>
                </a:lnTo>
                <a:lnTo>
                  <a:pt x="1089703" y="1149813"/>
                </a:lnTo>
                <a:lnTo>
                  <a:pt x="1088565" y="1152534"/>
                </a:lnTo>
                <a:lnTo>
                  <a:pt x="1087654" y="1155254"/>
                </a:lnTo>
                <a:lnTo>
                  <a:pt x="1086288" y="1157521"/>
                </a:lnTo>
                <a:lnTo>
                  <a:pt x="1084923" y="1159787"/>
                </a:lnTo>
                <a:lnTo>
                  <a:pt x="1083330" y="1161601"/>
                </a:lnTo>
                <a:lnTo>
                  <a:pt x="1081281" y="1163414"/>
                </a:lnTo>
                <a:lnTo>
                  <a:pt x="1079460" y="1165228"/>
                </a:lnTo>
                <a:lnTo>
                  <a:pt x="1077184" y="1166588"/>
                </a:lnTo>
                <a:lnTo>
                  <a:pt x="1074908" y="1167721"/>
                </a:lnTo>
                <a:lnTo>
                  <a:pt x="1072632" y="1168855"/>
                </a:lnTo>
                <a:lnTo>
                  <a:pt x="1070128" y="1169535"/>
                </a:lnTo>
                <a:lnTo>
                  <a:pt x="1067624" y="1169761"/>
                </a:lnTo>
                <a:lnTo>
                  <a:pt x="1065121" y="1169988"/>
                </a:lnTo>
                <a:lnTo>
                  <a:pt x="990920" y="1169988"/>
                </a:lnTo>
                <a:lnTo>
                  <a:pt x="988416" y="1169761"/>
                </a:lnTo>
                <a:lnTo>
                  <a:pt x="985685" y="1169535"/>
                </a:lnTo>
                <a:lnTo>
                  <a:pt x="983181" y="1168855"/>
                </a:lnTo>
                <a:lnTo>
                  <a:pt x="980905" y="1167721"/>
                </a:lnTo>
                <a:lnTo>
                  <a:pt x="978629" y="1166588"/>
                </a:lnTo>
                <a:lnTo>
                  <a:pt x="976581" y="1165228"/>
                </a:lnTo>
                <a:lnTo>
                  <a:pt x="974532" y="1163414"/>
                </a:lnTo>
                <a:lnTo>
                  <a:pt x="972939" y="1161601"/>
                </a:lnTo>
                <a:lnTo>
                  <a:pt x="971118" y="1159787"/>
                </a:lnTo>
                <a:lnTo>
                  <a:pt x="969525" y="1157521"/>
                </a:lnTo>
                <a:lnTo>
                  <a:pt x="968387" y="1155254"/>
                </a:lnTo>
                <a:lnTo>
                  <a:pt x="967249" y="1152534"/>
                </a:lnTo>
                <a:lnTo>
                  <a:pt x="966338" y="1149813"/>
                </a:lnTo>
                <a:lnTo>
                  <a:pt x="965883" y="1147320"/>
                </a:lnTo>
                <a:lnTo>
                  <a:pt x="965200" y="1144373"/>
                </a:lnTo>
                <a:lnTo>
                  <a:pt x="965200" y="1141426"/>
                </a:lnTo>
                <a:lnTo>
                  <a:pt x="965200" y="699848"/>
                </a:lnTo>
                <a:lnTo>
                  <a:pt x="965200" y="696902"/>
                </a:lnTo>
                <a:lnTo>
                  <a:pt x="965883" y="694181"/>
                </a:lnTo>
                <a:lnTo>
                  <a:pt x="966338" y="691461"/>
                </a:lnTo>
                <a:lnTo>
                  <a:pt x="967249" y="688968"/>
                </a:lnTo>
                <a:lnTo>
                  <a:pt x="968387" y="686474"/>
                </a:lnTo>
                <a:lnTo>
                  <a:pt x="969525" y="683981"/>
                </a:lnTo>
                <a:lnTo>
                  <a:pt x="971118" y="681941"/>
                </a:lnTo>
                <a:lnTo>
                  <a:pt x="972939" y="679900"/>
                </a:lnTo>
                <a:lnTo>
                  <a:pt x="974532" y="677860"/>
                </a:lnTo>
                <a:lnTo>
                  <a:pt x="976581" y="676273"/>
                </a:lnTo>
                <a:lnTo>
                  <a:pt x="978629" y="674913"/>
                </a:lnTo>
                <a:lnTo>
                  <a:pt x="980905" y="673553"/>
                </a:lnTo>
                <a:lnTo>
                  <a:pt x="983181" y="672873"/>
                </a:lnTo>
                <a:lnTo>
                  <a:pt x="985685" y="671966"/>
                </a:lnTo>
                <a:lnTo>
                  <a:pt x="988416" y="671513"/>
                </a:lnTo>
                <a:close/>
                <a:moveTo>
                  <a:pt x="1471932" y="590550"/>
                </a:moveTo>
                <a:lnTo>
                  <a:pt x="1546133" y="590550"/>
                </a:lnTo>
                <a:lnTo>
                  <a:pt x="1548636" y="590777"/>
                </a:lnTo>
                <a:lnTo>
                  <a:pt x="1551140" y="591231"/>
                </a:lnTo>
                <a:lnTo>
                  <a:pt x="1553644" y="592139"/>
                </a:lnTo>
                <a:lnTo>
                  <a:pt x="1555920" y="593274"/>
                </a:lnTo>
                <a:lnTo>
                  <a:pt x="1558196" y="594635"/>
                </a:lnTo>
                <a:lnTo>
                  <a:pt x="1560472" y="596451"/>
                </a:lnTo>
                <a:lnTo>
                  <a:pt x="1562293" y="598267"/>
                </a:lnTo>
                <a:lnTo>
                  <a:pt x="1564342" y="600537"/>
                </a:lnTo>
                <a:lnTo>
                  <a:pt x="1565707" y="602806"/>
                </a:lnTo>
                <a:lnTo>
                  <a:pt x="1567300" y="605303"/>
                </a:lnTo>
                <a:lnTo>
                  <a:pt x="1568666" y="608026"/>
                </a:lnTo>
                <a:lnTo>
                  <a:pt x="1569577" y="610750"/>
                </a:lnTo>
                <a:lnTo>
                  <a:pt x="1570487" y="613927"/>
                </a:lnTo>
                <a:lnTo>
                  <a:pt x="1571170" y="617105"/>
                </a:lnTo>
                <a:lnTo>
                  <a:pt x="1571625" y="620282"/>
                </a:lnTo>
                <a:lnTo>
                  <a:pt x="1571625" y="623687"/>
                </a:lnTo>
                <a:lnTo>
                  <a:pt x="1571625" y="1136851"/>
                </a:lnTo>
                <a:lnTo>
                  <a:pt x="1571625" y="1140256"/>
                </a:lnTo>
                <a:lnTo>
                  <a:pt x="1571170" y="1143433"/>
                </a:lnTo>
                <a:lnTo>
                  <a:pt x="1570487" y="1146838"/>
                </a:lnTo>
                <a:lnTo>
                  <a:pt x="1569577" y="1149788"/>
                </a:lnTo>
                <a:lnTo>
                  <a:pt x="1568666" y="1152512"/>
                </a:lnTo>
                <a:lnTo>
                  <a:pt x="1567300" y="1155462"/>
                </a:lnTo>
                <a:lnTo>
                  <a:pt x="1565707" y="1157959"/>
                </a:lnTo>
                <a:lnTo>
                  <a:pt x="1564342" y="1160229"/>
                </a:lnTo>
                <a:lnTo>
                  <a:pt x="1562293" y="1162498"/>
                </a:lnTo>
                <a:lnTo>
                  <a:pt x="1560472" y="1164314"/>
                </a:lnTo>
                <a:lnTo>
                  <a:pt x="1558196" y="1165903"/>
                </a:lnTo>
                <a:lnTo>
                  <a:pt x="1555920" y="1167492"/>
                </a:lnTo>
                <a:lnTo>
                  <a:pt x="1553644" y="1168399"/>
                </a:lnTo>
                <a:lnTo>
                  <a:pt x="1551140" y="1169307"/>
                </a:lnTo>
                <a:lnTo>
                  <a:pt x="1548636" y="1169761"/>
                </a:lnTo>
                <a:lnTo>
                  <a:pt x="1546133" y="1169988"/>
                </a:lnTo>
                <a:lnTo>
                  <a:pt x="1471932" y="1169988"/>
                </a:lnTo>
                <a:lnTo>
                  <a:pt x="1469201" y="1169761"/>
                </a:lnTo>
                <a:lnTo>
                  <a:pt x="1466697" y="1169307"/>
                </a:lnTo>
                <a:lnTo>
                  <a:pt x="1464193" y="1168399"/>
                </a:lnTo>
                <a:lnTo>
                  <a:pt x="1461917" y="1167492"/>
                </a:lnTo>
                <a:lnTo>
                  <a:pt x="1459641" y="1165903"/>
                </a:lnTo>
                <a:lnTo>
                  <a:pt x="1457593" y="1164314"/>
                </a:lnTo>
                <a:lnTo>
                  <a:pt x="1455544" y="1162498"/>
                </a:lnTo>
                <a:lnTo>
                  <a:pt x="1453496" y="1160229"/>
                </a:lnTo>
                <a:lnTo>
                  <a:pt x="1452130" y="1157959"/>
                </a:lnTo>
                <a:lnTo>
                  <a:pt x="1450537" y="1155462"/>
                </a:lnTo>
                <a:lnTo>
                  <a:pt x="1449399" y="1152512"/>
                </a:lnTo>
                <a:lnTo>
                  <a:pt x="1448261" y="1149788"/>
                </a:lnTo>
                <a:lnTo>
                  <a:pt x="1447350" y="1146838"/>
                </a:lnTo>
                <a:lnTo>
                  <a:pt x="1446667" y="1143433"/>
                </a:lnTo>
                <a:lnTo>
                  <a:pt x="1446212" y="1140256"/>
                </a:lnTo>
                <a:lnTo>
                  <a:pt x="1446212" y="1136851"/>
                </a:lnTo>
                <a:lnTo>
                  <a:pt x="1446212" y="623687"/>
                </a:lnTo>
                <a:lnTo>
                  <a:pt x="1446212" y="620282"/>
                </a:lnTo>
                <a:lnTo>
                  <a:pt x="1446667" y="617105"/>
                </a:lnTo>
                <a:lnTo>
                  <a:pt x="1447350" y="613927"/>
                </a:lnTo>
                <a:lnTo>
                  <a:pt x="1448261" y="610750"/>
                </a:lnTo>
                <a:lnTo>
                  <a:pt x="1449399" y="608026"/>
                </a:lnTo>
                <a:lnTo>
                  <a:pt x="1450537" y="605303"/>
                </a:lnTo>
                <a:lnTo>
                  <a:pt x="1452130" y="602806"/>
                </a:lnTo>
                <a:lnTo>
                  <a:pt x="1453496" y="600537"/>
                </a:lnTo>
                <a:lnTo>
                  <a:pt x="1455544" y="598267"/>
                </a:lnTo>
                <a:lnTo>
                  <a:pt x="1457593" y="596451"/>
                </a:lnTo>
                <a:lnTo>
                  <a:pt x="1459641" y="594635"/>
                </a:lnTo>
                <a:lnTo>
                  <a:pt x="1461917" y="593274"/>
                </a:lnTo>
                <a:lnTo>
                  <a:pt x="1464193" y="592139"/>
                </a:lnTo>
                <a:lnTo>
                  <a:pt x="1466697" y="591231"/>
                </a:lnTo>
                <a:lnTo>
                  <a:pt x="1469201" y="590777"/>
                </a:lnTo>
                <a:lnTo>
                  <a:pt x="1471932" y="590550"/>
                </a:lnTo>
                <a:close/>
                <a:moveTo>
                  <a:pt x="1152617" y="590550"/>
                </a:moveTo>
                <a:lnTo>
                  <a:pt x="1226818" y="590550"/>
                </a:lnTo>
                <a:lnTo>
                  <a:pt x="1229322" y="590777"/>
                </a:lnTo>
                <a:lnTo>
                  <a:pt x="1232053" y="591231"/>
                </a:lnTo>
                <a:lnTo>
                  <a:pt x="1234557" y="592139"/>
                </a:lnTo>
                <a:lnTo>
                  <a:pt x="1236833" y="593274"/>
                </a:lnTo>
                <a:lnTo>
                  <a:pt x="1239109" y="594635"/>
                </a:lnTo>
                <a:lnTo>
                  <a:pt x="1241158" y="596451"/>
                </a:lnTo>
                <a:lnTo>
                  <a:pt x="1242978" y="598267"/>
                </a:lnTo>
                <a:lnTo>
                  <a:pt x="1244799" y="600537"/>
                </a:lnTo>
                <a:lnTo>
                  <a:pt x="1246620" y="602806"/>
                </a:lnTo>
                <a:lnTo>
                  <a:pt x="1248213" y="605303"/>
                </a:lnTo>
                <a:lnTo>
                  <a:pt x="1249352" y="608026"/>
                </a:lnTo>
                <a:lnTo>
                  <a:pt x="1250490" y="610750"/>
                </a:lnTo>
                <a:lnTo>
                  <a:pt x="1251400" y="613927"/>
                </a:lnTo>
                <a:lnTo>
                  <a:pt x="1251855" y="617105"/>
                </a:lnTo>
                <a:lnTo>
                  <a:pt x="1252538" y="620282"/>
                </a:lnTo>
                <a:lnTo>
                  <a:pt x="1252538" y="623687"/>
                </a:lnTo>
                <a:lnTo>
                  <a:pt x="1252538" y="1136851"/>
                </a:lnTo>
                <a:lnTo>
                  <a:pt x="1252538" y="1140256"/>
                </a:lnTo>
                <a:lnTo>
                  <a:pt x="1251855" y="1143433"/>
                </a:lnTo>
                <a:lnTo>
                  <a:pt x="1251400" y="1146838"/>
                </a:lnTo>
                <a:lnTo>
                  <a:pt x="1250490" y="1149788"/>
                </a:lnTo>
                <a:lnTo>
                  <a:pt x="1249352" y="1152512"/>
                </a:lnTo>
                <a:lnTo>
                  <a:pt x="1248213" y="1155462"/>
                </a:lnTo>
                <a:lnTo>
                  <a:pt x="1246620" y="1157959"/>
                </a:lnTo>
                <a:lnTo>
                  <a:pt x="1244799" y="1160229"/>
                </a:lnTo>
                <a:lnTo>
                  <a:pt x="1242978" y="1162498"/>
                </a:lnTo>
                <a:lnTo>
                  <a:pt x="1241158" y="1164314"/>
                </a:lnTo>
                <a:lnTo>
                  <a:pt x="1239109" y="1165903"/>
                </a:lnTo>
                <a:lnTo>
                  <a:pt x="1236833" y="1167492"/>
                </a:lnTo>
                <a:lnTo>
                  <a:pt x="1234557" y="1168399"/>
                </a:lnTo>
                <a:lnTo>
                  <a:pt x="1232053" y="1169307"/>
                </a:lnTo>
                <a:lnTo>
                  <a:pt x="1229322" y="1169761"/>
                </a:lnTo>
                <a:lnTo>
                  <a:pt x="1226818" y="1169988"/>
                </a:lnTo>
                <a:lnTo>
                  <a:pt x="1152617" y="1169988"/>
                </a:lnTo>
                <a:lnTo>
                  <a:pt x="1150114" y="1169761"/>
                </a:lnTo>
                <a:lnTo>
                  <a:pt x="1147610" y="1169307"/>
                </a:lnTo>
                <a:lnTo>
                  <a:pt x="1145106" y="1168399"/>
                </a:lnTo>
                <a:lnTo>
                  <a:pt x="1142830" y="1167492"/>
                </a:lnTo>
                <a:lnTo>
                  <a:pt x="1140554" y="1165903"/>
                </a:lnTo>
                <a:lnTo>
                  <a:pt x="1138278" y="1164314"/>
                </a:lnTo>
                <a:lnTo>
                  <a:pt x="1136457" y="1162498"/>
                </a:lnTo>
                <a:lnTo>
                  <a:pt x="1134409" y="1160229"/>
                </a:lnTo>
                <a:lnTo>
                  <a:pt x="1132815" y="1157959"/>
                </a:lnTo>
                <a:lnTo>
                  <a:pt x="1131450" y="1155462"/>
                </a:lnTo>
                <a:lnTo>
                  <a:pt x="1130084" y="1152512"/>
                </a:lnTo>
                <a:lnTo>
                  <a:pt x="1129174" y="1149788"/>
                </a:lnTo>
                <a:lnTo>
                  <a:pt x="1128036" y="1146838"/>
                </a:lnTo>
                <a:lnTo>
                  <a:pt x="1127580" y="1143433"/>
                </a:lnTo>
                <a:lnTo>
                  <a:pt x="1127125" y="1140256"/>
                </a:lnTo>
                <a:lnTo>
                  <a:pt x="1127125" y="1136851"/>
                </a:lnTo>
                <a:lnTo>
                  <a:pt x="1127125" y="623687"/>
                </a:lnTo>
                <a:lnTo>
                  <a:pt x="1127125" y="620282"/>
                </a:lnTo>
                <a:lnTo>
                  <a:pt x="1127580" y="617105"/>
                </a:lnTo>
                <a:lnTo>
                  <a:pt x="1128036" y="613927"/>
                </a:lnTo>
                <a:lnTo>
                  <a:pt x="1129174" y="610750"/>
                </a:lnTo>
                <a:lnTo>
                  <a:pt x="1130084" y="608026"/>
                </a:lnTo>
                <a:lnTo>
                  <a:pt x="1131450" y="605303"/>
                </a:lnTo>
                <a:lnTo>
                  <a:pt x="1132815" y="602806"/>
                </a:lnTo>
                <a:lnTo>
                  <a:pt x="1134409" y="600537"/>
                </a:lnTo>
                <a:lnTo>
                  <a:pt x="1136457" y="598267"/>
                </a:lnTo>
                <a:lnTo>
                  <a:pt x="1138278" y="596451"/>
                </a:lnTo>
                <a:lnTo>
                  <a:pt x="1140554" y="594635"/>
                </a:lnTo>
                <a:lnTo>
                  <a:pt x="1142830" y="593274"/>
                </a:lnTo>
                <a:lnTo>
                  <a:pt x="1145106" y="592139"/>
                </a:lnTo>
                <a:lnTo>
                  <a:pt x="1147610" y="591231"/>
                </a:lnTo>
                <a:lnTo>
                  <a:pt x="1150114" y="590777"/>
                </a:lnTo>
                <a:lnTo>
                  <a:pt x="1152617" y="590550"/>
                </a:lnTo>
                <a:close/>
                <a:moveTo>
                  <a:pt x="1633857" y="508000"/>
                </a:moveTo>
                <a:lnTo>
                  <a:pt x="1707830" y="508000"/>
                </a:lnTo>
                <a:lnTo>
                  <a:pt x="1710561" y="508227"/>
                </a:lnTo>
                <a:lnTo>
                  <a:pt x="1713065" y="508680"/>
                </a:lnTo>
                <a:lnTo>
                  <a:pt x="1715797" y="509814"/>
                </a:lnTo>
                <a:lnTo>
                  <a:pt x="1718073" y="510947"/>
                </a:lnTo>
                <a:lnTo>
                  <a:pt x="1720349" y="512534"/>
                </a:lnTo>
                <a:lnTo>
                  <a:pt x="1722170" y="514575"/>
                </a:lnTo>
                <a:lnTo>
                  <a:pt x="1724218" y="516842"/>
                </a:lnTo>
                <a:lnTo>
                  <a:pt x="1726039" y="519109"/>
                </a:lnTo>
                <a:lnTo>
                  <a:pt x="1727860" y="521829"/>
                </a:lnTo>
                <a:lnTo>
                  <a:pt x="1729453" y="524550"/>
                </a:lnTo>
                <a:lnTo>
                  <a:pt x="1730591" y="527950"/>
                </a:lnTo>
                <a:lnTo>
                  <a:pt x="1731729" y="531124"/>
                </a:lnTo>
                <a:lnTo>
                  <a:pt x="1732640" y="534752"/>
                </a:lnTo>
                <a:lnTo>
                  <a:pt x="1733095" y="538152"/>
                </a:lnTo>
                <a:lnTo>
                  <a:pt x="1733550" y="542006"/>
                </a:lnTo>
                <a:lnTo>
                  <a:pt x="1733550" y="545860"/>
                </a:lnTo>
                <a:lnTo>
                  <a:pt x="1733550" y="1132128"/>
                </a:lnTo>
                <a:lnTo>
                  <a:pt x="1733550" y="1135982"/>
                </a:lnTo>
                <a:lnTo>
                  <a:pt x="1733095" y="1139836"/>
                </a:lnTo>
                <a:lnTo>
                  <a:pt x="1732640" y="1143463"/>
                </a:lnTo>
                <a:lnTo>
                  <a:pt x="1731729" y="1146864"/>
                </a:lnTo>
                <a:lnTo>
                  <a:pt x="1730591" y="1150038"/>
                </a:lnTo>
                <a:lnTo>
                  <a:pt x="1729453" y="1153438"/>
                </a:lnTo>
                <a:lnTo>
                  <a:pt x="1727860" y="1156159"/>
                </a:lnTo>
                <a:lnTo>
                  <a:pt x="1726039" y="1158879"/>
                </a:lnTo>
                <a:lnTo>
                  <a:pt x="1724218" y="1161373"/>
                </a:lnTo>
                <a:lnTo>
                  <a:pt x="1722170" y="1163414"/>
                </a:lnTo>
                <a:lnTo>
                  <a:pt x="1720349" y="1165454"/>
                </a:lnTo>
                <a:lnTo>
                  <a:pt x="1718073" y="1167041"/>
                </a:lnTo>
                <a:lnTo>
                  <a:pt x="1715797" y="1168174"/>
                </a:lnTo>
                <a:lnTo>
                  <a:pt x="1713065" y="1169308"/>
                </a:lnTo>
                <a:lnTo>
                  <a:pt x="1710561" y="1169761"/>
                </a:lnTo>
                <a:lnTo>
                  <a:pt x="1707830" y="1169988"/>
                </a:lnTo>
                <a:lnTo>
                  <a:pt x="1633857" y="1169988"/>
                </a:lnTo>
                <a:lnTo>
                  <a:pt x="1631353" y="1169761"/>
                </a:lnTo>
                <a:lnTo>
                  <a:pt x="1628850" y="1169308"/>
                </a:lnTo>
                <a:lnTo>
                  <a:pt x="1626346" y="1168174"/>
                </a:lnTo>
                <a:lnTo>
                  <a:pt x="1624070" y="1167041"/>
                </a:lnTo>
                <a:lnTo>
                  <a:pt x="1621794" y="1165454"/>
                </a:lnTo>
                <a:lnTo>
                  <a:pt x="1619518" y="1163414"/>
                </a:lnTo>
                <a:lnTo>
                  <a:pt x="1617469" y="1161373"/>
                </a:lnTo>
                <a:lnTo>
                  <a:pt x="1615648" y="1158879"/>
                </a:lnTo>
                <a:lnTo>
                  <a:pt x="1614055" y="1156159"/>
                </a:lnTo>
                <a:lnTo>
                  <a:pt x="1612689" y="1153438"/>
                </a:lnTo>
                <a:lnTo>
                  <a:pt x="1611324" y="1150038"/>
                </a:lnTo>
                <a:lnTo>
                  <a:pt x="1610186" y="1146864"/>
                </a:lnTo>
                <a:lnTo>
                  <a:pt x="1609275" y="1143463"/>
                </a:lnTo>
                <a:lnTo>
                  <a:pt x="1608820" y="1139836"/>
                </a:lnTo>
                <a:lnTo>
                  <a:pt x="1608365" y="1135982"/>
                </a:lnTo>
                <a:lnTo>
                  <a:pt x="1608137" y="1132128"/>
                </a:lnTo>
                <a:lnTo>
                  <a:pt x="1608137" y="545860"/>
                </a:lnTo>
                <a:lnTo>
                  <a:pt x="1608365" y="542006"/>
                </a:lnTo>
                <a:lnTo>
                  <a:pt x="1608820" y="538152"/>
                </a:lnTo>
                <a:lnTo>
                  <a:pt x="1609275" y="534752"/>
                </a:lnTo>
                <a:lnTo>
                  <a:pt x="1610186" y="531124"/>
                </a:lnTo>
                <a:lnTo>
                  <a:pt x="1611324" y="527950"/>
                </a:lnTo>
                <a:lnTo>
                  <a:pt x="1612689" y="524550"/>
                </a:lnTo>
                <a:lnTo>
                  <a:pt x="1614055" y="521829"/>
                </a:lnTo>
                <a:lnTo>
                  <a:pt x="1615648" y="519109"/>
                </a:lnTo>
                <a:lnTo>
                  <a:pt x="1617469" y="516842"/>
                </a:lnTo>
                <a:lnTo>
                  <a:pt x="1619518" y="514575"/>
                </a:lnTo>
                <a:lnTo>
                  <a:pt x="1621794" y="512534"/>
                </a:lnTo>
                <a:lnTo>
                  <a:pt x="1624070" y="510947"/>
                </a:lnTo>
                <a:lnTo>
                  <a:pt x="1626346" y="509814"/>
                </a:lnTo>
                <a:lnTo>
                  <a:pt x="1628850" y="508680"/>
                </a:lnTo>
                <a:lnTo>
                  <a:pt x="1631353" y="508227"/>
                </a:lnTo>
                <a:lnTo>
                  <a:pt x="1633857" y="508000"/>
                </a:lnTo>
                <a:close/>
                <a:moveTo>
                  <a:pt x="1501548" y="319088"/>
                </a:moveTo>
                <a:lnTo>
                  <a:pt x="1733323" y="319088"/>
                </a:lnTo>
                <a:lnTo>
                  <a:pt x="1733323" y="319316"/>
                </a:lnTo>
                <a:lnTo>
                  <a:pt x="1733550" y="319316"/>
                </a:lnTo>
                <a:lnTo>
                  <a:pt x="1733550" y="464215"/>
                </a:lnTo>
                <a:lnTo>
                  <a:pt x="1637620" y="464215"/>
                </a:lnTo>
                <a:lnTo>
                  <a:pt x="1637620" y="418038"/>
                </a:lnTo>
                <a:lnTo>
                  <a:pt x="1318759" y="617303"/>
                </a:lnTo>
                <a:lnTo>
                  <a:pt x="1250723" y="574766"/>
                </a:lnTo>
                <a:lnTo>
                  <a:pt x="1253444" y="573174"/>
                </a:lnTo>
                <a:lnTo>
                  <a:pt x="1146628" y="506525"/>
                </a:lnTo>
                <a:lnTo>
                  <a:pt x="844096" y="695326"/>
                </a:lnTo>
                <a:lnTo>
                  <a:pt x="776287" y="653016"/>
                </a:lnTo>
                <a:lnTo>
                  <a:pt x="1147082" y="421450"/>
                </a:lnTo>
                <a:lnTo>
                  <a:pt x="1215118" y="463533"/>
                </a:lnTo>
                <a:lnTo>
                  <a:pt x="1214437" y="464215"/>
                </a:lnTo>
                <a:lnTo>
                  <a:pt x="1321253" y="530637"/>
                </a:lnTo>
                <a:lnTo>
                  <a:pt x="1564368" y="379141"/>
                </a:lnTo>
                <a:lnTo>
                  <a:pt x="1501548" y="379141"/>
                </a:lnTo>
                <a:lnTo>
                  <a:pt x="1501548" y="319088"/>
                </a:lnTo>
                <a:close/>
                <a:moveTo>
                  <a:pt x="229507" y="91395"/>
                </a:moveTo>
                <a:lnTo>
                  <a:pt x="225651" y="91621"/>
                </a:lnTo>
                <a:lnTo>
                  <a:pt x="221796" y="91848"/>
                </a:lnTo>
                <a:lnTo>
                  <a:pt x="218394" y="92075"/>
                </a:lnTo>
                <a:lnTo>
                  <a:pt x="214539" y="92755"/>
                </a:lnTo>
                <a:lnTo>
                  <a:pt x="210910" y="93662"/>
                </a:lnTo>
                <a:lnTo>
                  <a:pt x="207509" y="94570"/>
                </a:lnTo>
                <a:lnTo>
                  <a:pt x="204107" y="95704"/>
                </a:lnTo>
                <a:lnTo>
                  <a:pt x="200705" y="96837"/>
                </a:lnTo>
                <a:lnTo>
                  <a:pt x="197303" y="98198"/>
                </a:lnTo>
                <a:lnTo>
                  <a:pt x="194355" y="99559"/>
                </a:lnTo>
                <a:lnTo>
                  <a:pt x="191407" y="101373"/>
                </a:lnTo>
                <a:lnTo>
                  <a:pt x="188232" y="103187"/>
                </a:lnTo>
                <a:lnTo>
                  <a:pt x="185284" y="105002"/>
                </a:lnTo>
                <a:lnTo>
                  <a:pt x="182562" y="107270"/>
                </a:lnTo>
                <a:lnTo>
                  <a:pt x="179614" y="109311"/>
                </a:lnTo>
                <a:lnTo>
                  <a:pt x="177119" y="111579"/>
                </a:lnTo>
                <a:lnTo>
                  <a:pt x="174851" y="114073"/>
                </a:lnTo>
                <a:lnTo>
                  <a:pt x="172357" y="116568"/>
                </a:lnTo>
                <a:lnTo>
                  <a:pt x="170316" y="119062"/>
                </a:lnTo>
                <a:lnTo>
                  <a:pt x="168275" y="121784"/>
                </a:lnTo>
                <a:lnTo>
                  <a:pt x="166460" y="124505"/>
                </a:lnTo>
                <a:lnTo>
                  <a:pt x="164646" y="127454"/>
                </a:lnTo>
                <a:lnTo>
                  <a:pt x="162832" y="130402"/>
                </a:lnTo>
                <a:lnTo>
                  <a:pt x="161471" y="133350"/>
                </a:lnTo>
                <a:lnTo>
                  <a:pt x="160110" y="136525"/>
                </a:lnTo>
                <a:lnTo>
                  <a:pt x="158976" y="139700"/>
                </a:lnTo>
                <a:lnTo>
                  <a:pt x="158069" y="143102"/>
                </a:lnTo>
                <a:lnTo>
                  <a:pt x="156935" y="146277"/>
                </a:lnTo>
                <a:lnTo>
                  <a:pt x="156482" y="149679"/>
                </a:lnTo>
                <a:lnTo>
                  <a:pt x="156028" y="153080"/>
                </a:lnTo>
                <a:lnTo>
                  <a:pt x="155801" y="156709"/>
                </a:lnTo>
                <a:lnTo>
                  <a:pt x="155801" y="160111"/>
                </a:lnTo>
                <a:lnTo>
                  <a:pt x="155801" y="1330098"/>
                </a:lnTo>
                <a:lnTo>
                  <a:pt x="155801" y="1333500"/>
                </a:lnTo>
                <a:lnTo>
                  <a:pt x="156028" y="1337129"/>
                </a:lnTo>
                <a:lnTo>
                  <a:pt x="156482" y="1340531"/>
                </a:lnTo>
                <a:lnTo>
                  <a:pt x="156935" y="1343932"/>
                </a:lnTo>
                <a:lnTo>
                  <a:pt x="158069" y="1347561"/>
                </a:lnTo>
                <a:lnTo>
                  <a:pt x="158976" y="1350509"/>
                </a:lnTo>
                <a:lnTo>
                  <a:pt x="160110" y="1353684"/>
                </a:lnTo>
                <a:lnTo>
                  <a:pt x="161471" y="1357086"/>
                </a:lnTo>
                <a:lnTo>
                  <a:pt x="162832" y="1360034"/>
                </a:lnTo>
                <a:lnTo>
                  <a:pt x="164646" y="1362756"/>
                </a:lnTo>
                <a:lnTo>
                  <a:pt x="166460" y="1365931"/>
                </a:lnTo>
                <a:lnTo>
                  <a:pt x="168275" y="1368652"/>
                </a:lnTo>
                <a:lnTo>
                  <a:pt x="170316" y="1371373"/>
                </a:lnTo>
                <a:lnTo>
                  <a:pt x="172357" y="1373868"/>
                </a:lnTo>
                <a:lnTo>
                  <a:pt x="174851" y="1376590"/>
                </a:lnTo>
                <a:lnTo>
                  <a:pt x="177119" y="1378857"/>
                </a:lnTo>
                <a:lnTo>
                  <a:pt x="179614" y="1381125"/>
                </a:lnTo>
                <a:lnTo>
                  <a:pt x="182562" y="1383393"/>
                </a:lnTo>
                <a:lnTo>
                  <a:pt x="185284" y="1385207"/>
                </a:lnTo>
                <a:lnTo>
                  <a:pt x="188232" y="1387248"/>
                </a:lnTo>
                <a:lnTo>
                  <a:pt x="191407" y="1389063"/>
                </a:lnTo>
                <a:lnTo>
                  <a:pt x="194355" y="1390650"/>
                </a:lnTo>
                <a:lnTo>
                  <a:pt x="197303" y="1392238"/>
                </a:lnTo>
                <a:lnTo>
                  <a:pt x="200705" y="1393598"/>
                </a:lnTo>
                <a:lnTo>
                  <a:pt x="204107" y="1394959"/>
                </a:lnTo>
                <a:lnTo>
                  <a:pt x="207509" y="1395866"/>
                </a:lnTo>
                <a:lnTo>
                  <a:pt x="210910" y="1397000"/>
                </a:lnTo>
                <a:lnTo>
                  <a:pt x="214539" y="1397681"/>
                </a:lnTo>
                <a:lnTo>
                  <a:pt x="218394" y="1398134"/>
                </a:lnTo>
                <a:lnTo>
                  <a:pt x="221796" y="1398588"/>
                </a:lnTo>
                <a:lnTo>
                  <a:pt x="225651" y="1399041"/>
                </a:lnTo>
                <a:lnTo>
                  <a:pt x="229507" y="1399041"/>
                </a:lnTo>
                <a:lnTo>
                  <a:pt x="2280330" y="1399041"/>
                </a:lnTo>
                <a:lnTo>
                  <a:pt x="2284186" y="1399041"/>
                </a:lnTo>
                <a:lnTo>
                  <a:pt x="2288041" y="1398588"/>
                </a:lnTo>
                <a:lnTo>
                  <a:pt x="2291670" y="1398134"/>
                </a:lnTo>
                <a:lnTo>
                  <a:pt x="2295298" y="1397681"/>
                </a:lnTo>
                <a:lnTo>
                  <a:pt x="2299154" y="1397000"/>
                </a:lnTo>
                <a:lnTo>
                  <a:pt x="2302555" y="1395866"/>
                </a:lnTo>
                <a:lnTo>
                  <a:pt x="2305957" y="1394959"/>
                </a:lnTo>
                <a:lnTo>
                  <a:pt x="2309359" y="1393598"/>
                </a:lnTo>
                <a:lnTo>
                  <a:pt x="2312534" y="1392238"/>
                </a:lnTo>
                <a:lnTo>
                  <a:pt x="2315709" y="1390650"/>
                </a:lnTo>
                <a:lnTo>
                  <a:pt x="2318884" y="1389063"/>
                </a:lnTo>
                <a:lnTo>
                  <a:pt x="2321832" y="1387248"/>
                </a:lnTo>
                <a:lnTo>
                  <a:pt x="2324780" y="1385207"/>
                </a:lnTo>
                <a:lnTo>
                  <a:pt x="2327502" y="1383393"/>
                </a:lnTo>
                <a:lnTo>
                  <a:pt x="2330223" y="1381125"/>
                </a:lnTo>
                <a:lnTo>
                  <a:pt x="2332945" y="1378857"/>
                </a:lnTo>
                <a:lnTo>
                  <a:pt x="2335213" y="1376590"/>
                </a:lnTo>
                <a:lnTo>
                  <a:pt x="2337707" y="1373868"/>
                </a:lnTo>
                <a:lnTo>
                  <a:pt x="2339748" y="1371373"/>
                </a:lnTo>
                <a:lnTo>
                  <a:pt x="2341789" y="1368652"/>
                </a:lnTo>
                <a:lnTo>
                  <a:pt x="2343830" y="1365931"/>
                </a:lnTo>
                <a:lnTo>
                  <a:pt x="2345418" y="1362756"/>
                </a:lnTo>
                <a:lnTo>
                  <a:pt x="2347232" y="1360034"/>
                </a:lnTo>
                <a:lnTo>
                  <a:pt x="2348593" y="1357086"/>
                </a:lnTo>
                <a:lnTo>
                  <a:pt x="2350180" y="1353684"/>
                </a:lnTo>
                <a:lnTo>
                  <a:pt x="2351088" y="1350509"/>
                </a:lnTo>
                <a:lnTo>
                  <a:pt x="2351995" y="1347561"/>
                </a:lnTo>
                <a:lnTo>
                  <a:pt x="2352902" y="1343932"/>
                </a:lnTo>
                <a:lnTo>
                  <a:pt x="2353582" y="1340531"/>
                </a:lnTo>
                <a:lnTo>
                  <a:pt x="2354036" y="1337129"/>
                </a:lnTo>
                <a:lnTo>
                  <a:pt x="2354263" y="1333500"/>
                </a:lnTo>
                <a:lnTo>
                  <a:pt x="2354263" y="1330098"/>
                </a:lnTo>
                <a:lnTo>
                  <a:pt x="2354263" y="160111"/>
                </a:lnTo>
                <a:lnTo>
                  <a:pt x="2354263" y="156709"/>
                </a:lnTo>
                <a:lnTo>
                  <a:pt x="2354036" y="153080"/>
                </a:lnTo>
                <a:lnTo>
                  <a:pt x="2353582" y="149679"/>
                </a:lnTo>
                <a:lnTo>
                  <a:pt x="2352902" y="146277"/>
                </a:lnTo>
                <a:lnTo>
                  <a:pt x="2351995" y="143102"/>
                </a:lnTo>
                <a:lnTo>
                  <a:pt x="2351088" y="139700"/>
                </a:lnTo>
                <a:lnTo>
                  <a:pt x="2350180" y="136525"/>
                </a:lnTo>
                <a:lnTo>
                  <a:pt x="2348593" y="133350"/>
                </a:lnTo>
                <a:lnTo>
                  <a:pt x="2347232" y="130402"/>
                </a:lnTo>
                <a:lnTo>
                  <a:pt x="2345418" y="127454"/>
                </a:lnTo>
                <a:lnTo>
                  <a:pt x="2343830" y="124505"/>
                </a:lnTo>
                <a:lnTo>
                  <a:pt x="2341789" y="121784"/>
                </a:lnTo>
                <a:lnTo>
                  <a:pt x="2339748" y="119062"/>
                </a:lnTo>
                <a:lnTo>
                  <a:pt x="2337707" y="116568"/>
                </a:lnTo>
                <a:lnTo>
                  <a:pt x="2335213" y="114073"/>
                </a:lnTo>
                <a:lnTo>
                  <a:pt x="2332945" y="111579"/>
                </a:lnTo>
                <a:lnTo>
                  <a:pt x="2330223" y="109311"/>
                </a:lnTo>
                <a:lnTo>
                  <a:pt x="2327502" y="107270"/>
                </a:lnTo>
                <a:lnTo>
                  <a:pt x="2324780" y="105002"/>
                </a:lnTo>
                <a:lnTo>
                  <a:pt x="2321832" y="103187"/>
                </a:lnTo>
                <a:lnTo>
                  <a:pt x="2318884" y="101373"/>
                </a:lnTo>
                <a:lnTo>
                  <a:pt x="2315709" y="99559"/>
                </a:lnTo>
                <a:lnTo>
                  <a:pt x="2312534" y="98198"/>
                </a:lnTo>
                <a:lnTo>
                  <a:pt x="2309359" y="96837"/>
                </a:lnTo>
                <a:lnTo>
                  <a:pt x="2305957" y="95704"/>
                </a:lnTo>
                <a:lnTo>
                  <a:pt x="2302555" y="94570"/>
                </a:lnTo>
                <a:lnTo>
                  <a:pt x="2299154" y="93662"/>
                </a:lnTo>
                <a:lnTo>
                  <a:pt x="2295298" y="92755"/>
                </a:lnTo>
                <a:lnTo>
                  <a:pt x="2291670" y="92075"/>
                </a:lnTo>
                <a:lnTo>
                  <a:pt x="2288041" y="91848"/>
                </a:lnTo>
                <a:lnTo>
                  <a:pt x="2284186" y="91621"/>
                </a:lnTo>
                <a:lnTo>
                  <a:pt x="2280330" y="91395"/>
                </a:lnTo>
                <a:lnTo>
                  <a:pt x="229507" y="91395"/>
                </a:lnTo>
                <a:close/>
                <a:moveTo>
                  <a:pt x="81642" y="0"/>
                </a:moveTo>
                <a:lnTo>
                  <a:pt x="86178" y="0"/>
                </a:lnTo>
                <a:lnTo>
                  <a:pt x="2424113" y="0"/>
                </a:lnTo>
                <a:lnTo>
                  <a:pt x="2428648" y="0"/>
                </a:lnTo>
                <a:lnTo>
                  <a:pt x="2432730" y="227"/>
                </a:lnTo>
                <a:lnTo>
                  <a:pt x="2436813" y="680"/>
                </a:lnTo>
                <a:lnTo>
                  <a:pt x="2441122" y="1361"/>
                </a:lnTo>
                <a:lnTo>
                  <a:pt x="2445204" y="2268"/>
                </a:lnTo>
                <a:lnTo>
                  <a:pt x="2449286" y="3402"/>
                </a:lnTo>
                <a:lnTo>
                  <a:pt x="2452914" y="4536"/>
                </a:lnTo>
                <a:lnTo>
                  <a:pt x="2456770" y="5896"/>
                </a:lnTo>
                <a:lnTo>
                  <a:pt x="2460625" y="7484"/>
                </a:lnTo>
                <a:lnTo>
                  <a:pt x="2464480" y="9298"/>
                </a:lnTo>
                <a:lnTo>
                  <a:pt x="2467882" y="11339"/>
                </a:lnTo>
                <a:lnTo>
                  <a:pt x="2471284" y="13380"/>
                </a:lnTo>
                <a:lnTo>
                  <a:pt x="2474459" y="15421"/>
                </a:lnTo>
                <a:lnTo>
                  <a:pt x="2477861" y="17916"/>
                </a:lnTo>
                <a:lnTo>
                  <a:pt x="2480809" y="20184"/>
                </a:lnTo>
                <a:lnTo>
                  <a:pt x="2483757" y="22905"/>
                </a:lnTo>
                <a:lnTo>
                  <a:pt x="2486479" y="25400"/>
                </a:lnTo>
                <a:lnTo>
                  <a:pt x="2489200" y="28348"/>
                </a:lnTo>
                <a:lnTo>
                  <a:pt x="2491695" y="31296"/>
                </a:lnTo>
                <a:lnTo>
                  <a:pt x="2493963" y="34471"/>
                </a:lnTo>
                <a:lnTo>
                  <a:pt x="2496230" y="37646"/>
                </a:lnTo>
                <a:lnTo>
                  <a:pt x="2498272" y="40821"/>
                </a:lnTo>
                <a:lnTo>
                  <a:pt x="2499859" y="44450"/>
                </a:lnTo>
                <a:lnTo>
                  <a:pt x="2501673" y="47625"/>
                </a:lnTo>
                <a:lnTo>
                  <a:pt x="2503261" y="51480"/>
                </a:lnTo>
                <a:lnTo>
                  <a:pt x="2504395" y="54882"/>
                </a:lnTo>
                <a:lnTo>
                  <a:pt x="2505755" y="58737"/>
                </a:lnTo>
                <a:lnTo>
                  <a:pt x="2506663" y="62593"/>
                </a:lnTo>
                <a:lnTo>
                  <a:pt x="2507343" y="66221"/>
                </a:lnTo>
                <a:lnTo>
                  <a:pt x="2508023" y="70304"/>
                </a:lnTo>
                <a:lnTo>
                  <a:pt x="2508250" y="74159"/>
                </a:lnTo>
                <a:lnTo>
                  <a:pt x="2508250" y="78241"/>
                </a:lnTo>
                <a:lnTo>
                  <a:pt x="2508250" y="1411968"/>
                </a:lnTo>
                <a:lnTo>
                  <a:pt x="2508250" y="1416050"/>
                </a:lnTo>
                <a:lnTo>
                  <a:pt x="2508023" y="1420132"/>
                </a:lnTo>
                <a:lnTo>
                  <a:pt x="2507343" y="1423988"/>
                </a:lnTo>
                <a:lnTo>
                  <a:pt x="2506663" y="1427616"/>
                </a:lnTo>
                <a:lnTo>
                  <a:pt x="2505755" y="1431472"/>
                </a:lnTo>
                <a:lnTo>
                  <a:pt x="2504395" y="1435327"/>
                </a:lnTo>
                <a:lnTo>
                  <a:pt x="2503261" y="1439182"/>
                </a:lnTo>
                <a:lnTo>
                  <a:pt x="2501673" y="1442584"/>
                </a:lnTo>
                <a:lnTo>
                  <a:pt x="2499859" y="1446213"/>
                </a:lnTo>
                <a:lnTo>
                  <a:pt x="2498272" y="1449388"/>
                </a:lnTo>
                <a:lnTo>
                  <a:pt x="2496230" y="1452790"/>
                </a:lnTo>
                <a:lnTo>
                  <a:pt x="2493963" y="1455965"/>
                </a:lnTo>
                <a:lnTo>
                  <a:pt x="2491695" y="1458913"/>
                </a:lnTo>
                <a:lnTo>
                  <a:pt x="2489200" y="1462088"/>
                </a:lnTo>
                <a:lnTo>
                  <a:pt x="2486479" y="1464809"/>
                </a:lnTo>
                <a:lnTo>
                  <a:pt x="2483757" y="1467531"/>
                </a:lnTo>
                <a:lnTo>
                  <a:pt x="2480809" y="1470025"/>
                </a:lnTo>
                <a:lnTo>
                  <a:pt x="2477861" y="1472747"/>
                </a:lnTo>
                <a:lnTo>
                  <a:pt x="2474459" y="1475015"/>
                </a:lnTo>
                <a:lnTo>
                  <a:pt x="2471284" y="1477282"/>
                </a:lnTo>
                <a:lnTo>
                  <a:pt x="2467882" y="1479097"/>
                </a:lnTo>
                <a:lnTo>
                  <a:pt x="2464480" y="1480911"/>
                </a:lnTo>
                <a:lnTo>
                  <a:pt x="2460625" y="1482725"/>
                </a:lnTo>
                <a:lnTo>
                  <a:pt x="2456770" y="1484313"/>
                </a:lnTo>
                <a:lnTo>
                  <a:pt x="2452914" y="1485674"/>
                </a:lnTo>
                <a:lnTo>
                  <a:pt x="2449286" y="1487034"/>
                </a:lnTo>
                <a:lnTo>
                  <a:pt x="2445204" y="1487941"/>
                </a:lnTo>
                <a:lnTo>
                  <a:pt x="2441122" y="1488849"/>
                </a:lnTo>
                <a:lnTo>
                  <a:pt x="2436813" y="1489529"/>
                </a:lnTo>
                <a:lnTo>
                  <a:pt x="2432730" y="1489982"/>
                </a:lnTo>
                <a:lnTo>
                  <a:pt x="2428648" y="1490209"/>
                </a:lnTo>
                <a:lnTo>
                  <a:pt x="2424113" y="1490663"/>
                </a:lnTo>
                <a:lnTo>
                  <a:pt x="86178" y="1490663"/>
                </a:lnTo>
                <a:lnTo>
                  <a:pt x="81642" y="1490209"/>
                </a:lnTo>
                <a:lnTo>
                  <a:pt x="77333" y="1489982"/>
                </a:lnTo>
                <a:lnTo>
                  <a:pt x="73251" y="1489529"/>
                </a:lnTo>
                <a:lnTo>
                  <a:pt x="68942" y="1488849"/>
                </a:lnTo>
                <a:lnTo>
                  <a:pt x="64860" y="1487941"/>
                </a:lnTo>
                <a:lnTo>
                  <a:pt x="60778" y="1487034"/>
                </a:lnTo>
                <a:lnTo>
                  <a:pt x="57150" y="1485674"/>
                </a:lnTo>
                <a:lnTo>
                  <a:pt x="53294" y="1484313"/>
                </a:lnTo>
                <a:lnTo>
                  <a:pt x="49439" y="1482725"/>
                </a:lnTo>
                <a:lnTo>
                  <a:pt x="45810" y="1480911"/>
                </a:lnTo>
                <a:lnTo>
                  <a:pt x="42182" y="1479097"/>
                </a:lnTo>
                <a:lnTo>
                  <a:pt x="39007" y="1477282"/>
                </a:lnTo>
                <a:lnTo>
                  <a:pt x="35605" y="1475015"/>
                </a:lnTo>
                <a:lnTo>
                  <a:pt x="32430" y="1472747"/>
                </a:lnTo>
                <a:lnTo>
                  <a:pt x="29255" y="1470025"/>
                </a:lnTo>
                <a:lnTo>
                  <a:pt x="26307" y="1467531"/>
                </a:lnTo>
                <a:lnTo>
                  <a:pt x="23585" y="1464809"/>
                </a:lnTo>
                <a:lnTo>
                  <a:pt x="21091" y="1462088"/>
                </a:lnTo>
                <a:lnTo>
                  <a:pt x="18596" y="1458913"/>
                </a:lnTo>
                <a:lnTo>
                  <a:pt x="16101" y="1455965"/>
                </a:lnTo>
                <a:lnTo>
                  <a:pt x="13833" y="1452790"/>
                </a:lnTo>
                <a:lnTo>
                  <a:pt x="12019" y="1449388"/>
                </a:lnTo>
                <a:lnTo>
                  <a:pt x="9978" y="1446213"/>
                </a:lnTo>
                <a:lnTo>
                  <a:pt x="8391" y="1442584"/>
                </a:lnTo>
                <a:lnTo>
                  <a:pt x="6803" y="1439182"/>
                </a:lnTo>
                <a:lnTo>
                  <a:pt x="5442" y="1435327"/>
                </a:lnTo>
                <a:lnTo>
                  <a:pt x="4308" y="1431472"/>
                </a:lnTo>
                <a:lnTo>
                  <a:pt x="3401" y="1427616"/>
                </a:lnTo>
                <a:lnTo>
                  <a:pt x="2494" y="1423988"/>
                </a:lnTo>
                <a:lnTo>
                  <a:pt x="2041" y="1420132"/>
                </a:lnTo>
                <a:lnTo>
                  <a:pt x="1814" y="1416050"/>
                </a:lnTo>
                <a:lnTo>
                  <a:pt x="1587" y="1411968"/>
                </a:lnTo>
                <a:lnTo>
                  <a:pt x="1587" y="78241"/>
                </a:lnTo>
                <a:lnTo>
                  <a:pt x="1814" y="74159"/>
                </a:lnTo>
                <a:lnTo>
                  <a:pt x="2041" y="70304"/>
                </a:lnTo>
                <a:lnTo>
                  <a:pt x="2494" y="66221"/>
                </a:lnTo>
                <a:lnTo>
                  <a:pt x="3401" y="62593"/>
                </a:lnTo>
                <a:lnTo>
                  <a:pt x="4308" y="58737"/>
                </a:lnTo>
                <a:lnTo>
                  <a:pt x="5442" y="54882"/>
                </a:lnTo>
                <a:lnTo>
                  <a:pt x="6803" y="51480"/>
                </a:lnTo>
                <a:lnTo>
                  <a:pt x="8391" y="47625"/>
                </a:lnTo>
                <a:lnTo>
                  <a:pt x="9978" y="44450"/>
                </a:lnTo>
                <a:lnTo>
                  <a:pt x="12019" y="40821"/>
                </a:lnTo>
                <a:lnTo>
                  <a:pt x="13833" y="37646"/>
                </a:lnTo>
                <a:lnTo>
                  <a:pt x="16101" y="34471"/>
                </a:lnTo>
                <a:lnTo>
                  <a:pt x="18596" y="31296"/>
                </a:lnTo>
                <a:lnTo>
                  <a:pt x="21091" y="28348"/>
                </a:lnTo>
                <a:lnTo>
                  <a:pt x="23585" y="25400"/>
                </a:lnTo>
                <a:lnTo>
                  <a:pt x="26307" y="22905"/>
                </a:lnTo>
                <a:lnTo>
                  <a:pt x="29255" y="20184"/>
                </a:lnTo>
                <a:lnTo>
                  <a:pt x="32430" y="17916"/>
                </a:lnTo>
                <a:lnTo>
                  <a:pt x="35605" y="15421"/>
                </a:lnTo>
                <a:lnTo>
                  <a:pt x="39007" y="13380"/>
                </a:lnTo>
                <a:lnTo>
                  <a:pt x="42182" y="11339"/>
                </a:lnTo>
                <a:lnTo>
                  <a:pt x="45810" y="9298"/>
                </a:lnTo>
                <a:lnTo>
                  <a:pt x="49439" y="7484"/>
                </a:lnTo>
                <a:lnTo>
                  <a:pt x="53294" y="5896"/>
                </a:lnTo>
                <a:lnTo>
                  <a:pt x="57150" y="4536"/>
                </a:lnTo>
                <a:lnTo>
                  <a:pt x="60778" y="3402"/>
                </a:lnTo>
                <a:lnTo>
                  <a:pt x="64860" y="2268"/>
                </a:lnTo>
                <a:lnTo>
                  <a:pt x="68942" y="1361"/>
                </a:lnTo>
                <a:lnTo>
                  <a:pt x="73251" y="680"/>
                </a:lnTo>
                <a:lnTo>
                  <a:pt x="77333" y="227"/>
                </a:lnTo>
                <a:lnTo>
                  <a:pt x="816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>
            <a:normAutofit fontScale="70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Rectangle 4"/>
          <p:cNvSpPr>
            <a:spLocks noChangeArrowheads="1"/>
          </p:cNvSpPr>
          <p:nvPr/>
        </p:nvSpPr>
        <p:spPr bwMode="auto">
          <a:xfrm>
            <a:off x="1102472" y="4571907"/>
            <a:ext cx="1524000" cy="114300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8086/8088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Rectangle 5"/>
          <p:cNvSpPr>
            <a:spLocks noChangeArrowheads="1"/>
          </p:cNvSpPr>
          <p:nvPr/>
        </p:nvSpPr>
        <p:spPr bwMode="auto">
          <a:xfrm>
            <a:off x="4074272" y="4571907"/>
            <a:ext cx="1757536" cy="114300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IO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内存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" name="Line 6"/>
          <p:cNvSpPr>
            <a:spLocks noChangeShapeType="1"/>
          </p:cNvSpPr>
          <p:nvPr/>
        </p:nvSpPr>
        <p:spPr bwMode="auto">
          <a:xfrm>
            <a:off x="2626472" y="4800507"/>
            <a:ext cx="144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3083672" y="4343307"/>
            <a:ext cx="4956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rgbClr val="FFFF00"/>
              </a:buClr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buClr>
                <a:srgbClr val="FFFF00"/>
              </a:buClr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buClr>
                <a:srgbClr val="FFFF00"/>
              </a:buClr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buClr>
                <a:srgbClr val="FFFF00"/>
              </a:buClr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RD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" name="AutoShape 8"/>
          <p:cNvSpPr/>
          <p:nvPr/>
        </p:nvSpPr>
        <p:spPr bwMode="auto">
          <a:xfrm>
            <a:off x="4379072" y="3505107"/>
            <a:ext cx="3435350" cy="785813"/>
          </a:xfrm>
          <a:prstGeom prst="borderCallout2">
            <a:avLst>
              <a:gd name="adj1" fmla="val 14546"/>
              <a:gd name="adj2" fmla="val -2565"/>
              <a:gd name="adj3" fmla="val 14546"/>
              <a:gd name="adj4" fmla="val -7000"/>
              <a:gd name="adj5" fmla="val 112120"/>
              <a:gd name="adj6" fmla="val -2868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buClr>
                <a:srgbClr val="FFFF00"/>
              </a:buClr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buClr>
                <a:srgbClr val="FFFF00"/>
              </a:buClr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buClr>
                <a:srgbClr val="FFFF00"/>
              </a:buClr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buClr>
                <a:srgbClr val="FFFF00"/>
              </a:buClr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喂，我要读数据了，你准备好了吗？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0" name="Line 10"/>
          <p:cNvSpPr>
            <a:spLocks noChangeShapeType="1"/>
          </p:cNvSpPr>
          <p:nvPr/>
        </p:nvSpPr>
        <p:spPr bwMode="auto">
          <a:xfrm flipH="1">
            <a:off x="2626472" y="5257707"/>
            <a:ext cx="144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" name="AutoShape 11"/>
          <p:cNvSpPr/>
          <p:nvPr/>
        </p:nvSpPr>
        <p:spPr bwMode="auto">
          <a:xfrm>
            <a:off x="4302872" y="6019707"/>
            <a:ext cx="4016375" cy="533400"/>
          </a:xfrm>
          <a:prstGeom prst="borderCallout2">
            <a:avLst>
              <a:gd name="adj1" fmla="val 21431"/>
              <a:gd name="adj2" fmla="val -2500"/>
              <a:gd name="adj3" fmla="val 21431"/>
              <a:gd name="adj4" fmla="val -12917"/>
              <a:gd name="adj5" fmla="val -71431"/>
              <a:gd name="adj6" fmla="val -2375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buClr>
                <a:srgbClr val="FFFF00"/>
              </a:buClr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buClr>
                <a:srgbClr val="FFFF00"/>
              </a:buClr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buClr>
                <a:srgbClr val="FFFF00"/>
              </a:buClr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buClr>
                <a:srgbClr val="FFFF00"/>
              </a:buClr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等等我，我还有点问题</a:t>
            </a: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Text Box 14"/>
          <p:cNvSpPr txBox="1">
            <a:spLocks noChangeArrowheads="1"/>
          </p:cNvSpPr>
          <p:nvPr/>
        </p:nvSpPr>
        <p:spPr bwMode="auto">
          <a:xfrm>
            <a:off x="2778872" y="5257707"/>
            <a:ext cx="12731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rgbClr val="FFFF00"/>
              </a:buClr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buClr>
                <a:srgbClr val="FFFF00"/>
              </a:buClr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buClr>
                <a:srgbClr val="FFFF00"/>
              </a:buClr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buClr>
                <a:srgbClr val="FFFF00"/>
              </a:buClr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Ready=0</a:t>
            </a:r>
            <a:endParaRPr kumimoji="0" lang="en-US" altLang="zh-CN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3" name="直接连接符 72"/>
          <p:cNvCxnSpPr/>
          <p:nvPr/>
        </p:nvCxnSpPr>
        <p:spPr bwMode="auto">
          <a:xfrm>
            <a:off x="3167512" y="4405145"/>
            <a:ext cx="432048" cy="0"/>
          </a:xfrm>
          <a:prstGeom prst="line">
            <a:avLst/>
          </a:prstGeom>
          <a:solidFill>
            <a:srgbClr val="FF6600"/>
          </a:solidFill>
          <a:ln w="28575" cap="sq" cmpd="sng" algn="ctr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 animBg="1"/>
      <p:bldP spid="65" grpId="0" animBg="1"/>
      <p:bldP spid="66" grpId="0" animBg="1"/>
      <p:bldP spid="67" grpId="0" animBg="1"/>
      <p:bldP spid="68" grpId="0"/>
      <p:bldP spid="69" grpId="0" animBg="1"/>
      <p:bldP spid="70" grpId="0" animBg="1"/>
      <p:bldP spid="71" grpId="0" animBg="1"/>
      <p:bldP spid="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2.2 8088/8086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的引线及功能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主要引线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中断请求和响应信号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MH_SubTitle_1"/>
          <p:cNvSpPr/>
          <p:nvPr>
            <p:custDataLst>
              <p:tags r:id="rId2"/>
            </p:custDataLst>
          </p:nvPr>
        </p:nvSpPr>
        <p:spPr>
          <a:xfrm>
            <a:off x="1031875" y="2143125"/>
            <a:ext cx="1535113" cy="1535113"/>
          </a:xfrm>
          <a:custGeom>
            <a:avLst/>
            <a:gdLst>
              <a:gd name="connsiteX0" fmla="*/ 487973 w 975946"/>
              <a:gd name="connsiteY0" fmla="*/ 975946 h 975946"/>
              <a:gd name="connsiteX1" fmla="*/ 487973 w 975946"/>
              <a:gd name="connsiteY1" fmla="*/ 975946 h 975946"/>
              <a:gd name="connsiteX2" fmla="*/ 487973 w 975946"/>
              <a:gd name="connsiteY2" fmla="*/ 975946 h 975946"/>
              <a:gd name="connsiteX3" fmla="*/ 487974 w 975946"/>
              <a:gd name="connsiteY3" fmla="*/ 90410 h 975946"/>
              <a:gd name="connsiteX4" fmla="*/ 885537 w 975946"/>
              <a:gd name="connsiteY4" fmla="*/ 487974 h 975946"/>
              <a:gd name="connsiteX5" fmla="*/ 627207 w 975946"/>
              <a:gd name="connsiteY5" fmla="*/ 746304 h 975946"/>
              <a:gd name="connsiteX6" fmla="*/ 599882 w 975946"/>
              <a:gd name="connsiteY6" fmla="*/ 705776 h 975946"/>
              <a:gd name="connsiteX7" fmla="*/ 487974 w 975946"/>
              <a:gd name="connsiteY7" fmla="*/ 659422 h 975946"/>
              <a:gd name="connsiteX8" fmla="*/ 376066 w 975946"/>
              <a:gd name="connsiteY8" fmla="*/ 705776 h 975946"/>
              <a:gd name="connsiteX9" fmla="*/ 348741 w 975946"/>
              <a:gd name="connsiteY9" fmla="*/ 746304 h 975946"/>
              <a:gd name="connsiteX10" fmla="*/ 90410 w 975946"/>
              <a:gd name="connsiteY10" fmla="*/ 487974 h 975946"/>
              <a:gd name="connsiteX11" fmla="*/ 487973 w 975946"/>
              <a:gd name="connsiteY11" fmla="*/ 0 h 975946"/>
              <a:gd name="connsiteX12" fmla="*/ 975946 w 975946"/>
              <a:gd name="connsiteY12" fmla="*/ 487973 h 975946"/>
              <a:gd name="connsiteX13" fmla="*/ 646236 w 975946"/>
              <a:gd name="connsiteY13" fmla="*/ 817683 h 975946"/>
              <a:gd name="connsiteX14" fmla="*/ 639590 w 975946"/>
              <a:gd name="connsiteY14" fmla="*/ 784765 h 975946"/>
              <a:gd name="connsiteX15" fmla="*/ 936381 w 975946"/>
              <a:gd name="connsiteY15" fmla="*/ 487974 h 975946"/>
              <a:gd name="connsiteX16" fmla="*/ 487974 w 975946"/>
              <a:gd name="connsiteY16" fmla="*/ 39566 h 975946"/>
              <a:gd name="connsiteX17" fmla="*/ 39566 w 975946"/>
              <a:gd name="connsiteY17" fmla="*/ 487974 h 975946"/>
              <a:gd name="connsiteX18" fmla="*/ 336358 w 975946"/>
              <a:gd name="connsiteY18" fmla="*/ 784765 h 975946"/>
              <a:gd name="connsiteX19" fmla="*/ 329712 w 975946"/>
              <a:gd name="connsiteY19" fmla="*/ 817684 h 975946"/>
              <a:gd name="connsiteX20" fmla="*/ 329712 w 975946"/>
              <a:gd name="connsiteY20" fmla="*/ 817686 h 975946"/>
              <a:gd name="connsiteX21" fmla="*/ 0 w 975946"/>
              <a:gd name="connsiteY21" fmla="*/ 487973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5946" h="975946">
                <a:moveTo>
                  <a:pt x="487973" y="975946"/>
                </a:moveTo>
                <a:lnTo>
                  <a:pt x="487973" y="975946"/>
                </a:lnTo>
                <a:lnTo>
                  <a:pt x="487973" y="975946"/>
                </a:lnTo>
                <a:close/>
                <a:moveTo>
                  <a:pt x="487974" y="90410"/>
                </a:moveTo>
                <a:lnTo>
                  <a:pt x="885537" y="487974"/>
                </a:lnTo>
                <a:lnTo>
                  <a:pt x="627207" y="746304"/>
                </a:lnTo>
                <a:lnTo>
                  <a:pt x="599882" y="705776"/>
                </a:lnTo>
                <a:cubicBezTo>
                  <a:pt x="571243" y="677136"/>
                  <a:pt x="531677" y="659422"/>
                  <a:pt x="487974" y="659422"/>
                </a:cubicBezTo>
                <a:cubicBezTo>
                  <a:pt x="444271" y="659422"/>
                  <a:pt x="404706" y="677136"/>
                  <a:pt x="376066" y="705776"/>
                </a:cubicBezTo>
                <a:lnTo>
                  <a:pt x="348741" y="746304"/>
                </a:lnTo>
                <a:lnTo>
                  <a:pt x="90410" y="487974"/>
                </a:lnTo>
                <a:close/>
                <a:moveTo>
                  <a:pt x="487973" y="0"/>
                </a:moveTo>
                <a:lnTo>
                  <a:pt x="975946" y="487973"/>
                </a:lnTo>
                <a:lnTo>
                  <a:pt x="646236" y="817683"/>
                </a:lnTo>
                <a:lnTo>
                  <a:pt x="639590" y="784765"/>
                </a:lnTo>
                <a:lnTo>
                  <a:pt x="936381" y="487974"/>
                </a:lnTo>
                <a:lnTo>
                  <a:pt x="487974" y="39566"/>
                </a:lnTo>
                <a:lnTo>
                  <a:pt x="39566" y="487974"/>
                </a:lnTo>
                <a:lnTo>
                  <a:pt x="336358" y="784765"/>
                </a:lnTo>
                <a:lnTo>
                  <a:pt x="329712" y="817684"/>
                </a:lnTo>
                <a:lnTo>
                  <a:pt x="329712" y="817686"/>
                </a:lnTo>
                <a:lnTo>
                  <a:pt x="0" y="4879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INTR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Other_1"/>
          <p:cNvSpPr/>
          <p:nvPr>
            <p:custDataLst>
              <p:tags r:id="rId3"/>
            </p:custDataLst>
          </p:nvPr>
        </p:nvSpPr>
        <p:spPr>
          <a:xfrm>
            <a:off x="666750" y="3249613"/>
            <a:ext cx="2265363" cy="401637"/>
          </a:xfrm>
          <a:custGeom>
            <a:avLst/>
            <a:gdLst>
              <a:gd name="connsiteX0" fmla="*/ 720001 w 1440000"/>
              <a:gd name="connsiteY0" fmla="*/ 0 h 254975"/>
              <a:gd name="connsiteX1" fmla="*/ 838697 w 1440000"/>
              <a:gd name="connsiteY1" fmla="*/ 118696 h 254975"/>
              <a:gd name="connsiteX2" fmla="*/ 803932 w 1440000"/>
              <a:gd name="connsiteY2" fmla="*/ 202627 h 254975"/>
              <a:gd name="connsiteX3" fmla="*/ 779684 w 1440000"/>
              <a:gd name="connsiteY3" fmla="*/ 218975 h 254975"/>
              <a:gd name="connsiteX4" fmla="*/ 1422000 w 1440000"/>
              <a:gd name="connsiteY4" fmla="*/ 218975 h 254975"/>
              <a:gd name="connsiteX5" fmla="*/ 1440000 w 1440000"/>
              <a:gd name="connsiteY5" fmla="*/ 236975 h 254975"/>
              <a:gd name="connsiteX6" fmla="*/ 1422000 w 1440000"/>
              <a:gd name="connsiteY6" fmla="*/ 254975 h 254975"/>
              <a:gd name="connsiteX7" fmla="*/ 18000 w 1440000"/>
              <a:gd name="connsiteY7" fmla="*/ 254975 h 254975"/>
              <a:gd name="connsiteX8" fmla="*/ 0 w 1440000"/>
              <a:gd name="connsiteY8" fmla="*/ 236975 h 254975"/>
              <a:gd name="connsiteX9" fmla="*/ 18000 w 1440000"/>
              <a:gd name="connsiteY9" fmla="*/ 218975 h 254975"/>
              <a:gd name="connsiteX10" fmla="*/ 660318 w 1440000"/>
              <a:gd name="connsiteY10" fmla="*/ 218975 h 254975"/>
              <a:gd name="connsiteX11" fmla="*/ 636070 w 1440000"/>
              <a:gd name="connsiteY11" fmla="*/ 202627 h 254975"/>
              <a:gd name="connsiteX12" fmla="*/ 601305 w 1440000"/>
              <a:gd name="connsiteY12" fmla="*/ 118696 h 254975"/>
              <a:gd name="connsiteX13" fmla="*/ 720001 w 1440000"/>
              <a:gd name="connsiteY13" fmla="*/ 0 h 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0000" h="254975">
                <a:moveTo>
                  <a:pt x="720001" y="0"/>
                </a:moveTo>
                <a:cubicBezTo>
                  <a:pt x="785555" y="0"/>
                  <a:pt x="838697" y="53142"/>
                  <a:pt x="838697" y="118696"/>
                </a:cubicBezTo>
                <a:cubicBezTo>
                  <a:pt x="838697" y="151473"/>
                  <a:pt x="825412" y="181147"/>
                  <a:pt x="803932" y="202627"/>
                </a:cubicBezTo>
                <a:lnTo>
                  <a:pt x="779684" y="218975"/>
                </a:lnTo>
                <a:lnTo>
                  <a:pt x="1422000" y="218975"/>
                </a:lnTo>
                <a:cubicBezTo>
                  <a:pt x="1431941" y="218975"/>
                  <a:pt x="1440000" y="227034"/>
                  <a:pt x="1440000" y="236975"/>
                </a:cubicBezTo>
                <a:cubicBezTo>
                  <a:pt x="1440000" y="246916"/>
                  <a:pt x="1431941" y="254975"/>
                  <a:pt x="1422000" y="254975"/>
                </a:cubicBezTo>
                <a:lnTo>
                  <a:pt x="18000" y="254975"/>
                </a:lnTo>
                <a:cubicBezTo>
                  <a:pt x="8059" y="254975"/>
                  <a:pt x="0" y="246916"/>
                  <a:pt x="0" y="236975"/>
                </a:cubicBezTo>
                <a:cubicBezTo>
                  <a:pt x="0" y="227034"/>
                  <a:pt x="8059" y="218975"/>
                  <a:pt x="18000" y="218975"/>
                </a:cubicBezTo>
                <a:lnTo>
                  <a:pt x="660318" y="218975"/>
                </a:lnTo>
                <a:lnTo>
                  <a:pt x="636070" y="202627"/>
                </a:lnTo>
                <a:cubicBezTo>
                  <a:pt x="614591" y="181147"/>
                  <a:pt x="601305" y="151473"/>
                  <a:pt x="601305" y="118696"/>
                </a:cubicBezTo>
                <a:cubicBezTo>
                  <a:pt x="601305" y="53142"/>
                  <a:pt x="654447" y="0"/>
                  <a:pt x="720001" y="0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>
              <a:solidFill>
                <a:srgbClr val="FFFFFF"/>
              </a:solidFill>
            </a:endParaRPr>
          </a:p>
        </p:txBody>
      </p:sp>
      <p:sp>
        <p:nvSpPr>
          <p:cNvPr id="12" name="MH_Text_1"/>
          <p:cNvSpPr/>
          <p:nvPr>
            <p:custDataLst>
              <p:tags r:id="rId4"/>
            </p:custDataLst>
          </p:nvPr>
        </p:nvSpPr>
        <p:spPr>
          <a:xfrm>
            <a:off x="666750" y="3906838"/>
            <a:ext cx="2265363" cy="2246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可屏蔽中断请求输入端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MH_SubTitle_2"/>
          <p:cNvSpPr/>
          <p:nvPr>
            <p:custDataLst>
              <p:tags r:id="rId5"/>
            </p:custDataLst>
          </p:nvPr>
        </p:nvSpPr>
        <p:spPr>
          <a:xfrm>
            <a:off x="3803650" y="2143125"/>
            <a:ext cx="1536700" cy="1535113"/>
          </a:xfrm>
          <a:custGeom>
            <a:avLst/>
            <a:gdLst>
              <a:gd name="connsiteX0" fmla="*/ 487973 w 975946"/>
              <a:gd name="connsiteY0" fmla="*/ 975946 h 975946"/>
              <a:gd name="connsiteX1" fmla="*/ 487973 w 975946"/>
              <a:gd name="connsiteY1" fmla="*/ 975946 h 975946"/>
              <a:gd name="connsiteX2" fmla="*/ 487973 w 975946"/>
              <a:gd name="connsiteY2" fmla="*/ 975946 h 975946"/>
              <a:gd name="connsiteX3" fmla="*/ 487974 w 975946"/>
              <a:gd name="connsiteY3" fmla="*/ 90410 h 975946"/>
              <a:gd name="connsiteX4" fmla="*/ 885537 w 975946"/>
              <a:gd name="connsiteY4" fmla="*/ 487974 h 975946"/>
              <a:gd name="connsiteX5" fmla="*/ 627207 w 975946"/>
              <a:gd name="connsiteY5" fmla="*/ 746304 h 975946"/>
              <a:gd name="connsiteX6" fmla="*/ 599882 w 975946"/>
              <a:gd name="connsiteY6" fmla="*/ 705776 h 975946"/>
              <a:gd name="connsiteX7" fmla="*/ 487974 w 975946"/>
              <a:gd name="connsiteY7" fmla="*/ 659422 h 975946"/>
              <a:gd name="connsiteX8" fmla="*/ 376066 w 975946"/>
              <a:gd name="connsiteY8" fmla="*/ 705776 h 975946"/>
              <a:gd name="connsiteX9" fmla="*/ 348741 w 975946"/>
              <a:gd name="connsiteY9" fmla="*/ 746304 h 975946"/>
              <a:gd name="connsiteX10" fmla="*/ 90410 w 975946"/>
              <a:gd name="connsiteY10" fmla="*/ 487974 h 975946"/>
              <a:gd name="connsiteX11" fmla="*/ 487973 w 975946"/>
              <a:gd name="connsiteY11" fmla="*/ 0 h 975946"/>
              <a:gd name="connsiteX12" fmla="*/ 975946 w 975946"/>
              <a:gd name="connsiteY12" fmla="*/ 487973 h 975946"/>
              <a:gd name="connsiteX13" fmla="*/ 646236 w 975946"/>
              <a:gd name="connsiteY13" fmla="*/ 817683 h 975946"/>
              <a:gd name="connsiteX14" fmla="*/ 639590 w 975946"/>
              <a:gd name="connsiteY14" fmla="*/ 784765 h 975946"/>
              <a:gd name="connsiteX15" fmla="*/ 936381 w 975946"/>
              <a:gd name="connsiteY15" fmla="*/ 487974 h 975946"/>
              <a:gd name="connsiteX16" fmla="*/ 487974 w 975946"/>
              <a:gd name="connsiteY16" fmla="*/ 39566 h 975946"/>
              <a:gd name="connsiteX17" fmla="*/ 39566 w 975946"/>
              <a:gd name="connsiteY17" fmla="*/ 487974 h 975946"/>
              <a:gd name="connsiteX18" fmla="*/ 336358 w 975946"/>
              <a:gd name="connsiteY18" fmla="*/ 784765 h 975946"/>
              <a:gd name="connsiteX19" fmla="*/ 329712 w 975946"/>
              <a:gd name="connsiteY19" fmla="*/ 817684 h 975946"/>
              <a:gd name="connsiteX20" fmla="*/ 329712 w 975946"/>
              <a:gd name="connsiteY20" fmla="*/ 817686 h 975946"/>
              <a:gd name="connsiteX21" fmla="*/ 0 w 975946"/>
              <a:gd name="connsiteY21" fmla="*/ 487973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5946" h="975946">
                <a:moveTo>
                  <a:pt x="487973" y="975946"/>
                </a:moveTo>
                <a:lnTo>
                  <a:pt x="487973" y="975946"/>
                </a:lnTo>
                <a:lnTo>
                  <a:pt x="487973" y="975946"/>
                </a:lnTo>
                <a:close/>
                <a:moveTo>
                  <a:pt x="487974" y="90410"/>
                </a:moveTo>
                <a:lnTo>
                  <a:pt x="885537" y="487974"/>
                </a:lnTo>
                <a:lnTo>
                  <a:pt x="627207" y="746304"/>
                </a:lnTo>
                <a:lnTo>
                  <a:pt x="599882" y="705776"/>
                </a:lnTo>
                <a:cubicBezTo>
                  <a:pt x="571243" y="677136"/>
                  <a:pt x="531677" y="659422"/>
                  <a:pt x="487974" y="659422"/>
                </a:cubicBezTo>
                <a:cubicBezTo>
                  <a:pt x="444271" y="659422"/>
                  <a:pt x="404706" y="677136"/>
                  <a:pt x="376066" y="705776"/>
                </a:cubicBezTo>
                <a:lnTo>
                  <a:pt x="348741" y="746304"/>
                </a:lnTo>
                <a:lnTo>
                  <a:pt x="90410" y="487974"/>
                </a:lnTo>
                <a:close/>
                <a:moveTo>
                  <a:pt x="487973" y="0"/>
                </a:moveTo>
                <a:lnTo>
                  <a:pt x="975946" y="487973"/>
                </a:lnTo>
                <a:lnTo>
                  <a:pt x="646236" y="817683"/>
                </a:lnTo>
                <a:lnTo>
                  <a:pt x="639590" y="784765"/>
                </a:lnTo>
                <a:lnTo>
                  <a:pt x="936381" y="487974"/>
                </a:lnTo>
                <a:lnTo>
                  <a:pt x="487974" y="39566"/>
                </a:lnTo>
                <a:lnTo>
                  <a:pt x="39566" y="487974"/>
                </a:lnTo>
                <a:lnTo>
                  <a:pt x="336358" y="784765"/>
                </a:lnTo>
                <a:lnTo>
                  <a:pt x="329712" y="817684"/>
                </a:lnTo>
                <a:lnTo>
                  <a:pt x="329712" y="817686"/>
                </a:lnTo>
                <a:lnTo>
                  <a:pt x="0" y="4879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NMI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MH_Other_2"/>
          <p:cNvSpPr/>
          <p:nvPr>
            <p:custDataLst>
              <p:tags r:id="rId6"/>
            </p:custDataLst>
          </p:nvPr>
        </p:nvSpPr>
        <p:spPr>
          <a:xfrm>
            <a:off x="3438525" y="3249613"/>
            <a:ext cx="2266950" cy="401637"/>
          </a:xfrm>
          <a:custGeom>
            <a:avLst/>
            <a:gdLst>
              <a:gd name="connsiteX0" fmla="*/ 720001 w 1440000"/>
              <a:gd name="connsiteY0" fmla="*/ 0 h 254975"/>
              <a:gd name="connsiteX1" fmla="*/ 838697 w 1440000"/>
              <a:gd name="connsiteY1" fmla="*/ 118696 h 254975"/>
              <a:gd name="connsiteX2" fmla="*/ 803932 w 1440000"/>
              <a:gd name="connsiteY2" fmla="*/ 202627 h 254975"/>
              <a:gd name="connsiteX3" fmla="*/ 779684 w 1440000"/>
              <a:gd name="connsiteY3" fmla="*/ 218975 h 254975"/>
              <a:gd name="connsiteX4" fmla="*/ 1422000 w 1440000"/>
              <a:gd name="connsiteY4" fmla="*/ 218975 h 254975"/>
              <a:gd name="connsiteX5" fmla="*/ 1440000 w 1440000"/>
              <a:gd name="connsiteY5" fmla="*/ 236975 h 254975"/>
              <a:gd name="connsiteX6" fmla="*/ 1422000 w 1440000"/>
              <a:gd name="connsiteY6" fmla="*/ 254975 h 254975"/>
              <a:gd name="connsiteX7" fmla="*/ 18000 w 1440000"/>
              <a:gd name="connsiteY7" fmla="*/ 254975 h 254975"/>
              <a:gd name="connsiteX8" fmla="*/ 0 w 1440000"/>
              <a:gd name="connsiteY8" fmla="*/ 236975 h 254975"/>
              <a:gd name="connsiteX9" fmla="*/ 18000 w 1440000"/>
              <a:gd name="connsiteY9" fmla="*/ 218975 h 254975"/>
              <a:gd name="connsiteX10" fmla="*/ 660318 w 1440000"/>
              <a:gd name="connsiteY10" fmla="*/ 218975 h 254975"/>
              <a:gd name="connsiteX11" fmla="*/ 636070 w 1440000"/>
              <a:gd name="connsiteY11" fmla="*/ 202627 h 254975"/>
              <a:gd name="connsiteX12" fmla="*/ 601305 w 1440000"/>
              <a:gd name="connsiteY12" fmla="*/ 118696 h 254975"/>
              <a:gd name="connsiteX13" fmla="*/ 720001 w 1440000"/>
              <a:gd name="connsiteY13" fmla="*/ 0 h 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0000" h="254975">
                <a:moveTo>
                  <a:pt x="720001" y="0"/>
                </a:moveTo>
                <a:cubicBezTo>
                  <a:pt x="785555" y="0"/>
                  <a:pt x="838697" y="53142"/>
                  <a:pt x="838697" y="118696"/>
                </a:cubicBezTo>
                <a:cubicBezTo>
                  <a:pt x="838697" y="151473"/>
                  <a:pt x="825412" y="181147"/>
                  <a:pt x="803932" y="202627"/>
                </a:cubicBezTo>
                <a:lnTo>
                  <a:pt x="779684" y="218975"/>
                </a:lnTo>
                <a:lnTo>
                  <a:pt x="1422000" y="218975"/>
                </a:lnTo>
                <a:cubicBezTo>
                  <a:pt x="1431941" y="218975"/>
                  <a:pt x="1440000" y="227034"/>
                  <a:pt x="1440000" y="236975"/>
                </a:cubicBezTo>
                <a:cubicBezTo>
                  <a:pt x="1440000" y="246916"/>
                  <a:pt x="1431941" y="254975"/>
                  <a:pt x="1422000" y="254975"/>
                </a:cubicBezTo>
                <a:lnTo>
                  <a:pt x="18000" y="254975"/>
                </a:lnTo>
                <a:cubicBezTo>
                  <a:pt x="8059" y="254975"/>
                  <a:pt x="0" y="246916"/>
                  <a:pt x="0" y="236975"/>
                </a:cubicBezTo>
                <a:cubicBezTo>
                  <a:pt x="0" y="227034"/>
                  <a:pt x="8059" y="218975"/>
                  <a:pt x="18000" y="218975"/>
                </a:cubicBezTo>
                <a:lnTo>
                  <a:pt x="660318" y="218975"/>
                </a:lnTo>
                <a:lnTo>
                  <a:pt x="636070" y="202627"/>
                </a:lnTo>
                <a:cubicBezTo>
                  <a:pt x="614591" y="181147"/>
                  <a:pt x="601305" y="151473"/>
                  <a:pt x="601305" y="118696"/>
                </a:cubicBezTo>
                <a:cubicBezTo>
                  <a:pt x="601305" y="53142"/>
                  <a:pt x="654447" y="0"/>
                  <a:pt x="720001" y="0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>
              <a:solidFill>
                <a:srgbClr val="FFFFFF"/>
              </a:solidFill>
            </a:endParaRPr>
          </a:p>
        </p:txBody>
      </p:sp>
      <p:sp>
        <p:nvSpPr>
          <p:cNvPr id="15" name="MH_Text_2"/>
          <p:cNvSpPr/>
          <p:nvPr>
            <p:custDataLst>
              <p:tags r:id="rId7"/>
            </p:custDataLst>
          </p:nvPr>
        </p:nvSpPr>
        <p:spPr>
          <a:xfrm>
            <a:off x="3438525" y="3906838"/>
            <a:ext cx="2266950" cy="2246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非屏蔽中断请求输入端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SubTitle_3"/>
          <p:cNvSpPr/>
          <p:nvPr>
            <p:custDataLst>
              <p:tags r:id="rId8"/>
            </p:custDataLst>
          </p:nvPr>
        </p:nvSpPr>
        <p:spPr>
          <a:xfrm>
            <a:off x="6577013" y="2143125"/>
            <a:ext cx="1535112" cy="1535113"/>
          </a:xfrm>
          <a:custGeom>
            <a:avLst/>
            <a:gdLst>
              <a:gd name="connsiteX0" fmla="*/ 487973 w 975946"/>
              <a:gd name="connsiteY0" fmla="*/ 975946 h 975946"/>
              <a:gd name="connsiteX1" fmla="*/ 487973 w 975946"/>
              <a:gd name="connsiteY1" fmla="*/ 975946 h 975946"/>
              <a:gd name="connsiteX2" fmla="*/ 487973 w 975946"/>
              <a:gd name="connsiteY2" fmla="*/ 975946 h 975946"/>
              <a:gd name="connsiteX3" fmla="*/ 487974 w 975946"/>
              <a:gd name="connsiteY3" fmla="*/ 90410 h 975946"/>
              <a:gd name="connsiteX4" fmla="*/ 885537 w 975946"/>
              <a:gd name="connsiteY4" fmla="*/ 487974 h 975946"/>
              <a:gd name="connsiteX5" fmla="*/ 627207 w 975946"/>
              <a:gd name="connsiteY5" fmla="*/ 746304 h 975946"/>
              <a:gd name="connsiteX6" fmla="*/ 599882 w 975946"/>
              <a:gd name="connsiteY6" fmla="*/ 705776 h 975946"/>
              <a:gd name="connsiteX7" fmla="*/ 487974 w 975946"/>
              <a:gd name="connsiteY7" fmla="*/ 659422 h 975946"/>
              <a:gd name="connsiteX8" fmla="*/ 376066 w 975946"/>
              <a:gd name="connsiteY8" fmla="*/ 705776 h 975946"/>
              <a:gd name="connsiteX9" fmla="*/ 348741 w 975946"/>
              <a:gd name="connsiteY9" fmla="*/ 746304 h 975946"/>
              <a:gd name="connsiteX10" fmla="*/ 90410 w 975946"/>
              <a:gd name="connsiteY10" fmla="*/ 487974 h 975946"/>
              <a:gd name="connsiteX11" fmla="*/ 487973 w 975946"/>
              <a:gd name="connsiteY11" fmla="*/ 0 h 975946"/>
              <a:gd name="connsiteX12" fmla="*/ 975946 w 975946"/>
              <a:gd name="connsiteY12" fmla="*/ 487973 h 975946"/>
              <a:gd name="connsiteX13" fmla="*/ 646236 w 975946"/>
              <a:gd name="connsiteY13" fmla="*/ 817683 h 975946"/>
              <a:gd name="connsiteX14" fmla="*/ 639590 w 975946"/>
              <a:gd name="connsiteY14" fmla="*/ 784765 h 975946"/>
              <a:gd name="connsiteX15" fmla="*/ 936381 w 975946"/>
              <a:gd name="connsiteY15" fmla="*/ 487974 h 975946"/>
              <a:gd name="connsiteX16" fmla="*/ 487974 w 975946"/>
              <a:gd name="connsiteY16" fmla="*/ 39566 h 975946"/>
              <a:gd name="connsiteX17" fmla="*/ 39566 w 975946"/>
              <a:gd name="connsiteY17" fmla="*/ 487974 h 975946"/>
              <a:gd name="connsiteX18" fmla="*/ 336358 w 975946"/>
              <a:gd name="connsiteY18" fmla="*/ 784765 h 975946"/>
              <a:gd name="connsiteX19" fmla="*/ 329712 w 975946"/>
              <a:gd name="connsiteY19" fmla="*/ 817684 h 975946"/>
              <a:gd name="connsiteX20" fmla="*/ 329712 w 975946"/>
              <a:gd name="connsiteY20" fmla="*/ 817686 h 975946"/>
              <a:gd name="connsiteX21" fmla="*/ 0 w 975946"/>
              <a:gd name="connsiteY21" fmla="*/ 487973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5946" h="975946">
                <a:moveTo>
                  <a:pt x="487973" y="975946"/>
                </a:moveTo>
                <a:lnTo>
                  <a:pt x="487973" y="975946"/>
                </a:lnTo>
                <a:lnTo>
                  <a:pt x="487973" y="975946"/>
                </a:lnTo>
                <a:close/>
                <a:moveTo>
                  <a:pt x="487974" y="90410"/>
                </a:moveTo>
                <a:lnTo>
                  <a:pt x="885537" y="487974"/>
                </a:lnTo>
                <a:lnTo>
                  <a:pt x="627207" y="746304"/>
                </a:lnTo>
                <a:lnTo>
                  <a:pt x="599882" y="705776"/>
                </a:lnTo>
                <a:cubicBezTo>
                  <a:pt x="571243" y="677136"/>
                  <a:pt x="531677" y="659422"/>
                  <a:pt x="487974" y="659422"/>
                </a:cubicBezTo>
                <a:cubicBezTo>
                  <a:pt x="444271" y="659422"/>
                  <a:pt x="404706" y="677136"/>
                  <a:pt x="376066" y="705776"/>
                </a:cubicBezTo>
                <a:lnTo>
                  <a:pt x="348741" y="746304"/>
                </a:lnTo>
                <a:lnTo>
                  <a:pt x="90410" y="487974"/>
                </a:lnTo>
                <a:close/>
                <a:moveTo>
                  <a:pt x="487973" y="0"/>
                </a:moveTo>
                <a:lnTo>
                  <a:pt x="975946" y="487973"/>
                </a:lnTo>
                <a:lnTo>
                  <a:pt x="646236" y="817683"/>
                </a:lnTo>
                <a:lnTo>
                  <a:pt x="639590" y="784765"/>
                </a:lnTo>
                <a:lnTo>
                  <a:pt x="936381" y="487974"/>
                </a:lnTo>
                <a:lnTo>
                  <a:pt x="487974" y="39566"/>
                </a:lnTo>
                <a:lnTo>
                  <a:pt x="39566" y="487974"/>
                </a:lnTo>
                <a:lnTo>
                  <a:pt x="336358" y="784765"/>
                </a:lnTo>
                <a:lnTo>
                  <a:pt x="329712" y="817684"/>
                </a:lnTo>
                <a:lnTo>
                  <a:pt x="329712" y="817686"/>
                </a:lnTo>
                <a:lnTo>
                  <a:pt x="0" y="4879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INTA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MH_Other_3"/>
          <p:cNvSpPr/>
          <p:nvPr>
            <p:custDataLst>
              <p:tags r:id="rId9"/>
            </p:custDataLst>
          </p:nvPr>
        </p:nvSpPr>
        <p:spPr>
          <a:xfrm>
            <a:off x="6211888" y="3249613"/>
            <a:ext cx="2265362" cy="401637"/>
          </a:xfrm>
          <a:custGeom>
            <a:avLst/>
            <a:gdLst>
              <a:gd name="connsiteX0" fmla="*/ 720001 w 1440000"/>
              <a:gd name="connsiteY0" fmla="*/ 0 h 254975"/>
              <a:gd name="connsiteX1" fmla="*/ 838697 w 1440000"/>
              <a:gd name="connsiteY1" fmla="*/ 118696 h 254975"/>
              <a:gd name="connsiteX2" fmla="*/ 803932 w 1440000"/>
              <a:gd name="connsiteY2" fmla="*/ 202627 h 254975"/>
              <a:gd name="connsiteX3" fmla="*/ 779684 w 1440000"/>
              <a:gd name="connsiteY3" fmla="*/ 218975 h 254975"/>
              <a:gd name="connsiteX4" fmla="*/ 1422000 w 1440000"/>
              <a:gd name="connsiteY4" fmla="*/ 218975 h 254975"/>
              <a:gd name="connsiteX5" fmla="*/ 1440000 w 1440000"/>
              <a:gd name="connsiteY5" fmla="*/ 236975 h 254975"/>
              <a:gd name="connsiteX6" fmla="*/ 1422000 w 1440000"/>
              <a:gd name="connsiteY6" fmla="*/ 254975 h 254975"/>
              <a:gd name="connsiteX7" fmla="*/ 18000 w 1440000"/>
              <a:gd name="connsiteY7" fmla="*/ 254975 h 254975"/>
              <a:gd name="connsiteX8" fmla="*/ 0 w 1440000"/>
              <a:gd name="connsiteY8" fmla="*/ 236975 h 254975"/>
              <a:gd name="connsiteX9" fmla="*/ 18000 w 1440000"/>
              <a:gd name="connsiteY9" fmla="*/ 218975 h 254975"/>
              <a:gd name="connsiteX10" fmla="*/ 660318 w 1440000"/>
              <a:gd name="connsiteY10" fmla="*/ 218975 h 254975"/>
              <a:gd name="connsiteX11" fmla="*/ 636070 w 1440000"/>
              <a:gd name="connsiteY11" fmla="*/ 202627 h 254975"/>
              <a:gd name="connsiteX12" fmla="*/ 601305 w 1440000"/>
              <a:gd name="connsiteY12" fmla="*/ 118696 h 254975"/>
              <a:gd name="connsiteX13" fmla="*/ 720001 w 1440000"/>
              <a:gd name="connsiteY13" fmla="*/ 0 h 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0000" h="254975">
                <a:moveTo>
                  <a:pt x="720001" y="0"/>
                </a:moveTo>
                <a:cubicBezTo>
                  <a:pt x="785555" y="0"/>
                  <a:pt x="838697" y="53142"/>
                  <a:pt x="838697" y="118696"/>
                </a:cubicBezTo>
                <a:cubicBezTo>
                  <a:pt x="838697" y="151473"/>
                  <a:pt x="825412" y="181147"/>
                  <a:pt x="803932" y="202627"/>
                </a:cubicBezTo>
                <a:lnTo>
                  <a:pt x="779684" y="218975"/>
                </a:lnTo>
                <a:lnTo>
                  <a:pt x="1422000" y="218975"/>
                </a:lnTo>
                <a:cubicBezTo>
                  <a:pt x="1431941" y="218975"/>
                  <a:pt x="1440000" y="227034"/>
                  <a:pt x="1440000" y="236975"/>
                </a:cubicBezTo>
                <a:cubicBezTo>
                  <a:pt x="1440000" y="246916"/>
                  <a:pt x="1431941" y="254975"/>
                  <a:pt x="1422000" y="254975"/>
                </a:cubicBezTo>
                <a:lnTo>
                  <a:pt x="18000" y="254975"/>
                </a:lnTo>
                <a:cubicBezTo>
                  <a:pt x="8059" y="254975"/>
                  <a:pt x="0" y="246916"/>
                  <a:pt x="0" y="236975"/>
                </a:cubicBezTo>
                <a:cubicBezTo>
                  <a:pt x="0" y="227034"/>
                  <a:pt x="8059" y="218975"/>
                  <a:pt x="18000" y="218975"/>
                </a:cubicBezTo>
                <a:lnTo>
                  <a:pt x="660318" y="218975"/>
                </a:lnTo>
                <a:lnTo>
                  <a:pt x="636070" y="202627"/>
                </a:lnTo>
                <a:cubicBezTo>
                  <a:pt x="614591" y="181147"/>
                  <a:pt x="601305" y="151473"/>
                  <a:pt x="601305" y="118696"/>
                </a:cubicBezTo>
                <a:cubicBezTo>
                  <a:pt x="601305" y="53142"/>
                  <a:pt x="654447" y="0"/>
                  <a:pt x="720001" y="0"/>
                </a:cubicBezTo>
                <a:close/>
              </a:path>
            </a:pathLst>
          </a:cu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>
              <a:solidFill>
                <a:srgbClr val="FFFFFF"/>
              </a:solidFill>
            </a:endParaRPr>
          </a:p>
        </p:txBody>
      </p:sp>
      <p:sp>
        <p:nvSpPr>
          <p:cNvPr id="18" name="MH_Text_3"/>
          <p:cNvSpPr/>
          <p:nvPr>
            <p:custDataLst>
              <p:tags r:id="rId10"/>
            </p:custDataLst>
          </p:nvPr>
        </p:nvSpPr>
        <p:spPr>
          <a:xfrm>
            <a:off x="6211888" y="3906838"/>
            <a:ext cx="2265362" cy="2246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中断响应输出端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 flipV="1">
            <a:off x="7065979" y="2646382"/>
            <a:ext cx="539675" cy="10758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  <p:bldP spid="14" grpId="0" animBg="1"/>
      <p:bldP spid="15" grpId="0"/>
      <p:bldP spid="16" grpId="0" animBg="1"/>
      <p:bldP spid="17" grpId="0" animBg="1"/>
      <p:bldP spid="18" grpId="0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2.2 8088/8086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的引线及功能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主要引线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总线保持信号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MH_Other_1"/>
          <p:cNvSpPr/>
          <p:nvPr>
            <p:custDataLst>
              <p:tags r:id="rId2"/>
            </p:custDataLst>
          </p:nvPr>
        </p:nvSpPr>
        <p:spPr>
          <a:xfrm>
            <a:off x="1430338" y="2430463"/>
            <a:ext cx="704850" cy="7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MH_Other_2"/>
          <p:cNvSpPr/>
          <p:nvPr>
            <p:custDataLst>
              <p:tags r:id="rId3"/>
            </p:custDataLst>
          </p:nvPr>
        </p:nvSpPr>
        <p:spPr>
          <a:xfrm>
            <a:off x="1295400" y="2290763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54275" y="2058988"/>
            <a:ext cx="51085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da-DK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HOLD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MH_Text_1"/>
          <p:cNvSpPr txBox="1"/>
          <p:nvPr>
            <p:custDataLst>
              <p:tags r:id="rId5"/>
            </p:custDataLst>
          </p:nvPr>
        </p:nvSpPr>
        <p:spPr>
          <a:xfrm>
            <a:off x="2454275" y="2590800"/>
            <a:ext cx="5394325" cy="1247775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总线保持请求信号输入端。当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以外的其他设备要求占用总线时，通过该引脚向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发出请求。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MH_Other_3"/>
          <p:cNvSpPr/>
          <p:nvPr>
            <p:custDataLst>
              <p:tags r:id="rId6"/>
            </p:custDataLst>
          </p:nvPr>
        </p:nvSpPr>
        <p:spPr>
          <a:xfrm>
            <a:off x="1430338" y="4402138"/>
            <a:ext cx="704850" cy="730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MH_Other_4"/>
          <p:cNvSpPr/>
          <p:nvPr>
            <p:custDataLst>
              <p:tags r:id="rId7"/>
            </p:custDataLst>
          </p:nvPr>
        </p:nvSpPr>
        <p:spPr>
          <a:xfrm>
            <a:off x="1295400" y="4262438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MH_SubTitle_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454275" y="4032250"/>
            <a:ext cx="51085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da-DK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HLDA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MH_Text_2"/>
          <p:cNvSpPr txBox="1"/>
          <p:nvPr>
            <p:custDataLst>
              <p:tags r:id="rId9"/>
            </p:custDataLst>
          </p:nvPr>
        </p:nvSpPr>
        <p:spPr>
          <a:xfrm>
            <a:off x="2454275" y="4562475"/>
            <a:ext cx="5108575" cy="1247775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总线保持响应信号输出端。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HOLD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信号的响应信号。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MH_Other_5"/>
          <p:cNvSpPr/>
          <p:nvPr>
            <p:custDataLst>
              <p:tags r:id="rId10"/>
            </p:custDataLst>
          </p:nvPr>
        </p:nvSpPr>
        <p:spPr bwMode="auto">
          <a:xfrm>
            <a:off x="1577975" y="2600325"/>
            <a:ext cx="398463" cy="39687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9" name="MH_Other_6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595438" y="4570413"/>
            <a:ext cx="396875" cy="393700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/>
      <p:bldP spid="24" grpId="0" animBg="1"/>
      <p:bldP spid="25" grpId="0" animBg="1"/>
      <p:bldP spid="26" grpId="0"/>
      <p:bldP spid="27" grpId="0"/>
      <p:bldP spid="28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2.2 8088/8086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的引线及功能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8088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8086CPU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引线的差异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MH_Other_1"/>
          <p:cNvSpPr/>
          <p:nvPr>
            <p:custDataLst>
              <p:tags r:id="rId2"/>
            </p:custDataLst>
          </p:nvPr>
        </p:nvSpPr>
        <p:spPr>
          <a:xfrm rot="21439215">
            <a:off x="1793389" y="3815090"/>
            <a:ext cx="1489487" cy="1784390"/>
          </a:xfrm>
          <a:prstGeom prst="roundRect">
            <a:avLst>
              <a:gd name="adj" fmla="val 18567"/>
            </a:avLst>
          </a:prstGeom>
          <a:solidFill>
            <a:srgbClr val="D3D3D3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>
                <a:solidFill>
                  <a:srgbClr val="FFFFFF"/>
                </a:solidFill>
              </a:rPr>
              <a:t>1</a:t>
            </a:r>
            <a:endParaRPr lang="zh-CN" altLang="en-US" sz="6000" dirty="0">
              <a:solidFill>
                <a:srgbClr val="FFFFFF"/>
              </a:solidFill>
            </a:endParaRPr>
          </a:p>
        </p:txBody>
      </p:sp>
      <p:cxnSp>
        <p:nvCxnSpPr>
          <p:cNvPr id="19" name="MH_Other_2"/>
          <p:cNvCxnSpPr>
            <a:stCxn id="18" idx="3"/>
          </p:cNvCxnSpPr>
          <p:nvPr>
            <p:custDataLst>
              <p:tags r:id="rId3"/>
            </p:custDataLst>
          </p:nvPr>
        </p:nvCxnSpPr>
        <p:spPr>
          <a:xfrm flipV="1">
            <a:off x="3282876" y="4660448"/>
            <a:ext cx="1298231" cy="6854"/>
          </a:xfrm>
          <a:prstGeom prst="straightConnector1">
            <a:avLst/>
          </a:prstGeom>
          <a:ln>
            <a:solidFill>
              <a:srgbClr val="B2B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H_Other_3"/>
          <p:cNvSpPr/>
          <p:nvPr>
            <p:custDataLst>
              <p:tags r:id="rId4"/>
            </p:custDataLst>
          </p:nvPr>
        </p:nvSpPr>
        <p:spPr>
          <a:xfrm rot="183635">
            <a:off x="1420533" y="2000997"/>
            <a:ext cx="1491420" cy="1784390"/>
          </a:xfrm>
          <a:prstGeom prst="roundRect">
            <a:avLst>
              <a:gd name="adj" fmla="val 18567"/>
            </a:avLst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>
                <a:solidFill>
                  <a:srgbClr val="FFFFFF"/>
                </a:solidFill>
              </a:rPr>
              <a:t>2</a:t>
            </a:r>
            <a:endParaRPr lang="zh-CN" altLang="en-US" sz="6000" dirty="0">
              <a:solidFill>
                <a:srgbClr val="FFFFFF"/>
              </a:solidFill>
            </a:endParaRPr>
          </a:p>
        </p:txBody>
      </p:sp>
      <p:cxnSp>
        <p:nvCxnSpPr>
          <p:cNvPr id="31" name="MH_Other_4"/>
          <p:cNvCxnSpPr/>
          <p:nvPr>
            <p:custDataLst>
              <p:tags r:id="rId5"/>
            </p:custDataLst>
          </p:nvPr>
        </p:nvCxnSpPr>
        <p:spPr>
          <a:xfrm>
            <a:off x="2925477" y="2759534"/>
            <a:ext cx="162858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MH_Other_5"/>
          <p:cNvSpPr/>
          <p:nvPr>
            <p:custDataLst>
              <p:tags r:id="rId6"/>
            </p:custDataLst>
          </p:nvPr>
        </p:nvSpPr>
        <p:spPr>
          <a:xfrm>
            <a:off x="441065" y="2796090"/>
            <a:ext cx="1174590" cy="2858223"/>
          </a:xfrm>
          <a:custGeom>
            <a:avLst/>
            <a:gdLst>
              <a:gd name="connsiteX0" fmla="*/ 217182 w 965707"/>
              <a:gd name="connsiteY0" fmla="*/ 0 h 1986527"/>
              <a:gd name="connsiteX1" fmla="*/ 432892 w 965707"/>
              <a:gd name="connsiteY1" fmla="*/ 215710 h 1986527"/>
              <a:gd name="connsiteX2" fmla="*/ 428510 w 965707"/>
              <a:gd name="connsiteY2" fmla="*/ 259183 h 1986527"/>
              <a:gd name="connsiteX3" fmla="*/ 426677 w 965707"/>
              <a:gd name="connsiteY3" fmla="*/ 265085 h 1986527"/>
              <a:gd name="connsiteX4" fmla="*/ 691433 w 965707"/>
              <a:gd name="connsiteY4" fmla="*/ 70895 h 1986527"/>
              <a:gd name="connsiteX5" fmla="*/ 727149 w 965707"/>
              <a:gd name="connsiteY5" fmla="*/ 76387 h 1986527"/>
              <a:gd name="connsiteX6" fmla="*/ 787596 w 965707"/>
              <a:gd name="connsiteY6" fmla="*/ 158799 h 1986527"/>
              <a:gd name="connsiteX7" fmla="*/ 782104 w 965707"/>
              <a:gd name="connsiteY7" fmla="*/ 194515 h 1986527"/>
              <a:gd name="connsiteX8" fmla="*/ 453481 w 965707"/>
              <a:gd name="connsiteY8" fmla="*/ 435549 h 1986527"/>
              <a:gd name="connsiteX9" fmla="*/ 874061 w 965707"/>
              <a:gd name="connsiteY9" fmla="*/ 181449 h 1986527"/>
              <a:gd name="connsiteX10" fmla="*/ 909154 w 965707"/>
              <a:gd name="connsiteY10" fmla="*/ 190109 h 1986527"/>
              <a:gd name="connsiteX11" fmla="*/ 962021 w 965707"/>
              <a:gd name="connsiteY11" fmla="*/ 277611 h 1986527"/>
              <a:gd name="connsiteX12" fmla="*/ 953361 w 965707"/>
              <a:gd name="connsiteY12" fmla="*/ 312705 h 1986527"/>
              <a:gd name="connsiteX13" fmla="*/ 384793 w 965707"/>
              <a:gd name="connsiteY13" fmla="*/ 656215 h 1986527"/>
              <a:gd name="connsiteX14" fmla="*/ 384793 w 965707"/>
              <a:gd name="connsiteY14" fmla="*/ 1131649 h 1986527"/>
              <a:gd name="connsiteX15" fmla="*/ 381842 w 965707"/>
              <a:gd name="connsiteY15" fmla="*/ 1146266 h 1986527"/>
              <a:gd name="connsiteX16" fmla="*/ 387708 w 965707"/>
              <a:gd name="connsiteY16" fmla="*/ 1152370 h 1986527"/>
              <a:gd name="connsiteX17" fmla="*/ 442440 w 965707"/>
              <a:gd name="connsiteY17" fmla="*/ 1292303 h 1986527"/>
              <a:gd name="connsiteX18" fmla="*/ 445419 w 965707"/>
              <a:gd name="connsiteY18" fmla="*/ 1293537 h 1986527"/>
              <a:gd name="connsiteX19" fmla="*/ 453847 w 965707"/>
              <a:gd name="connsiteY19" fmla="*/ 1313884 h 1986527"/>
              <a:gd name="connsiteX20" fmla="*/ 453847 w 965707"/>
              <a:gd name="connsiteY20" fmla="*/ 1951177 h 1986527"/>
              <a:gd name="connsiteX21" fmla="*/ 425072 w 965707"/>
              <a:gd name="connsiteY21" fmla="*/ 1979952 h 1986527"/>
              <a:gd name="connsiteX22" fmla="*/ 309975 w 965707"/>
              <a:gd name="connsiteY22" fmla="*/ 1979952 h 1986527"/>
              <a:gd name="connsiteX23" fmla="*/ 281200 w 965707"/>
              <a:gd name="connsiteY23" fmla="*/ 1951177 h 1986527"/>
              <a:gd name="connsiteX24" fmla="*/ 281200 w 965707"/>
              <a:gd name="connsiteY24" fmla="*/ 1342234 h 1986527"/>
              <a:gd name="connsiteX25" fmla="*/ 230924 w 965707"/>
              <a:gd name="connsiteY25" fmla="*/ 1213693 h 1986527"/>
              <a:gd name="connsiteX26" fmla="*/ 227782 w 965707"/>
              <a:gd name="connsiteY26" fmla="*/ 1195782 h 1986527"/>
              <a:gd name="connsiteX27" fmla="*/ 172672 w 965707"/>
              <a:gd name="connsiteY27" fmla="*/ 1195782 h 1986527"/>
              <a:gd name="connsiteX28" fmla="*/ 172672 w 965707"/>
              <a:gd name="connsiteY28" fmla="*/ 1958468 h 1986527"/>
              <a:gd name="connsiteX29" fmla="*/ 144613 w 965707"/>
              <a:gd name="connsiteY29" fmla="*/ 1986527 h 1986527"/>
              <a:gd name="connsiteX30" fmla="*/ 32381 w 965707"/>
              <a:gd name="connsiteY30" fmla="*/ 1986527 h 1986527"/>
              <a:gd name="connsiteX31" fmla="*/ 4322 w 965707"/>
              <a:gd name="connsiteY31" fmla="*/ 1958468 h 1986527"/>
              <a:gd name="connsiteX32" fmla="*/ 4322 w 965707"/>
              <a:gd name="connsiteY32" fmla="*/ 1169537 h 1986527"/>
              <a:gd name="connsiteX33" fmla="*/ 7911 w 965707"/>
              <a:gd name="connsiteY33" fmla="*/ 1160872 h 1986527"/>
              <a:gd name="connsiteX34" fmla="*/ 5040 w 965707"/>
              <a:gd name="connsiteY34" fmla="*/ 1156613 h 1986527"/>
              <a:gd name="connsiteX35" fmla="*/ 0 w 965707"/>
              <a:gd name="connsiteY35" fmla="*/ 1131649 h 1986527"/>
              <a:gd name="connsiteX36" fmla="*/ 0 w 965707"/>
              <a:gd name="connsiteY36" fmla="*/ 514378 h 1986527"/>
              <a:gd name="connsiteX37" fmla="*/ 64133 w 965707"/>
              <a:gd name="connsiteY37" fmla="*/ 450245 h 1986527"/>
              <a:gd name="connsiteX38" fmla="*/ 174233 w 965707"/>
              <a:gd name="connsiteY38" fmla="*/ 450245 h 1986527"/>
              <a:gd name="connsiteX39" fmla="*/ 203629 w 965707"/>
              <a:gd name="connsiteY39" fmla="*/ 428684 h 1986527"/>
              <a:gd name="connsiteX40" fmla="*/ 133218 w 965707"/>
              <a:gd name="connsiteY40" fmla="*/ 414469 h 1986527"/>
              <a:gd name="connsiteX41" fmla="*/ 1472 w 965707"/>
              <a:gd name="connsiteY41" fmla="*/ 215710 h 1986527"/>
              <a:gd name="connsiteX42" fmla="*/ 217182 w 965707"/>
              <a:gd name="connsiteY42" fmla="*/ 0 h 1986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65707" h="1986527">
                <a:moveTo>
                  <a:pt x="217182" y="0"/>
                </a:moveTo>
                <a:cubicBezTo>
                  <a:pt x="336315" y="0"/>
                  <a:pt x="432892" y="96577"/>
                  <a:pt x="432892" y="215710"/>
                </a:cubicBezTo>
                <a:cubicBezTo>
                  <a:pt x="432892" y="230602"/>
                  <a:pt x="431383" y="245141"/>
                  <a:pt x="428510" y="259183"/>
                </a:cubicBezTo>
                <a:lnTo>
                  <a:pt x="426677" y="265085"/>
                </a:lnTo>
                <a:lnTo>
                  <a:pt x="691433" y="70895"/>
                </a:lnTo>
                <a:cubicBezTo>
                  <a:pt x="702812" y="62549"/>
                  <a:pt x="718803" y="65008"/>
                  <a:pt x="727149" y="76387"/>
                </a:cubicBezTo>
                <a:lnTo>
                  <a:pt x="787596" y="158799"/>
                </a:lnTo>
                <a:cubicBezTo>
                  <a:pt x="795942" y="170178"/>
                  <a:pt x="793483" y="186169"/>
                  <a:pt x="782104" y="194515"/>
                </a:cubicBezTo>
                <a:lnTo>
                  <a:pt x="453481" y="435549"/>
                </a:lnTo>
                <a:lnTo>
                  <a:pt x="874061" y="181449"/>
                </a:lnTo>
                <a:cubicBezTo>
                  <a:pt x="886143" y="174150"/>
                  <a:pt x="901855" y="178027"/>
                  <a:pt x="909154" y="190109"/>
                </a:cubicBezTo>
                <a:lnTo>
                  <a:pt x="962021" y="277611"/>
                </a:lnTo>
                <a:cubicBezTo>
                  <a:pt x="969320" y="289694"/>
                  <a:pt x="965443" y="305405"/>
                  <a:pt x="953361" y="312705"/>
                </a:cubicBezTo>
                <a:lnTo>
                  <a:pt x="384793" y="656215"/>
                </a:lnTo>
                <a:lnTo>
                  <a:pt x="384793" y="1131649"/>
                </a:lnTo>
                <a:lnTo>
                  <a:pt x="381842" y="1146266"/>
                </a:lnTo>
                <a:lnTo>
                  <a:pt x="387708" y="1152370"/>
                </a:lnTo>
                <a:lnTo>
                  <a:pt x="442440" y="1292303"/>
                </a:lnTo>
                <a:lnTo>
                  <a:pt x="445419" y="1293537"/>
                </a:lnTo>
                <a:cubicBezTo>
                  <a:pt x="450626" y="1298744"/>
                  <a:pt x="453847" y="1305938"/>
                  <a:pt x="453847" y="1313884"/>
                </a:cubicBezTo>
                <a:lnTo>
                  <a:pt x="453847" y="1951177"/>
                </a:lnTo>
                <a:cubicBezTo>
                  <a:pt x="453847" y="1967069"/>
                  <a:pt x="440964" y="1979952"/>
                  <a:pt x="425072" y="1979952"/>
                </a:cubicBezTo>
                <a:lnTo>
                  <a:pt x="309975" y="1979952"/>
                </a:lnTo>
                <a:cubicBezTo>
                  <a:pt x="294083" y="1979952"/>
                  <a:pt x="281200" y="1967069"/>
                  <a:pt x="281200" y="1951177"/>
                </a:cubicBezTo>
                <a:lnTo>
                  <a:pt x="281200" y="1342234"/>
                </a:lnTo>
                <a:lnTo>
                  <a:pt x="230924" y="1213693"/>
                </a:lnTo>
                <a:lnTo>
                  <a:pt x="227782" y="1195782"/>
                </a:lnTo>
                <a:lnTo>
                  <a:pt x="172672" y="1195782"/>
                </a:lnTo>
                <a:lnTo>
                  <a:pt x="172672" y="1958468"/>
                </a:lnTo>
                <a:cubicBezTo>
                  <a:pt x="172672" y="1973965"/>
                  <a:pt x="160110" y="1986527"/>
                  <a:pt x="144613" y="1986527"/>
                </a:cubicBezTo>
                <a:lnTo>
                  <a:pt x="32381" y="1986527"/>
                </a:lnTo>
                <a:cubicBezTo>
                  <a:pt x="16884" y="1986527"/>
                  <a:pt x="4322" y="1973965"/>
                  <a:pt x="4322" y="1958468"/>
                </a:cubicBezTo>
                <a:lnTo>
                  <a:pt x="4322" y="1169537"/>
                </a:lnTo>
                <a:lnTo>
                  <a:pt x="7911" y="1160872"/>
                </a:lnTo>
                <a:lnTo>
                  <a:pt x="5040" y="1156613"/>
                </a:lnTo>
                <a:cubicBezTo>
                  <a:pt x="1795" y="1148940"/>
                  <a:pt x="0" y="1140504"/>
                  <a:pt x="0" y="1131649"/>
                </a:cubicBezTo>
                <a:lnTo>
                  <a:pt x="0" y="514378"/>
                </a:lnTo>
                <a:cubicBezTo>
                  <a:pt x="0" y="478958"/>
                  <a:pt x="28713" y="450245"/>
                  <a:pt x="64133" y="450245"/>
                </a:cubicBezTo>
                <a:lnTo>
                  <a:pt x="174233" y="450245"/>
                </a:lnTo>
                <a:lnTo>
                  <a:pt x="203629" y="428684"/>
                </a:lnTo>
                <a:lnTo>
                  <a:pt x="133218" y="414469"/>
                </a:lnTo>
                <a:cubicBezTo>
                  <a:pt x="55797" y="381722"/>
                  <a:pt x="1472" y="305060"/>
                  <a:pt x="1472" y="215710"/>
                </a:cubicBezTo>
                <a:cubicBezTo>
                  <a:pt x="1472" y="96577"/>
                  <a:pt x="98049" y="0"/>
                  <a:pt x="217182" y="0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MH_Text_2"/>
          <p:cNvSpPr txBox="1"/>
          <p:nvPr>
            <p:custDataLst>
              <p:tags r:id="rId7"/>
            </p:custDataLst>
          </p:nvPr>
        </p:nvSpPr>
        <p:spPr>
          <a:xfrm>
            <a:off x="4741454" y="3040558"/>
            <a:ext cx="4225046" cy="1263468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8088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的外部总线宽度是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位；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8086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的外部总线宽度是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位。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MH_Text_1"/>
          <p:cNvSpPr txBox="1"/>
          <p:nvPr>
            <p:custDataLst>
              <p:tags r:id="rId8"/>
            </p:custDataLst>
          </p:nvPr>
        </p:nvSpPr>
        <p:spPr>
          <a:xfrm>
            <a:off x="4741454" y="5102836"/>
            <a:ext cx="4225045" cy="1261183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marL="0" lvl="1">
              <a:lnSpc>
                <a:spcPct val="150000"/>
              </a:lnSpc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8088——IO/M=0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表示访问内存；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8086——IO/M=1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表示访问内存。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MH_SubTitle_2"/>
          <p:cNvSpPr txBox="1"/>
          <p:nvPr>
            <p:custDataLst>
              <p:tags r:id="rId9"/>
            </p:custDataLst>
          </p:nvPr>
        </p:nvSpPr>
        <p:spPr>
          <a:xfrm>
            <a:off x="4741454" y="2421391"/>
            <a:ext cx="3900487" cy="653439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数据总线宽度不同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MH_SubTitle_1"/>
          <p:cNvSpPr txBox="1"/>
          <p:nvPr>
            <p:custDataLst>
              <p:tags r:id="rId10"/>
            </p:custDataLst>
          </p:nvPr>
        </p:nvSpPr>
        <p:spPr>
          <a:xfrm>
            <a:off x="4741454" y="4320019"/>
            <a:ext cx="3900487" cy="655724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访问存储器和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控制的信号含义不同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s_1"/>
          <p:cNvSpPr/>
          <p:nvPr>
            <p:custDataLst>
              <p:tags r:id="rId1"/>
            </p:custDataLst>
          </p:nvPr>
        </p:nvSpPr>
        <p:spPr>
          <a:xfrm>
            <a:off x="1933484" y="2554961"/>
            <a:ext cx="1803016" cy="18030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MH_Others_2"/>
          <p:cNvSpPr/>
          <p:nvPr>
            <p:custDataLst>
              <p:tags r:id="rId2"/>
            </p:custDataLst>
          </p:nvPr>
        </p:nvSpPr>
        <p:spPr>
          <a:xfrm>
            <a:off x="1213722" y="1828800"/>
            <a:ext cx="3282308" cy="328230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MH_Others_3"/>
          <p:cNvSpPr/>
          <p:nvPr>
            <p:custDataLst>
              <p:tags r:id="rId3"/>
            </p:custDataLst>
          </p:nvPr>
        </p:nvSpPr>
        <p:spPr>
          <a:xfrm>
            <a:off x="4245879" y="2695898"/>
            <a:ext cx="269352" cy="269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" name="MH_Number"/>
          <p:cNvSpPr/>
          <p:nvPr>
            <p:custDataLst>
              <p:tags r:id="rId4"/>
            </p:custDataLst>
          </p:nvPr>
        </p:nvSpPr>
        <p:spPr>
          <a:xfrm>
            <a:off x="2058338" y="2695898"/>
            <a:ext cx="1538428" cy="15384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85000" lnSpcReduction="10000"/>
          </a:bodyPr>
          <a:lstStyle/>
          <a:p>
            <a:pPr lvl="0" algn="ctr"/>
            <a:r>
              <a:rPr lang="en-US" altLang="zh-CN" sz="80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2.3</a:t>
            </a:r>
            <a:endParaRPr lang="zh-CN" altLang="en-US" sz="80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MH_Title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47972" y="2473407"/>
            <a:ext cx="3579320" cy="191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8088/8086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的内部结构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0" name="ïšḻïdê"/>
          <p:cNvSpPr txBox="1"/>
          <p:nvPr/>
        </p:nvSpPr>
        <p:spPr bwMode="auto">
          <a:xfrm>
            <a:off x="-1" y="124432"/>
            <a:ext cx="348727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主要内容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2.3 8088/8086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的内部结构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组成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MH_Other_1"/>
          <p:cNvSpPr/>
          <p:nvPr>
            <p:custDataLst>
              <p:tags r:id="rId2"/>
            </p:custDataLst>
          </p:nvPr>
        </p:nvSpPr>
        <p:spPr>
          <a:xfrm>
            <a:off x="5176001" y="3534632"/>
            <a:ext cx="1398587" cy="450850"/>
          </a:xfrm>
          <a:custGeom>
            <a:avLst/>
            <a:gdLst>
              <a:gd name="connsiteX0" fmla="*/ 0 w 2952750"/>
              <a:gd name="connsiteY0" fmla="*/ 952500 h 952500"/>
              <a:gd name="connsiteX1" fmla="*/ 2000250 w 2952750"/>
              <a:gd name="connsiteY1" fmla="*/ 952500 h 952500"/>
              <a:gd name="connsiteX2" fmla="*/ 2952750 w 2952750"/>
              <a:gd name="connsiteY2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750" h="952500">
                <a:moveTo>
                  <a:pt x="0" y="952500"/>
                </a:moveTo>
                <a:lnTo>
                  <a:pt x="2000250" y="952500"/>
                </a:lnTo>
                <a:lnTo>
                  <a:pt x="2952750" y="0"/>
                </a:lnTo>
              </a:path>
            </a:pathLst>
          </a:cu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rot="10800000">
            <a:off x="1773988" y="3083782"/>
            <a:ext cx="1398588" cy="450850"/>
          </a:xfrm>
          <a:custGeom>
            <a:avLst/>
            <a:gdLst>
              <a:gd name="connsiteX0" fmla="*/ 0 w 2952750"/>
              <a:gd name="connsiteY0" fmla="*/ 952500 h 952500"/>
              <a:gd name="connsiteX1" fmla="*/ 2000250 w 2952750"/>
              <a:gd name="connsiteY1" fmla="*/ 952500 h 952500"/>
              <a:gd name="connsiteX2" fmla="*/ 2952750 w 2952750"/>
              <a:gd name="connsiteY2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750" h="952500">
                <a:moveTo>
                  <a:pt x="0" y="952500"/>
                </a:moveTo>
                <a:lnTo>
                  <a:pt x="2000250" y="952500"/>
                </a:lnTo>
                <a:lnTo>
                  <a:pt x="2952750" y="0"/>
                </a:lnTo>
              </a:path>
            </a:pathLst>
          </a:custGeom>
          <a:noFill/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6572484" y="2721832"/>
            <a:ext cx="31750" cy="138271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516688" y="3483832"/>
            <a:ext cx="33338" cy="1381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MH_SubTitle_1"/>
          <p:cNvSpPr/>
          <p:nvPr>
            <p:custDataLst>
              <p:tags r:id="rId6"/>
            </p:custDataLst>
          </p:nvPr>
        </p:nvSpPr>
        <p:spPr>
          <a:xfrm>
            <a:off x="678613" y="3642582"/>
            <a:ext cx="1989138" cy="46196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执行单元（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EU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MH_SubTitle_2"/>
          <p:cNvSpPr/>
          <p:nvPr>
            <p:custDataLst>
              <p:tags r:id="rId7"/>
            </p:custDataLst>
          </p:nvPr>
        </p:nvSpPr>
        <p:spPr>
          <a:xfrm>
            <a:off x="6756911" y="2995413"/>
            <a:ext cx="1989137" cy="97683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总线接口单元（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BIU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400" b="1" kern="0" dirty="0">
              <a:solidFill>
                <a:schemeClr val="accent1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026526" y="2315432"/>
            <a:ext cx="2398712" cy="2408238"/>
            <a:chOff x="3026526" y="1594670"/>
            <a:chExt cx="2398712" cy="2408238"/>
          </a:xfrm>
        </p:grpSpPr>
        <p:sp>
          <p:nvSpPr>
            <p:cNvPr id="28" name="MH_Other_7"/>
            <p:cNvSpPr/>
            <p:nvPr>
              <p:custDataLst>
                <p:tags r:id="rId8"/>
              </p:custDataLst>
            </p:nvPr>
          </p:nvSpPr>
          <p:spPr>
            <a:xfrm>
              <a:off x="3026526" y="1594670"/>
              <a:ext cx="1155700" cy="1285875"/>
            </a:xfrm>
            <a:custGeom>
              <a:avLst/>
              <a:gdLst>
                <a:gd name="connsiteX0" fmla="*/ 1274576 w 1276288"/>
                <a:gd name="connsiteY0" fmla="*/ 0 h 1398633"/>
                <a:gd name="connsiteX1" fmla="*/ 1274576 w 1276288"/>
                <a:gd name="connsiteY1" fmla="*/ 229202 h 1398633"/>
                <a:gd name="connsiteX2" fmla="*/ 1276288 w 1276288"/>
                <a:gd name="connsiteY2" fmla="*/ 229289 h 1398633"/>
                <a:gd name="connsiteX3" fmla="*/ 1170784 w 1276288"/>
                <a:gd name="connsiteY3" fmla="*/ 234616 h 1398633"/>
                <a:gd name="connsiteX4" fmla="*/ 229375 w 1276288"/>
                <a:gd name="connsiteY4" fmla="*/ 1277827 h 1398633"/>
                <a:gd name="connsiteX5" fmla="*/ 234789 w 1276288"/>
                <a:gd name="connsiteY5" fmla="*/ 1385043 h 1398633"/>
                <a:gd name="connsiteX6" fmla="*/ 236863 w 1276288"/>
                <a:gd name="connsiteY6" fmla="*/ 1398633 h 1398633"/>
                <a:gd name="connsiteX7" fmla="*/ 6100 w 1276288"/>
                <a:gd name="connsiteY7" fmla="*/ 1398633 h 1398633"/>
                <a:gd name="connsiteX8" fmla="*/ 0 w 1276288"/>
                <a:gd name="connsiteY8" fmla="*/ 1277827 h 1398633"/>
                <a:gd name="connsiteX9" fmla="*/ 1147332 w 1276288"/>
                <a:gd name="connsiteY9" fmla="*/ 6425 h 139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6288" h="1398633">
                  <a:moveTo>
                    <a:pt x="1274576" y="0"/>
                  </a:moveTo>
                  <a:lnTo>
                    <a:pt x="1274576" y="229202"/>
                  </a:lnTo>
                  <a:lnTo>
                    <a:pt x="1276288" y="229289"/>
                  </a:lnTo>
                  <a:lnTo>
                    <a:pt x="1170784" y="234616"/>
                  </a:lnTo>
                  <a:cubicBezTo>
                    <a:pt x="642008" y="288316"/>
                    <a:pt x="229375" y="734883"/>
                    <a:pt x="229375" y="1277827"/>
                  </a:cubicBezTo>
                  <a:cubicBezTo>
                    <a:pt x="229375" y="1314023"/>
                    <a:pt x="231209" y="1349791"/>
                    <a:pt x="234789" y="1385043"/>
                  </a:cubicBezTo>
                  <a:lnTo>
                    <a:pt x="236863" y="1398633"/>
                  </a:lnTo>
                  <a:lnTo>
                    <a:pt x="6100" y="1398633"/>
                  </a:lnTo>
                  <a:lnTo>
                    <a:pt x="0" y="1277827"/>
                  </a:lnTo>
                  <a:cubicBezTo>
                    <a:pt x="0" y="616121"/>
                    <a:pt x="502893" y="71872"/>
                    <a:pt x="1147332" y="642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3026526" y="1594670"/>
              <a:ext cx="2398712" cy="2408238"/>
              <a:chOff x="3026526" y="1594670"/>
              <a:chExt cx="2398712" cy="2408238"/>
            </a:xfrm>
          </p:grpSpPr>
          <p:sp>
            <p:nvSpPr>
              <p:cNvPr id="37" name="MH_Other_5"/>
              <p:cNvSpPr/>
              <p:nvPr>
                <p:custDataLst>
                  <p:tags r:id="rId9"/>
                </p:custDataLst>
              </p:nvPr>
            </p:nvSpPr>
            <p:spPr>
              <a:xfrm>
                <a:off x="3026526" y="1594670"/>
                <a:ext cx="2398712" cy="2408238"/>
              </a:xfrm>
              <a:custGeom>
                <a:avLst/>
                <a:gdLst>
                  <a:gd name="connsiteX0" fmla="*/ 1269440 w 2545728"/>
                  <a:gd name="connsiteY0" fmla="*/ 0 h 2555827"/>
                  <a:gd name="connsiteX1" fmla="*/ 1398396 w 2545728"/>
                  <a:gd name="connsiteY1" fmla="*/ 6511 h 2555827"/>
                  <a:gd name="connsiteX2" fmla="*/ 2545728 w 2545728"/>
                  <a:gd name="connsiteY2" fmla="*/ 1277913 h 2555827"/>
                  <a:gd name="connsiteX3" fmla="*/ 1398396 w 2545728"/>
                  <a:gd name="connsiteY3" fmla="*/ 2549315 h 2555827"/>
                  <a:gd name="connsiteX4" fmla="*/ 1269440 w 2545728"/>
                  <a:gd name="connsiteY4" fmla="*/ 2555827 h 2555827"/>
                  <a:gd name="connsiteX5" fmla="*/ 1142416 w 2545728"/>
                  <a:gd name="connsiteY5" fmla="*/ 2549413 h 2555827"/>
                  <a:gd name="connsiteX6" fmla="*/ 1132157 w 2545728"/>
                  <a:gd name="connsiteY6" fmla="*/ 2548044 h 2555827"/>
                  <a:gd name="connsiteX7" fmla="*/ 1017127 w 2545728"/>
                  <a:gd name="connsiteY7" fmla="*/ 2530489 h 2555827"/>
                  <a:gd name="connsiteX8" fmla="*/ 1005921 w 2545728"/>
                  <a:gd name="connsiteY8" fmla="*/ 2527977 h 2555827"/>
                  <a:gd name="connsiteX9" fmla="*/ 893396 w 2545728"/>
                  <a:gd name="connsiteY9" fmla="*/ 2499044 h 2555827"/>
                  <a:gd name="connsiteX10" fmla="*/ 888250 w 2545728"/>
                  <a:gd name="connsiteY10" fmla="*/ 2497409 h 2555827"/>
                  <a:gd name="connsiteX11" fmla="*/ 773697 w 2545728"/>
                  <a:gd name="connsiteY11" fmla="*/ 2455481 h 2555827"/>
                  <a:gd name="connsiteX12" fmla="*/ 458225 w 2545728"/>
                  <a:gd name="connsiteY12" fmla="*/ 2264080 h 2555827"/>
                  <a:gd name="connsiteX13" fmla="*/ 408745 w 2545728"/>
                  <a:gd name="connsiteY13" fmla="*/ 2219110 h 2555827"/>
                  <a:gd name="connsiteX14" fmla="*/ 344960 w 2545728"/>
                  <a:gd name="connsiteY14" fmla="*/ 2156829 h 2555827"/>
                  <a:gd name="connsiteX15" fmla="*/ 284985 w 2545728"/>
                  <a:gd name="connsiteY15" fmla="*/ 2090840 h 2555827"/>
                  <a:gd name="connsiteX16" fmla="*/ 19116 w 2545728"/>
                  <a:gd name="connsiteY16" fmla="*/ 1535475 h 2555827"/>
                  <a:gd name="connsiteX17" fmla="*/ 0 w 2545728"/>
                  <a:gd name="connsiteY17" fmla="*/ 1410221 h 2555827"/>
                  <a:gd name="connsiteX18" fmla="*/ 228347 w 2545728"/>
                  <a:gd name="connsiteY18" fmla="*/ 1410221 h 2555827"/>
                  <a:gd name="connsiteX19" fmla="*/ 240408 w 2545728"/>
                  <a:gd name="connsiteY19" fmla="*/ 1489248 h 2555827"/>
                  <a:gd name="connsiteX20" fmla="*/ 291840 w 2545728"/>
                  <a:gd name="connsiteY20" fmla="*/ 1662418 h 2555827"/>
                  <a:gd name="connsiteX21" fmla="*/ 348446 w 2545728"/>
                  <a:gd name="connsiteY21" fmla="*/ 1776414 h 2555827"/>
                  <a:gd name="connsiteX22" fmla="*/ 349090 w 2545728"/>
                  <a:gd name="connsiteY22" fmla="*/ 1777750 h 2555827"/>
                  <a:gd name="connsiteX23" fmla="*/ 349199 w 2545728"/>
                  <a:gd name="connsiteY23" fmla="*/ 1777929 h 2555827"/>
                  <a:gd name="connsiteX24" fmla="*/ 370916 w 2545728"/>
                  <a:gd name="connsiteY24" fmla="*/ 1821664 h 2555827"/>
                  <a:gd name="connsiteX25" fmla="*/ 400016 w 2545728"/>
                  <a:gd name="connsiteY25" fmla="*/ 1861575 h 2555827"/>
                  <a:gd name="connsiteX26" fmla="*/ 401616 w 2545728"/>
                  <a:gd name="connsiteY26" fmla="*/ 1864209 h 2555827"/>
                  <a:gd name="connsiteX27" fmla="*/ 414450 w 2545728"/>
                  <a:gd name="connsiteY27" fmla="*/ 1881371 h 2555827"/>
                  <a:gd name="connsiteX28" fmla="*/ 474813 w 2545728"/>
                  <a:gd name="connsiteY28" fmla="*/ 1964161 h 2555827"/>
                  <a:gd name="connsiteX29" fmla="*/ 516043 w 2545728"/>
                  <a:gd name="connsiteY29" fmla="*/ 2004419 h 2555827"/>
                  <a:gd name="connsiteX30" fmla="*/ 529662 w 2545728"/>
                  <a:gd name="connsiteY30" fmla="*/ 2019403 h 2555827"/>
                  <a:gd name="connsiteX31" fmla="*/ 554636 w 2545728"/>
                  <a:gd name="connsiteY31" fmla="*/ 2042101 h 2555827"/>
                  <a:gd name="connsiteX32" fmla="*/ 600705 w 2545728"/>
                  <a:gd name="connsiteY32" fmla="*/ 2087083 h 2555827"/>
                  <a:gd name="connsiteX33" fmla="*/ 647418 w 2545728"/>
                  <a:gd name="connsiteY33" fmla="*/ 2119454 h 2555827"/>
                  <a:gd name="connsiteX34" fmla="*/ 684856 w 2545728"/>
                  <a:gd name="connsiteY34" fmla="*/ 2147449 h 2555827"/>
                  <a:gd name="connsiteX35" fmla="*/ 708873 w 2545728"/>
                  <a:gd name="connsiteY35" fmla="*/ 2162040 h 2555827"/>
                  <a:gd name="connsiteX36" fmla="*/ 745768 w 2545728"/>
                  <a:gd name="connsiteY36" fmla="*/ 2187607 h 2555827"/>
                  <a:gd name="connsiteX37" fmla="*/ 768126 w 2545728"/>
                  <a:gd name="connsiteY37" fmla="*/ 2198038 h 2555827"/>
                  <a:gd name="connsiteX38" fmla="*/ 771315 w 2545728"/>
                  <a:gd name="connsiteY38" fmla="*/ 2199975 h 2555827"/>
                  <a:gd name="connsiteX39" fmla="*/ 862980 w 2545728"/>
                  <a:gd name="connsiteY39" fmla="*/ 2244132 h 2555827"/>
                  <a:gd name="connsiteX40" fmla="*/ 881310 w 2545728"/>
                  <a:gd name="connsiteY40" fmla="*/ 2250841 h 2555827"/>
                  <a:gd name="connsiteX41" fmla="*/ 907176 w 2545728"/>
                  <a:gd name="connsiteY41" fmla="*/ 2262908 h 2555827"/>
                  <a:gd name="connsiteX42" fmla="*/ 993126 w 2545728"/>
                  <a:gd name="connsiteY42" fmla="*/ 2290216 h 2555827"/>
                  <a:gd name="connsiteX43" fmla="*/ 1057709 w 2545728"/>
                  <a:gd name="connsiteY43" fmla="*/ 2304692 h 2555827"/>
                  <a:gd name="connsiteX44" fmla="*/ 1059817 w 2545728"/>
                  <a:gd name="connsiteY44" fmla="*/ 2305234 h 2555827"/>
                  <a:gd name="connsiteX45" fmla="*/ 1060789 w 2545728"/>
                  <a:gd name="connsiteY45" fmla="*/ 2305383 h 2555827"/>
                  <a:gd name="connsiteX46" fmla="*/ 1082104 w 2545728"/>
                  <a:gd name="connsiteY46" fmla="*/ 2310160 h 2555827"/>
                  <a:gd name="connsiteX47" fmla="*/ 1161396 w 2545728"/>
                  <a:gd name="connsiteY47" fmla="*/ 2320737 h 2555827"/>
                  <a:gd name="connsiteX48" fmla="*/ 1163936 w 2545728"/>
                  <a:gd name="connsiteY48" fmla="*/ 2321124 h 2555827"/>
                  <a:gd name="connsiteX49" fmla="*/ 1164525 w 2545728"/>
                  <a:gd name="connsiteY49" fmla="*/ 2321154 h 2555827"/>
                  <a:gd name="connsiteX50" fmla="*/ 1173756 w 2545728"/>
                  <a:gd name="connsiteY50" fmla="*/ 2322385 h 2555827"/>
                  <a:gd name="connsiteX51" fmla="*/ 1267728 w 2545728"/>
                  <a:gd name="connsiteY51" fmla="*/ 2326538 h 2555827"/>
                  <a:gd name="connsiteX52" fmla="*/ 1269440 w 2545728"/>
                  <a:gd name="connsiteY52" fmla="*/ 2326452 h 2555827"/>
                  <a:gd name="connsiteX53" fmla="*/ 1271152 w 2545728"/>
                  <a:gd name="connsiteY53" fmla="*/ 2326538 h 2555827"/>
                  <a:gd name="connsiteX54" fmla="*/ 2319777 w 2545728"/>
                  <a:gd name="connsiteY54" fmla="*/ 1277913 h 2555827"/>
                  <a:gd name="connsiteX55" fmla="*/ 1271152 w 2545728"/>
                  <a:gd name="connsiteY55" fmla="*/ 229288 h 2555827"/>
                  <a:gd name="connsiteX56" fmla="*/ 1269440 w 2545728"/>
                  <a:gd name="connsiteY56" fmla="*/ 229375 h 2555827"/>
                  <a:gd name="connsiteX57" fmla="*/ 1267728 w 2545728"/>
                  <a:gd name="connsiteY57" fmla="*/ 229288 h 2555827"/>
                  <a:gd name="connsiteX58" fmla="*/ 1267728 w 2545728"/>
                  <a:gd name="connsiteY58" fmla="*/ 86 h 2555827"/>
                  <a:gd name="connsiteX59" fmla="*/ 1269440 w 2545728"/>
                  <a:gd name="connsiteY59" fmla="*/ 0 h 255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2545728" h="2555827">
                    <a:moveTo>
                      <a:pt x="1269440" y="0"/>
                    </a:moveTo>
                    <a:lnTo>
                      <a:pt x="1398396" y="6511"/>
                    </a:lnTo>
                    <a:cubicBezTo>
                      <a:pt x="2042836" y="71958"/>
                      <a:pt x="2545728" y="616207"/>
                      <a:pt x="2545728" y="1277913"/>
                    </a:cubicBezTo>
                    <a:cubicBezTo>
                      <a:pt x="2545728" y="1939619"/>
                      <a:pt x="2042836" y="2483869"/>
                      <a:pt x="1398396" y="2549315"/>
                    </a:cubicBezTo>
                    <a:lnTo>
                      <a:pt x="1269440" y="2555827"/>
                    </a:lnTo>
                    <a:lnTo>
                      <a:pt x="1142416" y="2549413"/>
                    </a:lnTo>
                    <a:lnTo>
                      <a:pt x="1132157" y="2548044"/>
                    </a:lnTo>
                    <a:lnTo>
                      <a:pt x="1017127" y="2530489"/>
                    </a:lnTo>
                    <a:lnTo>
                      <a:pt x="1005921" y="2527977"/>
                    </a:lnTo>
                    <a:lnTo>
                      <a:pt x="893396" y="2499044"/>
                    </a:lnTo>
                    <a:lnTo>
                      <a:pt x="888250" y="2497409"/>
                    </a:lnTo>
                    <a:lnTo>
                      <a:pt x="773697" y="2455481"/>
                    </a:lnTo>
                    <a:cubicBezTo>
                      <a:pt x="659023" y="2406979"/>
                      <a:pt x="552903" y="2342215"/>
                      <a:pt x="458225" y="2264080"/>
                    </a:cubicBezTo>
                    <a:lnTo>
                      <a:pt x="408745" y="2219110"/>
                    </a:lnTo>
                    <a:lnTo>
                      <a:pt x="344960" y="2156829"/>
                    </a:lnTo>
                    <a:lnTo>
                      <a:pt x="284985" y="2090840"/>
                    </a:lnTo>
                    <a:cubicBezTo>
                      <a:pt x="154761" y="1933044"/>
                      <a:pt x="61677" y="1743462"/>
                      <a:pt x="19116" y="1535475"/>
                    </a:cubicBezTo>
                    <a:lnTo>
                      <a:pt x="0" y="1410221"/>
                    </a:lnTo>
                    <a:lnTo>
                      <a:pt x="228347" y="1410221"/>
                    </a:lnTo>
                    <a:lnTo>
                      <a:pt x="240408" y="1489248"/>
                    </a:lnTo>
                    <a:cubicBezTo>
                      <a:pt x="252631" y="1548978"/>
                      <a:pt x="269931" y="1606859"/>
                      <a:pt x="291840" y="1662418"/>
                    </a:cubicBezTo>
                    <a:lnTo>
                      <a:pt x="348446" y="1776414"/>
                    </a:lnTo>
                    <a:lnTo>
                      <a:pt x="349090" y="1777750"/>
                    </a:lnTo>
                    <a:lnTo>
                      <a:pt x="349199" y="1777929"/>
                    </a:lnTo>
                    <a:lnTo>
                      <a:pt x="370916" y="1821664"/>
                    </a:lnTo>
                    <a:lnTo>
                      <a:pt x="400016" y="1861575"/>
                    </a:lnTo>
                    <a:lnTo>
                      <a:pt x="401616" y="1864209"/>
                    </a:lnTo>
                    <a:lnTo>
                      <a:pt x="414450" y="1881371"/>
                    </a:lnTo>
                    <a:lnTo>
                      <a:pt x="474813" y="1964161"/>
                    </a:lnTo>
                    <a:lnTo>
                      <a:pt x="516043" y="2004419"/>
                    </a:lnTo>
                    <a:lnTo>
                      <a:pt x="529662" y="2019403"/>
                    </a:lnTo>
                    <a:lnTo>
                      <a:pt x="554636" y="2042101"/>
                    </a:lnTo>
                    <a:lnTo>
                      <a:pt x="600705" y="2087083"/>
                    </a:lnTo>
                    <a:lnTo>
                      <a:pt x="647418" y="2119454"/>
                    </a:lnTo>
                    <a:lnTo>
                      <a:pt x="684856" y="2147449"/>
                    </a:lnTo>
                    <a:lnTo>
                      <a:pt x="708873" y="2162040"/>
                    </a:lnTo>
                    <a:lnTo>
                      <a:pt x="745768" y="2187607"/>
                    </a:lnTo>
                    <a:lnTo>
                      <a:pt x="768126" y="2198038"/>
                    </a:lnTo>
                    <a:lnTo>
                      <a:pt x="771315" y="2199975"/>
                    </a:lnTo>
                    <a:cubicBezTo>
                      <a:pt x="801032" y="2216118"/>
                      <a:pt x="831616" y="2230866"/>
                      <a:pt x="862980" y="2244132"/>
                    </a:cubicBezTo>
                    <a:lnTo>
                      <a:pt x="881310" y="2250841"/>
                    </a:lnTo>
                    <a:lnTo>
                      <a:pt x="907176" y="2262908"/>
                    </a:lnTo>
                    <a:cubicBezTo>
                      <a:pt x="935282" y="2273199"/>
                      <a:pt x="963952" y="2282322"/>
                      <a:pt x="993126" y="2290216"/>
                    </a:cubicBezTo>
                    <a:lnTo>
                      <a:pt x="1057709" y="2304692"/>
                    </a:lnTo>
                    <a:lnTo>
                      <a:pt x="1059817" y="2305234"/>
                    </a:lnTo>
                    <a:lnTo>
                      <a:pt x="1060789" y="2305383"/>
                    </a:lnTo>
                    <a:lnTo>
                      <a:pt x="1082104" y="2310160"/>
                    </a:lnTo>
                    <a:lnTo>
                      <a:pt x="1161396" y="2320737"/>
                    </a:lnTo>
                    <a:lnTo>
                      <a:pt x="1163936" y="2321124"/>
                    </a:lnTo>
                    <a:lnTo>
                      <a:pt x="1164525" y="2321154"/>
                    </a:lnTo>
                    <a:lnTo>
                      <a:pt x="1173756" y="2322385"/>
                    </a:lnTo>
                    <a:cubicBezTo>
                      <a:pt x="1204713" y="2325134"/>
                      <a:pt x="1236057" y="2326538"/>
                      <a:pt x="1267728" y="2326538"/>
                    </a:cubicBezTo>
                    <a:lnTo>
                      <a:pt x="1269440" y="2326452"/>
                    </a:lnTo>
                    <a:lnTo>
                      <a:pt x="1271152" y="2326538"/>
                    </a:lnTo>
                    <a:cubicBezTo>
                      <a:pt x="1850292" y="2326538"/>
                      <a:pt x="2319777" y="1857053"/>
                      <a:pt x="2319777" y="1277913"/>
                    </a:cubicBezTo>
                    <a:cubicBezTo>
                      <a:pt x="2319777" y="698773"/>
                      <a:pt x="1850292" y="229288"/>
                      <a:pt x="1271152" y="229288"/>
                    </a:cubicBezTo>
                    <a:lnTo>
                      <a:pt x="1269440" y="229375"/>
                    </a:lnTo>
                    <a:lnTo>
                      <a:pt x="1267728" y="229288"/>
                    </a:lnTo>
                    <a:lnTo>
                      <a:pt x="1267728" y="86"/>
                    </a:lnTo>
                    <a:lnTo>
                      <a:pt x="126944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241155" y="2121372"/>
                <a:ext cx="1988045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8088/8086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内部由两部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ctr"/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分组成</a:t>
                </a:r>
                <a:endPara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4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2.3 8088/8086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的内部结构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1963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8086CPU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结构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66" y="1279642"/>
            <a:ext cx="8036918" cy="56507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7" t="623" r="9645" b="-623"/>
          <a:stretch>
            <a:fillRect/>
          </a:stretch>
        </p:blipFill>
        <p:spPr>
          <a:xfrm>
            <a:off x="2939643" y="0"/>
            <a:ext cx="6220936" cy="6904284"/>
          </a:xfrm>
          <a:prstGeom prst="rect">
            <a:avLst/>
          </a:prstGeom>
          <a:solidFill>
            <a:schemeClr val="bg1">
              <a:alpha val="43000"/>
            </a:schemeClr>
          </a:solidFill>
        </p:spPr>
      </p:pic>
      <p:grpSp>
        <p:nvGrpSpPr>
          <p:cNvPr id="2" name="组合 1"/>
          <p:cNvGrpSpPr/>
          <p:nvPr/>
        </p:nvGrpSpPr>
        <p:grpSpPr>
          <a:xfrm>
            <a:off x="0" y="0"/>
            <a:ext cx="9160579" cy="6858000"/>
            <a:chOff x="0" y="0"/>
            <a:chExt cx="9160579" cy="6858000"/>
          </a:xfrm>
        </p:grpSpPr>
        <p:sp>
          <p:nvSpPr>
            <p:cNvPr id="7" name="矩形 6"/>
            <p:cNvSpPr/>
            <p:nvPr/>
          </p:nvSpPr>
          <p:spPr>
            <a:xfrm>
              <a:off x="2939643" y="0"/>
              <a:ext cx="6220936" cy="685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0"/>
              <a:ext cx="2939644" cy="6858000"/>
            </a:xfrm>
            <a:prstGeom prst="rect">
              <a:avLst/>
            </a:prstGeom>
            <a:solidFill>
              <a:srgbClr val="00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80176" y="2034424"/>
            <a:ext cx="1979291" cy="220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lnSpc>
                <a:spcPct val="150000"/>
              </a:lnSpc>
              <a:defRPr/>
            </a:pPr>
            <a:r>
              <a:rPr lang="zh-CN" altLang="en-US" sz="4800" b="1" dirty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主要内容</a:t>
            </a:r>
            <a:endParaRPr lang="zh-CN" altLang="en-US" sz="4800" b="1" dirty="0">
              <a:solidFill>
                <a:prstClr val="whit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90" name="MH_Title_1"/>
          <p:cNvSpPr/>
          <p:nvPr>
            <p:custDataLst>
              <p:tags r:id="rId3"/>
            </p:custDataLst>
          </p:nvPr>
        </p:nvSpPr>
        <p:spPr>
          <a:xfrm>
            <a:off x="3180229" y="1382359"/>
            <a:ext cx="2741856" cy="6745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8086/8088</a:t>
            </a:r>
            <a:r>
              <a:rPr lang="zh-CN" altLang="en-US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微处理器</a:t>
            </a:r>
            <a:endParaRPr lang="zh-CN" altLang="en-US" sz="24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1" name="MH_Other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43767" y="2139502"/>
            <a:ext cx="468312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450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1</a:t>
            </a:r>
            <a:endParaRPr lang="zh-CN" altLang="en-US" sz="450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92" name="MH_SubTitle_1"/>
          <p:cNvSpPr txBox="1"/>
          <p:nvPr>
            <p:custDataLst>
              <p:tags r:id="rId5"/>
            </p:custDataLst>
          </p:nvPr>
        </p:nvSpPr>
        <p:spPr>
          <a:xfrm>
            <a:off x="4039718" y="2396434"/>
            <a:ext cx="4483623" cy="338137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defPPr>
              <a:defRPr lang="en-US"/>
            </a:defPPr>
            <a:lvl2pPr marL="0" lvl="1">
              <a:buClr>
                <a:schemeClr val="folHlink"/>
              </a:buClr>
              <a:buSzPct val="60000"/>
              <a:defRPr sz="2000" b="1">
                <a:latin typeface="楷体" panose="02010609060101010101" pitchFamily="49" charset="-122"/>
                <a:ea typeface="楷体" panose="02010609060101010101" pitchFamily="49" charset="-122"/>
              </a:defRPr>
            </a:lvl2pPr>
          </a:lstStyle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特点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4" name="MH_Other_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696167" y="3007865"/>
            <a:ext cx="4683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450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2</a:t>
            </a:r>
            <a:endParaRPr lang="zh-CN" altLang="en-US" sz="450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95" name="MH_SubTitle_2"/>
          <p:cNvSpPr txBox="1"/>
          <p:nvPr>
            <p:custDataLst>
              <p:tags r:id="rId7"/>
            </p:custDataLst>
          </p:nvPr>
        </p:nvSpPr>
        <p:spPr>
          <a:xfrm>
            <a:off x="4192118" y="3264796"/>
            <a:ext cx="4483623" cy="338138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defPPr>
              <a:defRPr lang="en-US"/>
            </a:defPPr>
            <a:lvl2pPr marL="0" lvl="1">
              <a:buClr>
                <a:schemeClr val="folHlink"/>
              </a:buClr>
              <a:buSzPct val="60000"/>
              <a:defRPr sz="2000" b="1">
                <a:latin typeface="楷体" panose="02010609060101010101" pitchFamily="49" charset="-122"/>
                <a:ea typeface="楷体" panose="02010609060101010101" pitchFamily="49" charset="-122"/>
              </a:defRPr>
            </a:lvl2pPr>
          </a:lstStyle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主要引线功能和内部结构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7" name="MH_Other_5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848567" y="3877815"/>
            <a:ext cx="4683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450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3</a:t>
            </a:r>
            <a:endParaRPr lang="zh-CN" altLang="en-US" sz="450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98" name="MH_SubTitle_3"/>
          <p:cNvSpPr txBox="1"/>
          <p:nvPr>
            <p:custDataLst>
              <p:tags r:id="rId9"/>
            </p:custDataLst>
          </p:nvPr>
        </p:nvSpPr>
        <p:spPr>
          <a:xfrm>
            <a:off x="4344518" y="4134746"/>
            <a:ext cx="4483623" cy="338138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defPPr>
              <a:defRPr lang="en-US"/>
            </a:defPPr>
            <a:lvl2pPr marL="0" lvl="1">
              <a:buClr>
                <a:schemeClr val="folHlink"/>
              </a:buClr>
              <a:buSzPct val="60000"/>
              <a:defRPr sz="2000" b="1">
                <a:latin typeface="楷体" panose="02010609060101010101" pitchFamily="49" charset="-122"/>
                <a:ea typeface="楷体" panose="02010609060101010101" pitchFamily="49" charset="-122"/>
              </a:defRPr>
            </a:lvl2pPr>
          </a:lstStyle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内部寄存器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0" name="MH_Other_7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000967" y="4746177"/>
            <a:ext cx="468312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450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4</a:t>
            </a:r>
            <a:endParaRPr lang="zh-CN" altLang="en-US" sz="450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101" name="MH_SubTitle_4"/>
          <p:cNvSpPr txBox="1"/>
          <p:nvPr>
            <p:custDataLst>
              <p:tags r:id="rId11"/>
            </p:custDataLst>
          </p:nvPr>
        </p:nvSpPr>
        <p:spPr>
          <a:xfrm>
            <a:off x="4469279" y="4961936"/>
            <a:ext cx="4358862" cy="338137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defPPr>
              <a:defRPr lang="en-US"/>
            </a:defPPr>
            <a:lvl2pPr marL="0" lvl="1">
              <a:buClr>
                <a:schemeClr val="folHlink"/>
              </a:buClr>
              <a:buSzPct val="60000"/>
              <a:defRPr sz="2000" b="1">
                <a:latin typeface="楷体" panose="02010609060101010101" pitchFamily="49" charset="-122"/>
                <a:ea typeface="楷体" panose="02010609060101010101" pitchFamily="49" charset="-122"/>
              </a:defRPr>
            </a:lvl2pPr>
          </a:lstStyle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实地址模式下的存储器寻址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MH_Other_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469279" y="5614540"/>
            <a:ext cx="468312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45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5</a:t>
            </a:r>
            <a:endParaRPr lang="zh-CN" altLang="en-US" sz="4500" dirty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19" name="MH_SubTitle_4"/>
          <p:cNvSpPr txBox="1"/>
          <p:nvPr>
            <p:custDataLst>
              <p:tags r:id="rId13"/>
            </p:custDataLst>
          </p:nvPr>
        </p:nvSpPr>
        <p:spPr>
          <a:xfrm>
            <a:off x="4937591" y="5830299"/>
            <a:ext cx="4358862" cy="338137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defPPr>
              <a:defRPr lang="en-US"/>
            </a:defPPr>
            <a:lvl2pPr marL="0" lvl="1">
              <a:buClr>
                <a:schemeClr val="folHlink"/>
              </a:buClr>
              <a:buSzPct val="60000"/>
              <a:defRPr sz="2000" b="1">
                <a:latin typeface="楷体" panose="02010609060101010101" pitchFamily="49" charset="-122"/>
                <a:ea typeface="楷体" panose="02010609060101010101" pitchFamily="49" charset="-122"/>
              </a:defRPr>
            </a:lvl2pPr>
          </a:lstStyle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总线时序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2.3 8088/8086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的内部结构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执行单元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MH_SubTitle_4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4295775" y="5014913"/>
            <a:ext cx="3633788" cy="64611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lIns="0" tIns="0" rIns="0" bIns="0" anchor="ctr" anchorCtr="1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EU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部分控制电路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Other_1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1774825" y="2433638"/>
            <a:ext cx="2339975" cy="1231900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Other_2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1774825" y="3384550"/>
            <a:ext cx="2354263" cy="365125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Other_3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866900" y="3876675"/>
            <a:ext cx="2247900" cy="350838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MH_Other_4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990725" y="4052888"/>
            <a:ext cx="2154238" cy="1257300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MH_SubTitle_1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295775" y="2066925"/>
            <a:ext cx="3633788" cy="6477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1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运算器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da-DK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ALU)</a:t>
            </a:r>
            <a:endParaRPr lang="da-DK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4295775" y="3049588"/>
            <a:ext cx="3633788" cy="64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 anchorCtr="1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个通用寄存器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SubTitle_3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4295775" y="4032250"/>
            <a:ext cx="3633788" cy="64611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 anchorCtr="1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个标志寄存器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MH_Other_5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769938" y="2870200"/>
            <a:ext cx="1903412" cy="19034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lIns="0" tIns="0" rIns="0" bIns="0" anchor="ctr" anchorCtr="1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zh-TW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MH_Title_1"/>
          <p:cNvSpPr/>
          <p:nvPr>
            <p:custDataLst>
              <p:tags r:id="rId11"/>
            </p:custDataLst>
          </p:nvPr>
        </p:nvSpPr>
        <p:spPr>
          <a:xfrm>
            <a:off x="982663" y="3082925"/>
            <a:ext cx="1479550" cy="1479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执行</a:t>
            </a:r>
            <a:endParaRPr lang="en-US" altLang="zh-CN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单元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2.3 8088/8086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的内部结构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执行单元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2539767" y="1222823"/>
            <a:ext cx="947504" cy="60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15000"/>
              </a:spcBef>
              <a:spcAft>
                <a:spcPct val="3500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AutoShape 4"/>
          <p:cNvSpPr>
            <a:spLocks noChangeArrowheads="1"/>
          </p:cNvSpPr>
          <p:nvPr/>
        </p:nvSpPr>
        <p:spPr bwMode="auto">
          <a:xfrm>
            <a:off x="3529246" y="1527623"/>
            <a:ext cx="649288" cy="152400"/>
          </a:xfrm>
          <a:prstGeom prst="rightArrow">
            <a:avLst>
              <a:gd name="adj1" fmla="val 50000"/>
              <a:gd name="adj2" fmla="val 106510"/>
            </a:avLst>
          </a:prstGeom>
          <a:solidFill>
            <a:srgbClr val="FF6600"/>
          </a:solidFill>
          <a:ln w="127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4294421" y="1294261"/>
            <a:ext cx="2303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指令的执行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47800" y="2254250"/>
            <a:ext cx="2354263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指令译码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MH_SubTitle_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47800" y="3206750"/>
            <a:ext cx="23542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71755" lvl="1" indent="0" defTabSz="914400" fontAlgn="base">
              <a:lnSpc>
                <a:spcPct val="120000"/>
              </a:lnSpc>
              <a:buClr>
                <a:srgbClr val="FF0000"/>
              </a:buClr>
              <a:buSzPct val="55000"/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指令执行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MH_Text_2"/>
          <p:cNvSpPr/>
          <p:nvPr>
            <p:custDataLst>
              <p:tags r:id="rId4"/>
            </p:custDataLst>
          </p:nvPr>
        </p:nvSpPr>
        <p:spPr>
          <a:xfrm>
            <a:off x="3802063" y="3206750"/>
            <a:ext cx="4222750" cy="633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中完成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MH_Other_2"/>
          <p:cNvSpPr/>
          <p:nvPr>
            <p:custDataLst>
              <p:tags r:id="rId5"/>
            </p:custDataLst>
          </p:nvPr>
        </p:nvSpPr>
        <p:spPr>
          <a:xfrm>
            <a:off x="8174038" y="3014663"/>
            <a:ext cx="168275" cy="168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MH_SubTitle_3"/>
          <p:cNvSpPr txBox="1"/>
          <p:nvPr>
            <p:custDataLst>
              <p:tags r:id="rId6"/>
            </p:custDataLst>
          </p:nvPr>
        </p:nvSpPr>
        <p:spPr>
          <a:xfrm>
            <a:off x="1447800" y="4160838"/>
            <a:ext cx="2354263" cy="576262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marL="71755" lvl="1" defTabSz="914400" fontAlgn="base">
              <a:lnSpc>
                <a:spcPct val="120000"/>
              </a:lnSpc>
              <a:buClr>
                <a:srgbClr val="FF0000"/>
              </a:buClr>
              <a:buSzPct val="55000"/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暂存中间运算结果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MH_Text_3"/>
          <p:cNvSpPr/>
          <p:nvPr>
            <p:custDataLst>
              <p:tags r:id="rId7"/>
            </p:custDataLst>
          </p:nvPr>
        </p:nvSpPr>
        <p:spPr>
          <a:xfrm>
            <a:off x="3802063" y="4160838"/>
            <a:ext cx="4222750" cy="6334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在通用寄存器中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MH_Other_3"/>
          <p:cNvSpPr/>
          <p:nvPr>
            <p:custDataLst>
              <p:tags r:id="rId8"/>
            </p:custDataLst>
          </p:nvPr>
        </p:nvSpPr>
        <p:spPr>
          <a:xfrm>
            <a:off x="8174038" y="3968750"/>
            <a:ext cx="168275" cy="1666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MH_SubTitle_4"/>
          <p:cNvSpPr txBox="1"/>
          <p:nvPr>
            <p:custDataLst>
              <p:tags r:id="rId9"/>
            </p:custDataLst>
          </p:nvPr>
        </p:nvSpPr>
        <p:spPr>
          <a:xfrm>
            <a:off x="1447800" y="5114925"/>
            <a:ext cx="2354263" cy="631825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marL="71755" lvl="1" defTabSz="914400" fontAlgn="base">
              <a:lnSpc>
                <a:spcPct val="120000"/>
              </a:lnSpc>
              <a:buClr>
                <a:srgbClr val="FF0000"/>
              </a:buClr>
              <a:buSzPct val="55000"/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保存运算结果特征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MH_Text_4"/>
          <p:cNvSpPr/>
          <p:nvPr>
            <p:custDataLst>
              <p:tags r:id="rId10"/>
            </p:custDataLst>
          </p:nvPr>
        </p:nvSpPr>
        <p:spPr>
          <a:xfrm>
            <a:off x="3802063" y="5114925"/>
            <a:ext cx="4222750" cy="6318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在标志寄存器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FLAGS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" name="MH_Other_4"/>
          <p:cNvSpPr/>
          <p:nvPr>
            <p:custDataLst>
              <p:tags r:id="rId11"/>
            </p:custDataLst>
          </p:nvPr>
        </p:nvSpPr>
        <p:spPr>
          <a:xfrm>
            <a:off x="8174038" y="4922838"/>
            <a:ext cx="168275" cy="1666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" name="MH_Other_5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 rot="5400000">
            <a:off x="785813" y="2408238"/>
            <a:ext cx="354012" cy="322262"/>
          </a:xfrm>
          <a:custGeom>
            <a:avLst/>
            <a:gdLst>
              <a:gd name="T0" fmla="*/ 85221463 w 115"/>
              <a:gd name="T1" fmla="*/ 839050551 h 105"/>
              <a:gd name="T2" fmla="*/ 994253476 w 115"/>
              <a:gd name="T3" fmla="*/ 839050551 h 105"/>
              <a:gd name="T4" fmla="*/ 1060536836 w 115"/>
              <a:gd name="T5" fmla="*/ 744775104 h 105"/>
              <a:gd name="T6" fmla="*/ 596553317 w 115"/>
              <a:gd name="T7" fmla="*/ 28282327 h 105"/>
              <a:gd name="T8" fmla="*/ 482921622 w 115"/>
              <a:gd name="T9" fmla="*/ 28282327 h 105"/>
              <a:gd name="T10" fmla="*/ 18938103 w 115"/>
              <a:gd name="T11" fmla="*/ 744775104 h 105"/>
              <a:gd name="T12" fmla="*/ 85221463 w 115"/>
              <a:gd name="T13" fmla="*/ 839050551 h 105"/>
              <a:gd name="T14" fmla="*/ 539735930 w 115"/>
              <a:gd name="T15" fmla="*/ 113129308 h 105"/>
              <a:gd name="T16" fmla="*/ 965846322 w 115"/>
              <a:gd name="T17" fmla="*/ 763628966 h 105"/>
              <a:gd name="T18" fmla="*/ 113628617 w 115"/>
              <a:gd name="T19" fmla="*/ 763628966 h 105"/>
              <a:gd name="T20" fmla="*/ 539735930 w 115"/>
              <a:gd name="T21" fmla="*/ 113129308 h 105"/>
              <a:gd name="T22" fmla="*/ 1032129682 w 115"/>
              <a:gd name="T23" fmla="*/ 914469066 h 105"/>
              <a:gd name="T24" fmla="*/ 47345257 w 115"/>
              <a:gd name="T25" fmla="*/ 914469066 h 105"/>
              <a:gd name="T26" fmla="*/ 9469051 w 115"/>
              <a:gd name="T27" fmla="*/ 952179858 h 105"/>
              <a:gd name="T28" fmla="*/ 47345257 w 115"/>
              <a:gd name="T29" fmla="*/ 989890651 h 105"/>
              <a:gd name="T30" fmla="*/ 1032129682 w 115"/>
              <a:gd name="T31" fmla="*/ 989890651 h 105"/>
              <a:gd name="T32" fmla="*/ 1070005888 w 115"/>
              <a:gd name="T33" fmla="*/ 952179858 h 105"/>
              <a:gd name="T34" fmla="*/ 1032129682 w 115"/>
              <a:gd name="T35" fmla="*/ 914469066 h 10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MH_Other_6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 rot="5400000">
            <a:off x="785812" y="3362326"/>
            <a:ext cx="354013" cy="322262"/>
          </a:xfrm>
          <a:custGeom>
            <a:avLst/>
            <a:gdLst>
              <a:gd name="T0" fmla="*/ 85221703 w 115"/>
              <a:gd name="T1" fmla="*/ 839050551 h 105"/>
              <a:gd name="T2" fmla="*/ 994256285 w 115"/>
              <a:gd name="T3" fmla="*/ 839050551 h 105"/>
              <a:gd name="T4" fmla="*/ 1060539832 w 115"/>
              <a:gd name="T5" fmla="*/ 744775104 h 105"/>
              <a:gd name="T6" fmla="*/ 596555002 w 115"/>
              <a:gd name="T7" fmla="*/ 28282327 h 105"/>
              <a:gd name="T8" fmla="*/ 482922986 w 115"/>
              <a:gd name="T9" fmla="*/ 28282327 h 105"/>
              <a:gd name="T10" fmla="*/ 18938156 w 115"/>
              <a:gd name="T11" fmla="*/ 744775104 h 105"/>
              <a:gd name="T12" fmla="*/ 85221703 w 115"/>
              <a:gd name="T13" fmla="*/ 839050551 h 105"/>
              <a:gd name="T14" fmla="*/ 539737455 w 115"/>
              <a:gd name="T15" fmla="*/ 113129308 h 105"/>
              <a:gd name="T16" fmla="*/ 965849050 w 115"/>
              <a:gd name="T17" fmla="*/ 763628966 h 105"/>
              <a:gd name="T18" fmla="*/ 113628938 w 115"/>
              <a:gd name="T19" fmla="*/ 763628966 h 105"/>
              <a:gd name="T20" fmla="*/ 539737455 w 115"/>
              <a:gd name="T21" fmla="*/ 113129308 h 105"/>
              <a:gd name="T22" fmla="*/ 1032132597 w 115"/>
              <a:gd name="T23" fmla="*/ 914469066 h 105"/>
              <a:gd name="T24" fmla="*/ 47345391 w 115"/>
              <a:gd name="T25" fmla="*/ 914469066 h 105"/>
              <a:gd name="T26" fmla="*/ 9469078 w 115"/>
              <a:gd name="T27" fmla="*/ 952179858 h 105"/>
              <a:gd name="T28" fmla="*/ 47345391 w 115"/>
              <a:gd name="T29" fmla="*/ 989890651 h 105"/>
              <a:gd name="T30" fmla="*/ 1032132597 w 115"/>
              <a:gd name="T31" fmla="*/ 989890651 h 105"/>
              <a:gd name="T32" fmla="*/ 1070008910 w 115"/>
              <a:gd name="T33" fmla="*/ 952179858 h 105"/>
              <a:gd name="T34" fmla="*/ 1032132597 w 115"/>
              <a:gd name="T35" fmla="*/ 914469066 h 10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MH_Other_7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 rot="5400000">
            <a:off x="785813" y="4316413"/>
            <a:ext cx="354012" cy="322262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1" name="MH_Other_8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 rot="5400000">
            <a:off x="785812" y="5270501"/>
            <a:ext cx="354013" cy="322262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  <p:bldP spid="56" grpId="0"/>
      <p:bldP spid="59" grpId="0"/>
      <p:bldP spid="60" grpId="0" animBg="1"/>
      <p:bldP spid="61" grpId="0" animBg="1"/>
      <p:bldP spid="62" grpId="0"/>
      <p:bldP spid="63" grpId="0" animBg="1"/>
      <p:bldP spid="64" grpId="0" animBg="1"/>
      <p:bldP spid="65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2.3 8088/8086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的内部结构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总线接口单元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MH_Other_1"/>
          <p:cNvCxnSpPr/>
          <p:nvPr>
            <p:custDataLst>
              <p:tags r:id="rId2"/>
            </p:custDataLst>
          </p:nvPr>
        </p:nvCxnSpPr>
        <p:spPr>
          <a:xfrm>
            <a:off x="1643809" y="3004521"/>
            <a:ext cx="651510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>
            <a:off x="1521572" y="2323484"/>
            <a:ext cx="742950" cy="682625"/>
          </a:xfrm>
          <a:prstGeom prst="flowChartDisplay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MH_Other_3"/>
          <p:cNvSpPr/>
          <p:nvPr>
            <p:custDataLst>
              <p:tags r:id="rId4"/>
            </p:custDataLst>
          </p:nvPr>
        </p:nvSpPr>
        <p:spPr>
          <a:xfrm>
            <a:off x="1626347" y="2247284"/>
            <a:ext cx="742950" cy="682625"/>
          </a:xfrm>
          <a:prstGeom prst="flowChartDispla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A</a:t>
            </a:r>
            <a:endParaRPr lang="zh-CN" altLang="en-US" sz="4400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cxnSp>
        <p:nvCxnSpPr>
          <p:cNvPr id="11" name="MH_Other_4"/>
          <p:cNvCxnSpPr/>
          <p:nvPr>
            <p:custDataLst>
              <p:tags r:id="rId5"/>
            </p:custDataLst>
          </p:nvPr>
        </p:nvCxnSpPr>
        <p:spPr>
          <a:xfrm>
            <a:off x="1643809" y="4407871"/>
            <a:ext cx="651510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H_Other_5"/>
          <p:cNvSpPr/>
          <p:nvPr>
            <p:custDataLst>
              <p:tags r:id="rId6"/>
            </p:custDataLst>
          </p:nvPr>
        </p:nvSpPr>
        <p:spPr>
          <a:xfrm>
            <a:off x="1521572" y="3726834"/>
            <a:ext cx="742950" cy="682625"/>
          </a:xfrm>
          <a:prstGeom prst="flowChartDisplay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MH_Other_6"/>
          <p:cNvSpPr/>
          <p:nvPr>
            <p:custDataLst>
              <p:tags r:id="rId7"/>
            </p:custDataLst>
          </p:nvPr>
        </p:nvSpPr>
        <p:spPr>
          <a:xfrm>
            <a:off x="1626347" y="3650634"/>
            <a:ext cx="742950" cy="682625"/>
          </a:xfrm>
          <a:prstGeom prst="flowChartDisp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</a:t>
            </a:r>
            <a:endParaRPr lang="zh-CN" altLang="en-US" sz="4400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cxnSp>
        <p:nvCxnSpPr>
          <p:cNvPr id="14" name="MH_Other_7"/>
          <p:cNvCxnSpPr/>
          <p:nvPr>
            <p:custDataLst>
              <p:tags r:id="rId8"/>
            </p:custDataLst>
          </p:nvPr>
        </p:nvCxnSpPr>
        <p:spPr>
          <a:xfrm>
            <a:off x="1643809" y="5811221"/>
            <a:ext cx="651510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H_Other_8"/>
          <p:cNvSpPr/>
          <p:nvPr>
            <p:custDataLst>
              <p:tags r:id="rId9"/>
            </p:custDataLst>
          </p:nvPr>
        </p:nvSpPr>
        <p:spPr>
          <a:xfrm>
            <a:off x="1521572" y="5130184"/>
            <a:ext cx="742950" cy="682625"/>
          </a:xfrm>
          <a:prstGeom prst="flowChartDisplay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MH_Other_9"/>
          <p:cNvSpPr/>
          <p:nvPr>
            <p:custDataLst>
              <p:tags r:id="rId10"/>
            </p:custDataLst>
          </p:nvPr>
        </p:nvSpPr>
        <p:spPr>
          <a:xfrm>
            <a:off x="1626347" y="5053984"/>
            <a:ext cx="742950" cy="682625"/>
          </a:xfrm>
          <a:prstGeom prst="flowChartDisplay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C</a:t>
            </a:r>
            <a:endParaRPr lang="zh-CN" altLang="en-US" sz="4400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7" name="MH_SubTitle_1"/>
          <p:cNvSpPr txBox="1"/>
          <p:nvPr>
            <p:custDataLst>
              <p:tags r:id="rId11"/>
            </p:custDataLst>
          </p:nvPr>
        </p:nvSpPr>
        <p:spPr>
          <a:xfrm>
            <a:off x="2053011" y="2229028"/>
            <a:ext cx="5916613" cy="365125"/>
          </a:xfrm>
          <a:prstGeom prst="rect">
            <a:avLst/>
          </a:prstGeom>
          <a:noFill/>
        </p:spPr>
        <p:txBody>
          <a:bodyPr anchor="b">
            <a:noAutofit/>
          </a:bodyPr>
          <a:lstStyle/>
          <a:p>
            <a:pPr lvl="1">
              <a:lnSpc>
                <a:spcPct val="115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从内存中取指令到指令队列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MH_SubTitle_2"/>
          <p:cNvSpPr txBox="1"/>
          <p:nvPr>
            <p:custDataLst>
              <p:tags r:id="rId12"/>
            </p:custDataLst>
          </p:nvPr>
        </p:nvSpPr>
        <p:spPr>
          <a:xfrm>
            <a:off x="1997821" y="3859099"/>
            <a:ext cx="5916613" cy="368300"/>
          </a:xfrm>
          <a:prstGeom prst="rect">
            <a:avLst/>
          </a:prstGeom>
          <a:noFill/>
        </p:spPr>
        <p:txBody>
          <a:bodyPr anchor="b">
            <a:noAutofit/>
          </a:bodyPr>
          <a:lstStyle/>
          <a:p>
            <a:pPr lvl="1">
              <a:lnSpc>
                <a:spcPct val="115000"/>
              </a:lnSpc>
              <a:spcBef>
                <a:spcPct val="40000"/>
              </a:spcBef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负责与内存或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接口之间的数据传送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MH_SubTitle_3"/>
          <p:cNvSpPr txBox="1"/>
          <p:nvPr>
            <p:custDataLst>
              <p:tags r:id="rId13"/>
            </p:custDataLst>
          </p:nvPr>
        </p:nvSpPr>
        <p:spPr>
          <a:xfrm>
            <a:off x="1997822" y="5444509"/>
            <a:ext cx="5916613" cy="365125"/>
          </a:xfrm>
          <a:prstGeom prst="rect">
            <a:avLst/>
          </a:prstGeom>
          <a:noFill/>
        </p:spPr>
        <p:txBody>
          <a:bodyPr anchor="b">
            <a:noAutofit/>
          </a:bodyPr>
          <a:lstStyle/>
          <a:p>
            <a:pPr lvl="1">
              <a:lnSpc>
                <a:spcPct val="115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在执行转移程序时，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BIU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清除指令队列，从指定的新地址取指令，并立即传给执行单元执行。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MH_Text_1"/>
          <p:cNvSpPr txBox="1"/>
          <p:nvPr>
            <p:custDataLst>
              <p:tags r:id="rId14"/>
            </p:custDataLst>
          </p:nvPr>
        </p:nvSpPr>
        <p:spPr>
          <a:xfrm>
            <a:off x="2053011" y="2635428"/>
            <a:ext cx="5916613" cy="350838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lvl="2">
              <a:lnSpc>
                <a:spcPct val="115000"/>
              </a:lnSpc>
            </a:pP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指令队列是并行流水线工作的基础</a:t>
            </a:r>
            <a:endParaRPr lang="en-US" altLang="zh-CN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00443" y="1559351"/>
            <a:ext cx="958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2.3 8088/8086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的内部结构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结论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MH_Other_1"/>
          <p:cNvSpPr/>
          <p:nvPr>
            <p:custDataLst>
              <p:tags r:id="rId2"/>
            </p:custDataLst>
          </p:nvPr>
        </p:nvSpPr>
        <p:spPr>
          <a:xfrm>
            <a:off x="1430338" y="2430463"/>
            <a:ext cx="704850" cy="7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MH_Other_2"/>
          <p:cNvSpPr/>
          <p:nvPr>
            <p:custDataLst>
              <p:tags r:id="rId3"/>
            </p:custDataLst>
          </p:nvPr>
        </p:nvSpPr>
        <p:spPr>
          <a:xfrm>
            <a:off x="1295400" y="2290763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54274" y="2533650"/>
            <a:ext cx="51085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指令队列的存在使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EU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BIU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两个部分可并行工作，即：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Text_1"/>
          <p:cNvSpPr txBox="1"/>
          <p:nvPr>
            <p:custDataLst>
              <p:tags r:id="rId5"/>
            </p:custDataLst>
          </p:nvPr>
        </p:nvSpPr>
        <p:spPr>
          <a:xfrm>
            <a:off x="2270125" y="3062287"/>
            <a:ext cx="3968427" cy="493713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1">
              <a:lnSpc>
                <a:spcPct val="12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实现指令的并行执行</a:t>
            </a:r>
            <a:endParaRPr lang="en-US" altLang="zh-CN" sz="20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MH_Other_3"/>
          <p:cNvSpPr/>
          <p:nvPr>
            <p:custDataLst>
              <p:tags r:id="rId6"/>
            </p:custDataLst>
          </p:nvPr>
        </p:nvSpPr>
        <p:spPr>
          <a:xfrm>
            <a:off x="1430338" y="4402138"/>
            <a:ext cx="704850" cy="730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MH_Other_4"/>
          <p:cNvSpPr/>
          <p:nvPr>
            <p:custDataLst>
              <p:tags r:id="rId7"/>
            </p:custDataLst>
          </p:nvPr>
        </p:nvSpPr>
        <p:spPr>
          <a:xfrm>
            <a:off x="1295400" y="4262438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MH_SubTitle_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454273" y="4096889"/>
            <a:ext cx="51085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目的：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Text_2"/>
          <p:cNvSpPr txBox="1"/>
          <p:nvPr>
            <p:custDataLst>
              <p:tags r:id="rId9"/>
            </p:custDataLst>
          </p:nvPr>
        </p:nvSpPr>
        <p:spPr>
          <a:xfrm>
            <a:off x="2346698" y="4679380"/>
            <a:ext cx="5108575" cy="1247775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marL="800100" lvl="1" indent="-342900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提高了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的效率；</a:t>
            </a:r>
            <a:endParaRPr lang="zh-CN" altLang="en-US" sz="20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降低了对存储器存取速度的要求</a:t>
            </a:r>
            <a:endParaRPr lang="zh-CN" altLang="en-US" sz="20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MH_Other_5"/>
          <p:cNvSpPr/>
          <p:nvPr>
            <p:custDataLst>
              <p:tags r:id="rId10"/>
            </p:custDataLst>
          </p:nvPr>
        </p:nvSpPr>
        <p:spPr bwMode="auto">
          <a:xfrm>
            <a:off x="1577975" y="2600325"/>
            <a:ext cx="398463" cy="39687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8" name="MH_Other_6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595438" y="4570413"/>
            <a:ext cx="396875" cy="393700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s_1"/>
          <p:cNvSpPr/>
          <p:nvPr>
            <p:custDataLst>
              <p:tags r:id="rId1"/>
            </p:custDataLst>
          </p:nvPr>
        </p:nvSpPr>
        <p:spPr>
          <a:xfrm>
            <a:off x="1933484" y="2554961"/>
            <a:ext cx="1803016" cy="18030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MH_Others_2"/>
          <p:cNvSpPr/>
          <p:nvPr>
            <p:custDataLst>
              <p:tags r:id="rId2"/>
            </p:custDataLst>
          </p:nvPr>
        </p:nvSpPr>
        <p:spPr>
          <a:xfrm>
            <a:off x="1213722" y="1828800"/>
            <a:ext cx="3282308" cy="328230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MH_Others_3"/>
          <p:cNvSpPr/>
          <p:nvPr>
            <p:custDataLst>
              <p:tags r:id="rId3"/>
            </p:custDataLst>
          </p:nvPr>
        </p:nvSpPr>
        <p:spPr>
          <a:xfrm>
            <a:off x="4245879" y="2695898"/>
            <a:ext cx="269352" cy="269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" name="MH_Number"/>
          <p:cNvSpPr/>
          <p:nvPr>
            <p:custDataLst>
              <p:tags r:id="rId4"/>
            </p:custDataLst>
          </p:nvPr>
        </p:nvSpPr>
        <p:spPr>
          <a:xfrm>
            <a:off x="2058338" y="2695898"/>
            <a:ext cx="1538428" cy="15384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85000" lnSpcReduction="10000"/>
          </a:bodyPr>
          <a:lstStyle/>
          <a:p>
            <a:pPr lvl="0" algn="ctr"/>
            <a:r>
              <a:rPr lang="en-US" altLang="zh-CN" sz="80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2.4</a:t>
            </a:r>
            <a:endParaRPr lang="zh-CN" altLang="en-US" sz="80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MH_Title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47972" y="2473407"/>
            <a:ext cx="3579320" cy="191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内部寄存器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0" name="ïšḻïdê"/>
          <p:cNvSpPr txBox="1"/>
          <p:nvPr/>
        </p:nvSpPr>
        <p:spPr bwMode="auto">
          <a:xfrm>
            <a:off x="-1" y="124432"/>
            <a:ext cx="348727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主要内容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2.4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内部寄存器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内部寄存器的类型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2136775" y="2509090"/>
            <a:ext cx="2339975" cy="1231900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MH_Other_2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2125663" y="3885452"/>
            <a:ext cx="2354262" cy="0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Other_3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257425" y="4099765"/>
            <a:ext cx="2219325" cy="1236662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SubTitle_1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4508500" y="2143965"/>
            <a:ext cx="3633788" cy="64611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90000"/>
              </a:spcBef>
              <a:spcAft>
                <a:spcPct val="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8个通用寄存器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SubTitle_2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4508500" y="3591765"/>
            <a:ext cx="3633788" cy="64611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 anchorCtr="1">
            <a:normAutofit/>
          </a:bodyPr>
          <a:lstStyle/>
          <a:p>
            <a:pPr>
              <a:spcBef>
                <a:spcPct val="90000"/>
              </a:spcBef>
              <a:spcAft>
                <a:spcPct val="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4个段寄存器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MH_SubTitle_3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508500" y="5039565"/>
            <a:ext cx="3633788" cy="6477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 anchorCtr="1">
            <a:normAutofit/>
          </a:bodyPr>
          <a:lstStyle/>
          <a:p>
            <a:pPr>
              <a:spcBef>
                <a:spcPct val="90000"/>
              </a:spcBef>
              <a:spcAft>
                <a:spcPct val="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2个控制寄存器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MH_Other_4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769938" y="2945652"/>
            <a:ext cx="1903412" cy="19034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lIns="0" tIns="0" rIns="0" bIns="0" anchor="ctr" anchorCtr="1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endParaRPr kumimoji="1" lang="zh-TW" altLang="en-US" sz="24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MH_Title_1"/>
          <p:cNvSpPr/>
          <p:nvPr>
            <p:custDataLst>
              <p:tags r:id="rId9"/>
            </p:custDataLst>
          </p:nvPr>
        </p:nvSpPr>
        <p:spPr>
          <a:xfrm>
            <a:off x="982663" y="3158377"/>
            <a:ext cx="1479550" cy="1479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分类</a:t>
            </a:r>
            <a:endParaRPr lang="zh-TW" altLang="en-US" sz="24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4781" y="1517881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含14个16位寄存器，按功能可分为三类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488281" y="6096803"/>
            <a:ext cx="5976937" cy="531812"/>
          </a:xfrm>
          <a:prstGeom prst="rect">
            <a:avLst/>
          </a:prstGeom>
          <a:solidFill>
            <a:srgbClr val="33CCCC"/>
          </a:solidFill>
          <a:ln w="12700" cap="sq">
            <a:solidFill>
              <a:srgbClr val="33CCCC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要求：深入理解每个寄存器的作用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2.4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内部寄存器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通用寄存器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MH_Other_1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1792531" y="2498333"/>
            <a:ext cx="2339975" cy="1231900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MH_Other_2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1781419" y="3874695"/>
            <a:ext cx="2354262" cy="0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MH_Other_3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913181" y="4089008"/>
            <a:ext cx="2219325" cy="1236662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MH_SubTitle_1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4164256" y="2133208"/>
            <a:ext cx="4548342" cy="64611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90000"/>
              </a:spcBef>
              <a:spcAft>
                <a:spcPct val="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数据寄存器（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MH_SubTitle_2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4164256" y="3581008"/>
            <a:ext cx="4548342" cy="64611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 anchorCtr="1">
            <a:normAutofit/>
          </a:bodyPr>
          <a:lstStyle/>
          <a:p>
            <a:pPr>
              <a:spcBef>
                <a:spcPct val="90000"/>
              </a:spcBef>
              <a:spcAft>
                <a:spcPct val="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地址指针寄存器（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SP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BP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MH_SubTitle_3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164256" y="5028808"/>
            <a:ext cx="4548342" cy="6477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 anchorCtr="1">
            <a:normAutofit/>
          </a:bodyPr>
          <a:lstStyle/>
          <a:p>
            <a:pPr>
              <a:spcBef>
                <a:spcPct val="90000"/>
              </a:spcBef>
              <a:spcAft>
                <a:spcPct val="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变址寄存器（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MH_Other_4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425694" y="2934895"/>
            <a:ext cx="1903412" cy="19034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lIns="0" tIns="0" rIns="0" bIns="0" anchor="ctr" anchorCtr="1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endParaRPr kumimoji="1" lang="zh-TW" altLang="en-US" sz="24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MH_Title_1"/>
          <p:cNvSpPr/>
          <p:nvPr>
            <p:custDataLst>
              <p:tags r:id="rId9"/>
            </p:custDataLst>
          </p:nvPr>
        </p:nvSpPr>
        <p:spPr>
          <a:xfrm>
            <a:off x="638419" y="3147620"/>
            <a:ext cx="1479550" cy="1479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通用</a:t>
            </a:r>
            <a:endParaRPr lang="en-US" altLang="zh-CN" sz="24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</a:t>
            </a:r>
            <a:endParaRPr lang="zh-CN" altLang="en-US" sz="24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2.4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内部寄存器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数据寄存器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14483" y="2824765"/>
            <a:ext cx="1005091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AX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Other_1"/>
          <p:cNvSpPr/>
          <p:nvPr>
            <p:custDataLst>
              <p:tags r:id="rId3"/>
            </p:custDataLst>
          </p:nvPr>
        </p:nvSpPr>
        <p:spPr>
          <a:xfrm>
            <a:off x="5791080" y="2644525"/>
            <a:ext cx="168275" cy="168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MH_Other_2"/>
          <p:cNvSpPr/>
          <p:nvPr>
            <p:custDataLst>
              <p:tags r:id="rId4"/>
            </p:custDataLst>
          </p:nvPr>
        </p:nvSpPr>
        <p:spPr>
          <a:xfrm>
            <a:off x="5791080" y="3598613"/>
            <a:ext cx="168275" cy="168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MH_Other_3"/>
          <p:cNvSpPr/>
          <p:nvPr>
            <p:custDataLst>
              <p:tags r:id="rId5"/>
            </p:custDataLst>
          </p:nvPr>
        </p:nvSpPr>
        <p:spPr>
          <a:xfrm>
            <a:off x="5791080" y="4552700"/>
            <a:ext cx="168275" cy="1666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MH_Other_4"/>
          <p:cNvSpPr/>
          <p:nvPr>
            <p:custDataLst>
              <p:tags r:id="rId6"/>
            </p:custDataLst>
          </p:nvPr>
        </p:nvSpPr>
        <p:spPr>
          <a:xfrm>
            <a:off x="5791080" y="5506788"/>
            <a:ext cx="168275" cy="1666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MH_Other_5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 rot="5400000">
            <a:off x="3281437" y="2992188"/>
            <a:ext cx="354012" cy="322262"/>
          </a:xfrm>
          <a:custGeom>
            <a:avLst/>
            <a:gdLst>
              <a:gd name="T0" fmla="*/ 85221463 w 115"/>
              <a:gd name="T1" fmla="*/ 839050551 h 105"/>
              <a:gd name="T2" fmla="*/ 994253476 w 115"/>
              <a:gd name="T3" fmla="*/ 839050551 h 105"/>
              <a:gd name="T4" fmla="*/ 1060536836 w 115"/>
              <a:gd name="T5" fmla="*/ 744775104 h 105"/>
              <a:gd name="T6" fmla="*/ 596553317 w 115"/>
              <a:gd name="T7" fmla="*/ 28282327 h 105"/>
              <a:gd name="T8" fmla="*/ 482921622 w 115"/>
              <a:gd name="T9" fmla="*/ 28282327 h 105"/>
              <a:gd name="T10" fmla="*/ 18938103 w 115"/>
              <a:gd name="T11" fmla="*/ 744775104 h 105"/>
              <a:gd name="T12" fmla="*/ 85221463 w 115"/>
              <a:gd name="T13" fmla="*/ 839050551 h 105"/>
              <a:gd name="T14" fmla="*/ 539735930 w 115"/>
              <a:gd name="T15" fmla="*/ 113129308 h 105"/>
              <a:gd name="T16" fmla="*/ 965846322 w 115"/>
              <a:gd name="T17" fmla="*/ 763628966 h 105"/>
              <a:gd name="T18" fmla="*/ 113628617 w 115"/>
              <a:gd name="T19" fmla="*/ 763628966 h 105"/>
              <a:gd name="T20" fmla="*/ 539735930 w 115"/>
              <a:gd name="T21" fmla="*/ 113129308 h 105"/>
              <a:gd name="T22" fmla="*/ 1032129682 w 115"/>
              <a:gd name="T23" fmla="*/ 914469066 h 105"/>
              <a:gd name="T24" fmla="*/ 47345257 w 115"/>
              <a:gd name="T25" fmla="*/ 914469066 h 105"/>
              <a:gd name="T26" fmla="*/ 9469051 w 115"/>
              <a:gd name="T27" fmla="*/ 952179858 h 105"/>
              <a:gd name="T28" fmla="*/ 47345257 w 115"/>
              <a:gd name="T29" fmla="*/ 989890651 h 105"/>
              <a:gd name="T30" fmla="*/ 1032129682 w 115"/>
              <a:gd name="T31" fmla="*/ 989890651 h 105"/>
              <a:gd name="T32" fmla="*/ 1070005888 w 115"/>
              <a:gd name="T33" fmla="*/ 952179858 h 105"/>
              <a:gd name="T34" fmla="*/ 1032129682 w 115"/>
              <a:gd name="T35" fmla="*/ 914469066 h 10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MH_Other_6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 rot="5400000">
            <a:off x="3281436" y="3946276"/>
            <a:ext cx="354013" cy="322262"/>
          </a:xfrm>
          <a:custGeom>
            <a:avLst/>
            <a:gdLst>
              <a:gd name="T0" fmla="*/ 85221703 w 115"/>
              <a:gd name="T1" fmla="*/ 839050551 h 105"/>
              <a:gd name="T2" fmla="*/ 994256285 w 115"/>
              <a:gd name="T3" fmla="*/ 839050551 h 105"/>
              <a:gd name="T4" fmla="*/ 1060539832 w 115"/>
              <a:gd name="T5" fmla="*/ 744775104 h 105"/>
              <a:gd name="T6" fmla="*/ 596555002 w 115"/>
              <a:gd name="T7" fmla="*/ 28282327 h 105"/>
              <a:gd name="T8" fmla="*/ 482922986 w 115"/>
              <a:gd name="T9" fmla="*/ 28282327 h 105"/>
              <a:gd name="T10" fmla="*/ 18938156 w 115"/>
              <a:gd name="T11" fmla="*/ 744775104 h 105"/>
              <a:gd name="T12" fmla="*/ 85221703 w 115"/>
              <a:gd name="T13" fmla="*/ 839050551 h 105"/>
              <a:gd name="T14" fmla="*/ 539737455 w 115"/>
              <a:gd name="T15" fmla="*/ 113129308 h 105"/>
              <a:gd name="T16" fmla="*/ 965849050 w 115"/>
              <a:gd name="T17" fmla="*/ 763628966 h 105"/>
              <a:gd name="T18" fmla="*/ 113628938 w 115"/>
              <a:gd name="T19" fmla="*/ 763628966 h 105"/>
              <a:gd name="T20" fmla="*/ 539737455 w 115"/>
              <a:gd name="T21" fmla="*/ 113129308 h 105"/>
              <a:gd name="T22" fmla="*/ 1032132597 w 115"/>
              <a:gd name="T23" fmla="*/ 914469066 h 105"/>
              <a:gd name="T24" fmla="*/ 47345391 w 115"/>
              <a:gd name="T25" fmla="*/ 914469066 h 105"/>
              <a:gd name="T26" fmla="*/ 9469078 w 115"/>
              <a:gd name="T27" fmla="*/ 952179858 h 105"/>
              <a:gd name="T28" fmla="*/ 47345391 w 115"/>
              <a:gd name="T29" fmla="*/ 989890651 h 105"/>
              <a:gd name="T30" fmla="*/ 1032132597 w 115"/>
              <a:gd name="T31" fmla="*/ 989890651 h 105"/>
              <a:gd name="T32" fmla="*/ 1070008910 w 115"/>
              <a:gd name="T33" fmla="*/ 952179858 h 105"/>
              <a:gd name="T34" fmla="*/ 1032132597 w 115"/>
              <a:gd name="T35" fmla="*/ 914469066 h 10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MH_Other_7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 rot="5400000">
            <a:off x="3281437" y="4900363"/>
            <a:ext cx="354012" cy="322262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4" name="MH_Other_8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 rot="5400000">
            <a:off x="3281436" y="5854451"/>
            <a:ext cx="354013" cy="322262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0763" y="1615846"/>
            <a:ext cx="7245275" cy="919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ct val="2500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8088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/8086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含4个16位数据寄存器，每一个又可拆分为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个8位寄存器，即：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MH_SubTitle_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947009" y="2838200"/>
            <a:ext cx="1480223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AL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MH_SubTitle_1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947010" y="3792288"/>
            <a:ext cx="148022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BL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MH_SubTitle_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947010" y="4751954"/>
            <a:ext cx="1749163" cy="62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CL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MH_SubTitle_1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947011" y="5727449"/>
            <a:ext cx="1480221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DL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MH_SubTitle_1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631047" y="5718918"/>
            <a:ext cx="1005091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DX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MH_SubTitle_1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614482" y="4719388"/>
            <a:ext cx="1005091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CX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MH_SubTitle_1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614483" y="3792287"/>
            <a:ext cx="1005091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BX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2.4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内部寄存器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数据寄存器特有的固有用法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 flipV="1">
            <a:off x="2794000" y="2713038"/>
            <a:ext cx="111125" cy="1016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>
            <a:off x="2794000" y="2159000"/>
            <a:ext cx="111125" cy="1016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Other_3"/>
          <p:cNvSpPr/>
          <p:nvPr>
            <p:custDataLst>
              <p:tags r:id="rId4"/>
            </p:custDataLst>
          </p:nvPr>
        </p:nvSpPr>
        <p:spPr>
          <a:xfrm flipV="1">
            <a:off x="2794000" y="3640138"/>
            <a:ext cx="111125" cy="1016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Other_4"/>
          <p:cNvSpPr/>
          <p:nvPr>
            <p:custDataLst>
              <p:tags r:id="rId5"/>
            </p:custDataLst>
          </p:nvPr>
        </p:nvSpPr>
        <p:spPr>
          <a:xfrm>
            <a:off x="2794000" y="3086100"/>
            <a:ext cx="111125" cy="1016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Other_5"/>
          <p:cNvSpPr/>
          <p:nvPr>
            <p:custDataLst>
              <p:tags r:id="rId6"/>
            </p:custDataLst>
          </p:nvPr>
        </p:nvSpPr>
        <p:spPr>
          <a:xfrm flipV="1">
            <a:off x="2794000" y="4565650"/>
            <a:ext cx="111125" cy="1016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MH_Other_6"/>
          <p:cNvSpPr/>
          <p:nvPr>
            <p:custDataLst>
              <p:tags r:id="rId7"/>
            </p:custDataLst>
          </p:nvPr>
        </p:nvSpPr>
        <p:spPr>
          <a:xfrm>
            <a:off x="2794000" y="4013200"/>
            <a:ext cx="111125" cy="10001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MH_Other_7"/>
          <p:cNvSpPr/>
          <p:nvPr>
            <p:custDataLst>
              <p:tags r:id="rId8"/>
            </p:custDataLst>
          </p:nvPr>
        </p:nvSpPr>
        <p:spPr>
          <a:xfrm flipV="1">
            <a:off x="2794000" y="5492750"/>
            <a:ext cx="111125" cy="1016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MH_Other_8"/>
          <p:cNvSpPr/>
          <p:nvPr>
            <p:custDataLst>
              <p:tags r:id="rId9"/>
            </p:custDataLst>
          </p:nvPr>
        </p:nvSpPr>
        <p:spPr>
          <a:xfrm>
            <a:off x="2794000" y="4938713"/>
            <a:ext cx="111125" cy="1016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Other_9"/>
          <p:cNvSpPr/>
          <p:nvPr>
            <p:custDataLst>
              <p:tags r:id="rId10"/>
            </p:custDataLst>
          </p:nvPr>
        </p:nvSpPr>
        <p:spPr>
          <a:xfrm>
            <a:off x="1955800" y="2159000"/>
            <a:ext cx="2108200" cy="655638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ECECEC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MH_Other_10"/>
          <p:cNvSpPr/>
          <p:nvPr>
            <p:custDataLst>
              <p:tags r:id="rId11"/>
            </p:custDataLst>
          </p:nvPr>
        </p:nvSpPr>
        <p:spPr>
          <a:xfrm>
            <a:off x="1955800" y="3086100"/>
            <a:ext cx="2108200" cy="655638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ECECEC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MH_Other_11"/>
          <p:cNvSpPr/>
          <p:nvPr>
            <p:custDataLst>
              <p:tags r:id="rId12"/>
            </p:custDataLst>
          </p:nvPr>
        </p:nvSpPr>
        <p:spPr>
          <a:xfrm>
            <a:off x="1955800" y="4013200"/>
            <a:ext cx="2108200" cy="654050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ECECEC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MH_Other_12"/>
          <p:cNvSpPr/>
          <p:nvPr>
            <p:custDataLst>
              <p:tags r:id="rId13"/>
            </p:custDataLst>
          </p:nvPr>
        </p:nvSpPr>
        <p:spPr>
          <a:xfrm>
            <a:off x="1955800" y="4938713"/>
            <a:ext cx="2108200" cy="655637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ECECEC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MH_SubTitle_1"/>
          <p:cNvSpPr/>
          <p:nvPr>
            <p:custDataLst>
              <p:tags r:id="rId14"/>
            </p:custDataLst>
          </p:nvPr>
        </p:nvSpPr>
        <p:spPr>
          <a:xfrm>
            <a:off x="914400" y="2159000"/>
            <a:ext cx="1879600" cy="655638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AX</a:t>
            </a:r>
            <a:endParaRPr lang="zh-CN" altLang="en-US" sz="24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MH_SubTitle_2"/>
          <p:cNvSpPr/>
          <p:nvPr>
            <p:custDataLst>
              <p:tags r:id="rId15"/>
            </p:custDataLst>
          </p:nvPr>
        </p:nvSpPr>
        <p:spPr>
          <a:xfrm>
            <a:off x="914400" y="3086100"/>
            <a:ext cx="1879600" cy="655638"/>
          </a:xfrm>
          <a:prstGeom prst="rect">
            <a:avLst/>
          </a:prstGeom>
          <a:solidFill>
            <a:schemeClr val="accent2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BX</a:t>
            </a:r>
            <a:endParaRPr lang="zh-CN" altLang="en-US" sz="24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MH_SubTitle_3"/>
          <p:cNvSpPr/>
          <p:nvPr>
            <p:custDataLst>
              <p:tags r:id="rId16"/>
            </p:custDataLst>
          </p:nvPr>
        </p:nvSpPr>
        <p:spPr>
          <a:xfrm>
            <a:off x="914400" y="4013200"/>
            <a:ext cx="1879600" cy="654050"/>
          </a:xfrm>
          <a:prstGeom prst="rect">
            <a:avLst/>
          </a:prstGeom>
          <a:solidFill>
            <a:schemeClr val="accent3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CX</a:t>
            </a:r>
            <a:endParaRPr lang="zh-CN" altLang="en-US" sz="24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MH_SubTitle_4"/>
          <p:cNvSpPr/>
          <p:nvPr>
            <p:custDataLst>
              <p:tags r:id="rId17"/>
            </p:custDataLst>
          </p:nvPr>
        </p:nvSpPr>
        <p:spPr>
          <a:xfrm>
            <a:off x="914400" y="4938713"/>
            <a:ext cx="1879600" cy="655637"/>
          </a:xfrm>
          <a:prstGeom prst="rect">
            <a:avLst/>
          </a:prstGeom>
          <a:solidFill>
            <a:schemeClr val="accent4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DX</a:t>
            </a:r>
            <a:endParaRPr lang="zh-CN" altLang="en-US" sz="24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MH_Text_1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229100" y="2168525"/>
            <a:ext cx="402907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累加器。所有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指令都通过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AX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与接口传送信息，中间运算结果也多放于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AX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中；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MH_Text_2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229100" y="3098800"/>
            <a:ext cx="402907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基址寄存器。在间接寻址中用于存放基地址；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MH_Text_3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229100" y="3983038"/>
            <a:ext cx="4029075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计数寄存器。用于在循环或串操作指令中存放计数值；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MH_Text_4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229100" y="4967288"/>
            <a:ext cx="4029075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数据寄存器。在间接寻址的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指令中存放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端口地址；在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位乘除法运算时，存放高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位数。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2.4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内部寄存器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地址指针寄存器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 flipV="1">
            <a:off x="2745590" y="3573650"/>
            <a:ext cx="111125" cy="1016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>
            <a:off x="2745590" y="3019612"/>
            <a:ext cx="111125" cy="1016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Other_3"/>
          <p:cNvSpPr/>
          <p:nvPr>
            <p:custDataLst>
              <p:tags r:id="rId4"/>
            </p:custDataLst>
          </p:nvPr>
        </p:nvSpPr>
        <p:spPr>
          <a:xfrm flipV="1">
            <a:off x="2745590" y="4500750"/>
            <a:ext cx="111125" cy="1016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Other_4"/>
          <p:cNvSpPr/>
          <p:nvPr>
            <p:custDataLst>
              <p:tags r:id="rId5"/>
            </p:custDataLst>
          </p:nvPr>
        </p:nvSpPr>
        <p:spPr>
          <a:xfrm>
            <a:off x="2745590" y="3946712"/>
            <a:ext cx="111125" cy="1016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Other_9"/>
          <p:cNvSpPr/>
          <p:nvPr>
            <p:custDataLst>
              <p:tags r:id="rId6"/>
            </p:custDataLst>
          </p:nvPr>
        </p:nvSpPr>
        <p:spPr>
          <a:xfrm>
            <a:off x="1907390" y="3019612"/>
            <a:ext cx="2108200" cy="655638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ECECEC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MH_Other_10"/>
          <p:cNvSpPr/>
          <p:nvPr>
            <p:custDataLst>
              <p:tags r:id="rId7"/>
            </p:custDataLst>
          </p:nvPr>
        </p:nvSpPr>
        <p:spPr>
          <a:xfrm>
            <a:off x="1907390" y="3946712"/>
            <a:ext cx="2108200" cy="655638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ECECEC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MH_SubTitle_1"/>
          <p:cNvSpPr/>
          <p:nvPr>
            <p:custDataLst>
              <p:tags r:id="rId8"/>
            </p:custDataLst>
          </p:nvPr>
        </p:nvSpPr>
        <p:spPr>
          <a:xfrm>
            <a:off x="865990" y="3019612"/>
            <a:ext cx="1879600" cy="655638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SP</a:t>
            </a:r>
            <a:endParaRPr lang="zh-CN" altLang="en-US" sz="24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MH_SubTitle_2"/>
          <p:cNvSpPr/>
          <p:nvPr>
            <p:custDataLst>
              <p:tags r:id="rId9"/>
            </p:custDataLst>
          </p:nvPr>
        </p:nvSpPr>
        <p:spPr>
          <a:xfrm>
            <a:off x="865990" y="3946712"/>
            <a:ext cx="1879600" cy="655638"/>
          </a:xfrm>
          <a:prstGeom prst="rect">
            <a:avLst/>
          </a:prstGeom>
          <a:solidFill>
            <a:schemeClr val="accent2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BP</a:t>
            </a:r>
            <a:endParaRPr lang="zh-CN" altLang="en-US" sz="24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Text_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80690" y="3029137"/>
            <a:ext cx="402907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堆栈指针寄存器，其内容为栈顶的偏移地址；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MH_Text_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180690" y="3959412"/>
            <a:ext cx="402907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基址指针寄存器，常用于在访问内存时存放内存单元的偏移地址。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s_1"/>
          <p:cNvSpPr/>
          <p:nvPr>
            <p:custDataLst>
              <p:tags r:id="rId1"/>
            </p:custDataLst>
          </p:nvPr>
        </p:nvSpPr>
        <p:spPr>
          <a:xfrm>
            <a:off x="1933484" y="2554961"/>
            <a:ext cx="1803016" cy="18030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MH_Others_2"/>
          <p:cNvSpPr/>
          <p:nvPr>
            <p:custDataLst>
              <p:tags r:id="rId2"/>
            </p:custDataLst>
          </p:nvPr>
        </p:nvSpPr>
        <p:spPr>
          <a:xfrm>
            <a:off x="1213722" y="1828800"/>
            <a:ext cx="3282308" cy="328230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MH_Others_3"/>
          <p:cNvSpPr/>
          <p:nvPr>
            <p:custDataLst>
              <p:tags r:id="rId3"/>
            </p:custDataLst>
          </p:nvPr>
        </p:nvSpPr>
        <p:spPr>
          <a:xfrm>
            <a:off x="4245879" y="2695898"/>
            <a:ext cx="269352" cy="269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" name="MH_Number"/>
          <p:cNvSpPr/>
          <p:nvPr>
            <p:custDataLst>
              <p:tags r:id="rId4"/>
            </p:custDataLst>
          </p:nvPr>
        </p:nvSpPr>
        <p:spPr>
          <a:xfrm>
            <a:off x="2058338" y="2695898"/>
            <a:ext cx="1538428" cy="15384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85000" lnSpcReduction="10000"/>
          </a:bodyPr>
          <a:lstStyle/>
          <a:p>
            <a:pPr lvl="0" algn="ctr"/>
            <a:r>
              <a:rPr lang="en-US" altLang="zh-CN" sz="80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2.1</a:t>
            </a:r>
            <a:endParaRPr lang="zh-CN" altLang="en-US" sz="80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MH_Title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47972" y="2473407"/>
            <a:ext cx="3579320" cy="191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特点及工作模式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0" name="ïšḻïdê"/>
          <p:cNvSpPr txBox="1"/>
          <p:nvPr/>
        </p:nvSpPr>
        <p:spPr bwMode="auto">
          <a:xfrm>
            <a:off x="-1" y="124432"/>
            <a:ext cx="348727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主要内容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2.4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内部寄存器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3413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BX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BP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在应用上的区别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5244094" y="3642208"/>
            <a:ext cx="1398587" cy="450850"/>
          </a:xfrm>
          <a:custGeom>
            <a:avLst/>
            <a:gdLst>
              <a:gd name="connsiteX0" fmla="*/ 0 w 2952750"/>
              <a:gd name="connsiteY0" fmla="*/ 952500 h 952500"/>
              <a:gd name="connsiteX1" fmla="*/ 2000250 w 2952750"/>
              <a:gd name="connsiteY1" fmla="*/ 952500 h 952500"/>
              <a:gd name="connsiteX2" fmla="*/ 2952750 w 2952750"/>
              <a:gd name="connsiteY2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750" h="952500">
                <a:moveTo>
                  <a:pt x="0" y="952500"/>
                </a:moveTo>
                <a:lnTo>
                  <a:pt x="2000250" y="952500"/>
                </a:lnTo>
                <a:lnTo>
                  <a:pt x="2952750" y="0"/>
                </a:lnTo>
              </a:path>
            </a:pathLst>
          </a:cu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 rot="10800000">
            <a:off x="1842081" y="3191358"/>
            <a:ext cx="1398588" cy="450850"/>
          </a:xfrm>
          <a:custGeom>
            <a:avLst/>
            <a:gdLst>
              <a:gd name="connsiteX0" fmla="*/ 0 w 2952750"/>
              <a:gd name="connsiteY0" fmla="*/ 952500 h 952500"/>
              <a:gd name="connsiteX1" fmla="*/ 2000250 w 2952750"/>
              <a:gd name="connsiteY1" fmla="*/ 952500 h 952500"/>
              <a:gd name="connsiteX2" fmla="*/ 2952750 w 2952750"/>
              <a:gd name="connsiteY2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750" h="952500">
                <a:moveTo>
                  <a:pt x="0" y="952500"/>
                </a:moveTo>
                <a:lnTo>
                  <a:pt x="2000250" y="952500"/>
                </a:lnTo>
                <a:lnTo>
                  <a:pt x="2952750" y="0"/>
                </a:lnTo>
              </a:path>
            </a:pathLst>
          </a:custGeom>
          <a:noFill/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MH_Other_3"/>
          <p:cNvSpPr/>
          <p:nvPr>
            <p:custDataLst>
              <p:tags r:id="rId4"/>
            </p:custDataLst>
          </p:nvPr>
        </p:nvSpPr>
        <p:spPr>
          <a:xfrm>
            <a:off x="6640577" y="2829408"/>
            <a:ext cx="31750" cy="138271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Other_4"/>
          <p:cNvSpPr/>
          <p:nvPr>
            <p:custDataLst>
              <p:tags r:id="rId5"/>
            </p:custDataLst>
          </p:nvPr>
        </p:nvSpPr>
        <p:spPr>
          <a:xfrm>
            <a:off x="584781" y="3591408"/>
            <a:ext cx="33338" cy="1381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MH_Text_1"/>
          <p:cNvSpPr/>
          <p:nvPr>
            <p:custDataLst>
              <p:tags r:id="rId6"/>
            </p:custDataLst>
          </p:nvPr>
        </p:nvSpPr>
        <p:spPr>
          <a:xfrm>
            <a:off x="747523" y="4267517"/>
            <a:ext cx="2731628" cy="233902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85750" lvl="1" indent="-285750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作为通用寄存器，二者均可用于存放数据；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MH_SubTitle_1"/>
          <p:cNvSpPr/>
          <p:nvPr>
            <p:custDataLst>
              <p:tags r:id="rId7"/>
            </p:custDataLst>
          </p:nvPr>
        </p:nvSpPr>
        <p:spPr>
          <a:xfrm>
            <a:off x="746706" y="3750158"/>
            <a:ext cx="1989138" cy="46196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相同</a:t>
            </a:r>
            <a:endParaRPr lang="zh-CN" altLang="en-US" sz="2400" b="1" kern="0" dirty="0">
              <a:solidFill>
                <a:schemeClr val="accent1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MH_Text_2"/>
          <p:cNvSpPr/>
          <p:nvPr>
            <p:custDataLst>
              <p:tags r:id="rId8"/>
            </p:custDataLst>
          </p:nvPr>
        </p:nvSpPr>
        <p:spPr>
          <a:xfrm>
            <a:off x="5317753" y="4281970"/>
            <a:ext cx="3565132" cy="396449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1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作为基址寄存器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lvl="1" indent="-28575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BX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表示所寻找的数据在数据段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lvl="1" indent="-28575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BP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则表示数据在堆栈段。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MH_SubTitle_2"/>
          <p:cNvSpPr/>
          <p:nvPr>
            <p:custDataLst>
              <p:tags r:id="rId9"/>
            </p:custDataLst>
          </p:nvPr>
        </p:nvSpPr>
        <p:spPr>
          <a:xfrm>
            <a:off x="6893748" y="3396146"/>
            <a:ext cx="1989137" cy="46196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区别</a:t>
            </a:r>
            <a:endParaRPr lang="zh-CN" altLang="en-US" sz="2400" b="1" kern="0" dirty="0">
              <a:solidFill>
                <a:schemeClr val="accent1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094619" y="2423008"/>
            <a:ext cx="2398712" cy="2408238"/>
            <a:chOff x="3026526" y="1594670"/>
            <a:chExt cx="2398712" cy="2408238"/>
          </a:xfrm>
        </p:grpSpPr>
        <p:sp>
          <p:nvSpPr>
            <p:cNvPr id="17" name="MH_Other_7"/>
            <p:cNvSpPr/>
            <p:nvPr>
              <p:custDataLst>
                <p:tags r:id="rId10"/>
              </p:custDataLst>
            </p:nvPr>
          </p:nvSpPr>
          <p:spPr>
            <a:xfrm>
              <a:off x="3026526" y="1594670"/>
              <a:ext cx="1155700" cy="1285875"/>
            </a:xfrm>
            <a:custGeom>
              <a:avLst/>
              <a:gdLst>
                <a:gd name="connsiteX0" fmla="*/ 1274576 w 1276288"/>
                <a:gd name="connsiteY0" fmla="*/ 0 h 1398633"/>
                <a:gd name="connsiteX1" fmla="*/ 1274576 w 1276288"/>
                <a:gd name="connsiteY1" fmla="*/ 229202 h 1398633"/>
                <a:gd name="connsiteX2" fmla="*/ 1276288 w 1276288"/>
                <a:gd name="connsiteY2" fmla="*/ 229289 h 1398633"/>
                <a:gd name="connsiteX3" fmla="*/ 1170784 w 1276288"/>
                <a:gd name="connsiteY3" fmla="*/ 234616 h 1398633"/>
                <a:gd name="connsiteX4" fmla="*/ 229375 w 1276288"/>
                <a:gd name="connsiteY4" fmla="*/ 1277827 h 1398633"/>
                <a:gd name="connsiteX5" fmla="*/ 234789 w 1276288"/>
                <a:gd name="connsiteY5" fmla="*/ 1385043 h 1398633"/>
                <a:gd name="connsiteX6" fmla="*/ 236863 w 1276288"/>
                <a:gd name="connsiteY6" fmla="*/ 1398633 h 1398633"/>
                <a:gd name="connsiteX7" fmla="*/ 6100 w 1276288"/>
                <a:gd name="connsiteY7" fmla="*/ 1398633 h 1398633"/>
                <a:gd name="connsiteX8" fmla="*/ 0 w 1276288"/>
                <a:gd name="connsiteY8" fmla="*/ 1277827 h 1398633"/>
                <a:gd name="connsiteX9" fmla="*/ 1147332 w 1276288"/>
                <a:gd name="connsiteY9" fmla="*/ 6425 h 139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6288" h="1398633">
                  <a:moveTo>
                    <a:pt x="1274576" y="0"/>
                  </a:moveTo>
                  <a:lnTo>
                    <a:pt x="1274576" y="229202"/>
                  </a:lnTo>
                  <a:lnTo>
                    <a:pt x="1276288" y="229289"/>
                  </a:lnTo>
                  <a:lnTo>
                    <a:pt x="1170784" y="234616"/>
                  </a:lnTo>
                  <a:cubicBezTo>
                    <a:pt x="642008" y="288316"/>
                    <a:pt x="229375" y="734883"/>
                    <a:pt x="229375" y="1277827"/>
                  </a:cubicBezTo>
                  <a:cubicBezTo>
                    <a:pt x="229375" y="1314023"/>
                    <a:pt x="231209" y="1349791"/>
                    <a:pt x="234789" y="1385043"/>
                  </a:cubicBezTo>
                  <a:lnTo>
                    <a:pt x="236863" y="1398633"/>
                  </a:lnTo>
                  <a:lnTo>
                    <a:pt x="6100" y="1398633"/>
                  </a:lnTo>
                  <a:lnTo>
                    <a:pt x="0" y="1277827"/>
                  </a:lnTo>
                  <a:cubicBezTo>
                    <a:pt x="0" y="616121"/>
                    <a:pt x="502893" y="71872"/>
                    <a:pt x="1147332" y="642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026526" y="1594670"/>
              <a:ext cx="2398712" cy="2408238"/>
              <a:chOff x="3026526" y="1594670"/>
              <a:chExt cx="2398712" cy="2408238"/>
            </a:xfrm>
          </p:grpSpPr>
          <p:sp>
            <p:nvSpPr>
              <p:cNvPr id="19" name="MH_Other_5"/>
              <p:cNvSpPr/>
              <p:nvPr>
                <p:custDataLst>
                  <p:tags r:id="rId11"/>
                </p:custDataLst>
              </p:nvPr>
            </p:nvSpPr>
            <p:spPr>
              <a:xfrm>
                <a:off x="3026526" y="1594670"/>
                <a:ext cx="2398712" cy="2408238"/>
              </a:xfrm>
              <a:custGeom>
                <a:avLst/>
                <a:gdLst>
                  <a:gd name="connsiteX0" fmla="*/ 1269440 w 2545728"/>
                  <a:gd name="connsiteY0" fmla="*/ 0 h 2555827"/>
                  <a:gd name="connsiteX1" fmla="*/ 1398396 w 2545728"/>
                  <a:gd name="connsiteY1" fmla="*/ 6511 h 2555827"/>
                  <a:gd name="connsiteX2" fmla="*/ 2545728 w 2545728"/>
                  <a:gd name="connsiteY2" fmla="*/ 1277913 h 2555827"/>
                  <a:gd name="connsiteX3" fmla="*/ 1398396 w 2545728"/>
                  <a:gd name="connsiteY3" fmla="*/ 2549315 h 2555827"/>
                  <a:gd name="connsiteX4" fmla="*/ 1269440 w 2545728"/>
                  <a:gd name="connsiteY4" fmla="*/ 2555827 h 2555827"/>
                  <a:gd name="connsiteX5" fmla="*/ 1142416 w 2545728"/>
                  <a:gd name="connsiteY5" fmla="*/ 2549413 h 2555827"/>
                  <a:gd name="connsiteX6" fmla="*/ 1132157 w 2545728"/>
                  <a:gd name="connsiteY6" fmla="*/ 2548044 h 2555827"/>
                  <a:gd name="connsiteX7" fmla="*/ 1017127 w 2545728"/>
                  <a:gd name="connsiteY7" fmla="*/ 2530489 h 2555827"/>
                  <a:gd name="connsiteX8" fmla="*/ 1005921 w 2545728"/>
                  <a:gd name="connsiteY8" fmla="*/ 2527977 h 2555827"/>
                  <a:gd name="connsiteX9" fmla="*/ 893396 w 2545728"/>
                  <a:gd name="connsiteY9" fmla="*/ 2499044 h 2555827"/>
                  <a:gd name="connsiteX10" fmla="*/ 888250 w 2545728"/>
                  <a:gd name="connsiteY10" fmla="*/ 2497409 h 2555827"/>
                  <a:gd name="connsiteX11" fmla="*/ 773697 w 2545728"/>
                  <a:gd name="connsiteY11" fmla="*/ 2455481 h 2555827"/>
                  <a:gd name="connsiteX12" fmla="*/ 458225 w 2545728"/>
                  <a:gd name="connsiteY12" fmla="*/ 2264080 h 2555827"/>
                  <a:gd name="connsiteX13" fmla="*/ 408745 w 2545728"/>
                  <a:gd name="connsiteY13" fmla="*/ 2219110 h 2555827"/>
                  <a:gd name="connsiteX14" fmla="*/ 344960 w 2545728"/>
                  <a:gd name="connsiteY14" fmla="*/ 2156829 h 2555827"/>
                  <a:gd name="connsiteX15" fmla="*/ 284985 w 2545728"/>
                  <a:gd name="connsiteY15" fmla="*/ 2090840 h 2555827"/>
                  <a:gd name="connsiteX16" fmla="*/ 19116 w 2545728"/>
                  <a:gd name="connsiteY16" fmla="*/ 1535475 h 2555827"/>
                  <a:gd name="connsiteX17" fmla="*/ 0 w 2545728"/>
                  <a:gd name="connsiteY17" fmla="*/ 1410221 h 2555827"/>
                  <a:gd name="connsiteX18" fmla="*/ 228347 w 2545728"/>
                  <a:gd name="connsiteY18" fmla="*/ 1410221 h 2555827"/>
                  <a:gd name="connsiteX19" fmla="*/ 240408 w 2545728"/>
                  <a:gd name="connsiteY19" fmla="*/ 1489248 h 2555827"/>
                  <a:gd name="connsiteX20" fmla="*/ 291840 w 2545728"/>
                  <a:gd name="connsiteY20" fmla="*/ 1662418 h 2555827"/>
                  <a:gd name="connsiteX21" fmla="*/ 348446 w 2545728"/>
                  <a:gd name="connsiteY21" fmla="*/ 1776414 h 2555827"/>
                  <a:gd name="connsiteX22" fmla="*/ 349090 w 2545728"/>
                  <a:gd name="connsiteY22" fmla="*/ 1777750 h 2555827"/>
                  <a:gd name="connsiteX23" fmla="*/ 349199 w 2545728"/>
                  <a:gd name="connsiteY23" fmla="*/ 1777929 h 2555827"/>
                  <a:gd name="connsiteX24" fmla="*/ 370916 w 2545728"/>
                  <a:gd name="connsiteY24" fmla="*/ 1821664 h 2555827"/>
                  <a:gd name="connsiteX25" fmla="*/ 400016 w 2545728"/>
                  <a:gd name="connsiteY25" fmla="*/ 1861575 h 2555827"/>
                  <a:gd name="connsiteX26" fmla="*/ 401616 w 2545728"/>
                  <a:gd name="connsiteY26" fmla="*/ 1864209 h 2555827"/>
                  <a:gd name="connsiteX27" fmla="*/ 414450 w 2545728"/>
                  <a:gd name="connsiteY27" fmla="*/ 1881371 h 2555827"/>
                  <a:gd name="connsiteX28" fmla="*/ 474813 w 2545728"/>
                  <a:gd name="connsiteY28" fmla="*/ 1964161 h 2555827"/>
                  <a:gd name="connsiteX29" fmla="*/ 516043 w 2545728"/>
                  <a:gd name="connsiteY29" fmla="*/ 2004419 h 2555827"/>
                  <a:gd name="connsiteX30" fmla="*/ 529662 w 2545728"/>
                  <a:gd name="connsiteY30" fmla="*/ 2019403 h 2555827"/>
                  <a:gd name="connsiteX31" fmla="*/ 554636 w 2545728"/>
                  <a:gd name="connsiteY31" fmla="*/ 2042101 h 2555827"/>
                  <a:gd name="connsiteX32" fmla="*/ 600705 w 2545728"/>
                  <a:gd name="connsiteY32" fmla="*/ 2087083 h 2555827"/>
                  <a:gd name="connsiteX33" fmla="*/ 647418 w 2545728"/>
                  <a:gd name="connsiteY33" fmla="*/ 2119454 h 2555827"/>
                  <a:gd name="connsiteX34" fmla="*/ 684856 w 2545728"/>
                  <a:gd name="connsiteY34" fmla="*/ 2147449 h 2555827"/>
                  <a:gd name="connsiteX35" fmla="*/ 708873 w 2545728"/>
                  <a:gd name="connsiteY35" fmla="*/ 2162040 h 2555827"/>
                  <a:gd name="connsiteX36" fmla="*/ 745768 w 2545728"/>
                  <a:gd name="connsiteY36" fmla="*/ 2187607 h 2555827"/>
                  <a:gd name="connsiteX37" fmla="*/ 768126 w 2545728"/>
                  <a:gd name="connsiteY37" fmla="*/ 2198038 h 2555827"/>
                  <a:gd name="connsiteX38" fmla="*/ 771315 w 2545728"/>
                  <a:gd name="connsiteY38" fmla="*/ 2199975 h 2555827"/>
                  <a:gd name="connsiteX39" fmla="*/ 862980 w 2545728"/>
                  <a:gd name="connsiteY39" fmla="*/ 2244132 h 2555827"/>
                  <a:gd name="connsiteX40" fmla="*/ 881310 w 2545728"/>
                  <a:gd name="connsiteY40" fmla="*/ 2250841 h 2555827"/>
                  <a:gd name="connsiteX41" fmla="*/ 907176 w 2545728"/>
                  <a:gd name="connsiteY41" fmla="*/ 2262908 h 2555827"/>
                  <a:gd name="connsiteX42" fmla="*/ 993126 w 2545728"/>
                  <a:gd name="connsiteY42" fmla="*/ 2290216 h 2555827"/>
                  <a:gd name="connsiteX43" fmla="*/ 1057709 w 2545728"/>
                  <a:gd name="connsiteY43" fmla="*/ 2304692 h 2555827"/>
                  <a:gd name="connsiteX44" fmla="*/ 1059817 w 2545728"/>
                  <a:gd name="connsiteY44" fmla="*/ 2305234 h 2555827"/>
                  <a:gd name="connsiteX45" fmla="*/ 1060789 w 2545728"/>
                  <a:gd name="connsiteY45" fmla="*/ 2305383 h 2555827"/>
                  <a:gd name="connsiteX46" fmla="*/ 1082104 w 2545728"/>
                  <a:gd name="connsiteY46" fmla="*/ 2310160 h 2555827"/>
                  <a:gd name="connsiteX47" fmla="*/ 1161396 w 2545728"/>
                  <a:gd name="connsiteY47" fmla="*/ 2320737 h 2555827"/>
                  <a:gd name="connsiteX48" fmla="*/ 1163936 w 2545728"/>
                  <a:gd name="connsiteY48" fmla="*/ 2321124 h 2555827"/>
                  <a:gd name="connsiteX49" fmla="*/ 1164525 w 2545728"/>
                  <a:gd name="connsiteY49" fmla="*/ 2321154 h 2555827"/>
                  <a:gd name="connsiteX50" fmla="*/ 1173756 w 2545728"/>
                  <a:gd name="connsiteY50" fmla="*/ 2322385 h 2555827"/>
                  <a:gd name="connsiteX51" fmla="*/ 1267728 w 2545728"/>
                  <a:gd name="connsiteY51" fmla="*/ 2326538 h 2555827"/>
                  <a:gd name="connsiteX52" fmla="*/ 1269440 w 2545728"/>
                  <a:gd name="connsiteY52" fmla="*/ 2326452 h 2555827"/>
                  <a:gd name="connsiteX53" fmla="*/ 1271152 w 2545728"/>
                  <a:gd name="connsiteY53" fmla="*/ 2326538 h 2555827"/>
                  <a:gd name="connsiteX54" fmla="*/ 2319777 w 2545728"/>
                  <a:gd name="connsiteY54" fmla="*/ 1277913 h 2555827"/>
                  <a:gd name="connsiteX55" fmla="*/ 1271152 w 2545728"/>
                  <a:gd name="connsiteY55" fmla="*/ 229288 h 2555827"/>
                  <a:gd name="connsiteX56" fmla="*/ 1269440 w 2545728"/>
                  <a:gd name="connsiteY56" fmla="*/ 229375 h 2555827"/>
                  <a:gd name="connsiteX57" fmla="*/ 1267728 w 2545728"/>
                  <a:gd name="connsiteY57" fmla="*/ 229288 h 2555827"/>
                  <a:gd name="connsiteX58" fmla="*/ 1267728 w 2545728"/>
                  <a:gd name="connsiteY58" fmla="*/ 86 h 2555827"/>
                  <a:gd name="connsiteX59" fmla="*/ 1269440 w 2545728"/>
                  <a:gd name="connsiteY59" fmla="*/ 0 h 255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2545728" h="2555827">
                    <a:moveTo>
                      <a:pt x="1269440" y="0"/>
                    </a:moveTo>
                    <a:lnTo>
                      <a:pt x="1398396" y="6511"/>
                    </a:lnTo>
                    <a:cubicBezTo>
                      <a:pt x="2042836" y="71958"/>
                      <a:pt x="2545728" y="616207"/>
                      <a:pt x="2545728" y="1277913"/>
                    </a:cubicBezTo>
                    <a:cubicBezTo>
                      <a:pt x="2545728" y="1939619"/>
                      <a:pt x="2042836" y="2483869"/>
                      <a:pt x="1398396" y="2549315"/>
                    </a:cubicBezTo>
                    <a:lnTo>
                      <a:pt x="1269440" y="2555827"/>
                    </a:lnTo>
                    <a:lnTo>
                      <a:pt x="1142416" y="2549413"/>
                    </a:lnTo>
                    <a:lnTo>
                      <a:pt x="1132157" y="2548044"/>
                    </a:lnTo>
                    <a:lnTo>
                      <a:pt x="1017127" y="2530489"/>
                    </a:lnTo>
                    <a:lnTo>
                      <a:pt x="1005921" y="2527977"/>
                    </a:lnTo>
                    <a:lnTo>
                      <a:pt x="893396" y="2499044"/>
                    </a:lnTo>
                    <a:lnTo>
                      <a:pt x="888250" y="2497409"/>
                    </a:lnTo>
                    <a:lnTo>
                      <a:pt x="773697" y="2455481"/>
                    </a:lnTo>
                    <a:cubicBezTo>
                      <a:pt x="659023" y="2406979"/>
                      <a:pt x="552903" y="2342215"/>
                      <a:pt x="458225" y="2264080"/>
                    </a:cubicBezTo>
                    <a:lnTo>
                      <a:pt x="408745" y="2219110"/>
                    </a:lnTo>
                    <a:lnTo>
                      <a:pt x="344960" y="2156829"/>
                    </a:lnTo>
                    <a:lnTo>
                      <a:pt x="284985" y="2090840"/>
                    </a:lnTo>
                    <a:cubicBezTo>
                      <a:pt x="154761" y="1933044"/>
                      <a:pt x="61677" y="1743462"/>
                      <a:pt x="19116" y="1535475"/>
                    </a:cubicBezTo>
                    <a:lnTo>
                      <a:pt x="0" y="1410221"/>
                    </a:lnTo>
                    <a:lnTo>
                      <a:pt x="228347" y="1410221"/>
                    </a:lnTo>
                    <a:lnTo>
                      <a:pt x="240408" y="1489248"/>
                    </a:lnTo>
                    <a:cubicBezTo>
                      <a:pt x="252631" y="1548978"/>
                      <a:pt x="269931" y="1606859"/>
                      <a:pt x="291840" y="1662418"/>
                    </a:cubicBezTo>
                    <a:lnTo>
                      <a:pt x="348446" y="1776414"/>
                    </a:lnTo>
                    <a:lnTo>
                      <a:pt x="349090" y="1777750"/>
                    </a:lnTo>
                    <a:lnTo>
                      <a:pt x="349199" y="1777929"/>
                    </a:lnTo>
                    <a:lnTo>
                      <a:pt x="370916" y="1821664"/>
                    </a:lnTo>
                    <a:lnTo>
                      <a:pt x="400016" y="1861575"/>
                    </a:lnTo>
                    <a:lnTo>
                      <a:pt x="401616" y="1864209"/>
                    </a:lnTo>
                    <a:lnTo>
                      <a:pt x="414450" y="1881371"/>
                    </a:lnTo>
                    <a:lnTo>
                      <a:pt x="474813" y="1964161"/>
                    </a:lnTo>
                    <a:lnTo>
                      <a:pt x="516043" y="2004419"/>
                    </a:lnTo>
                    <a:lnTo>
                      <a:pt x="529662" y="2019403"/>
                    </a:lnTo>
                    <a:lnTo>
                      <a:pt x="554636" y="2042101"/>
                    </a:lnTo>
                    <a:lnTo>
                      <a:pt x="600705" y="2087083"/>
                    </a:lnTo>
                    <a:lnTo>
                      <a:pt x="647418" y="2119454"/>
                    </a:lnTo>
                    <a:lnTo>
                      <a:pt x="684856" y="2147449"/>
                    </a:lnTo>
                    <a:lnTo>
                      <a:pt x="708873" y="2162040"/>
                    </a:lnTo>
                    <a:lnTo>
                      <a:pt x="745768" y="2187607"/>
                    </a:lnTo>
                    <a:lnTo>
                      <a:pt x="768126" y="2198038"/>
                    </a:lnTo>
                    <a:lnTo>
                      <a:pt x="771315" y="2199975"/>
                    </a:lnTo>
                    <a:cubicBezTo>
                      <a:pt x="801032" y="2216118"/>
                      <a:pt x="831616" y="2230866"/>
                      <a:pt x="862980" y="2244132"/>
                    </a:cubicBezTo>
                    <a:lnTo>
                      <a:pt x="881310" y="2250841"/>
                    </a:lnTo>
                    <a:lnTo>
                      <a:pt x="907176" y="2262908"/>
                    </a:lnTo>
                    <a:cubicBezTo>
                      <a:pt x="935282" y="2273199"/>
                      <a:pt x="963952" y="2282322"/>
                      <a:pt x="993126" y="2290216"/>
                    </a:cubicBezTo>
                    <a:lnTo>
                      <a:pt x="1057709" y="2304692"/>
                    </a:lnTo>
                    <a:lnTo>
                      <a:pt x="1059817" y="2305234"/>
                    </a:lnTo>
                    <a:lnTo>
                      <a:pt x="1060789" y="2305383"/>
                    </a:lnTo>
                    <a:lnTo>
                      <a:pt x="1082104" y="2310160"/>
                    </a:lnTo>
                    <a:lnTo>
                      <a:pt x="1161396" y="2320737"/>
                    </a:lnTo>
                    <a:lnTo>
                      <a:pt x="1163936" y="2321124"/>
                    </a:lnTo>
                    <a:lnTo>
                      <a:pt x="1164525" y="2321154"/>
                    </a:lnTo>
                    <a:lnTo>
                      <a:pt x="1173756" y="2322385"/>
                    </a:lnTo>
                    <a:cubicBezTo>
                      <a:pt x="1204713" y="2325134"/>
                      <a:pt x="1236057" y="2326538"/>
                      <a:pt x="1267728" y="2326538"/>
                    </a:cubicBezTo>
                    <a:lnTo>
                      <a:pt x="1269440" y="2326452"/>
                    </a:lnTo>
                    <a:lnTo>
                      <a:pt x="1271152" y="2326538"/>
                    </a:lnTo>
                    <a:cubicBezTo>
                      <a:pt x="1850292" y="2326538"/>
                      <a:pt x="2319777" y="1857053"/>
                      <a:pt x="2319777" y="1277913"/>
                    </a:cubicBezTo>
                    <a:cubicBezTo>
                      <a:pt x="2319777" y="698773"/>
                      <a:pt x="1850292" y="229288"/>
                      <a:pt x="1271152" y="229288"/>
                    </a:cubicBezTo>
                    <a:lnTo>
                      <a:pt x="1269440" y="229375"/>
                    </a:lnTo>
                    <a:lnTo>
                      <a:pt x="1267728" y="229288"/>
                    </a:lnTo>
                    <a:lnTo>
                      <a:pt x="1267728" y="86"/>
                    </a:lnTo>
                    <a:lnTo>
                      <a:pt x="126944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137282" y="2549204"/>
                <a:ext cx="21123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区别</a:t>
                </a:r>
                <a:endPara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2.4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内部寄存器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变址寄存器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5078376" y="2612352"/>
            <a:ext cx="925512" cy="1017588"/>
          </a:xfrm>
          <a:custGeom>
            <a:avLst/>
            <a:gdLst>
              <a:gd name="connsiteX0" fmla="*/ 1059517 w 1926055"/>
              <a:gd name="connsiteY0" fmla="*/ 0 h 2119034"/>
              <a:gd name="connsiteX1" fmla="*/ 1808709 w 1926055"/>
              <a:gd name="connsiteY1" fmla="*/ 310325 h 2119034"/>
              <a:gd name="connsiteX2" fmla="*/ 1809467 w 1926055"/>
              <a:gd name="connsiteY2" fmla="*/ 311244 h 2119034"/>
              <a:gd name="connsiteX3" fmla="*/ 1841388 w 1926055"/>
              <a:gd name="connsiteY3" fmla="*/ 304799 h 2119034"/>
              <a:gd name="connsiteX4" fmla="*/ 1926055 w 1926055"/>
              <a:gd name="connsiteY4" fmla="*/ 389466 h 2119034"/>
              <a:gd name="connsiteX5" fmla="*/ 1841388 w 1926055"/>
              <a:gd name="connsiteY5" fmla="*/ 474133 h 2119034"/>
              <a:gd name="connsiteX6" fmla="*/ 1756721 w 1926055"/>
              <a:gd name="connsiteY6" fmla="*/ 389466 h 2119034"/>
              <a:gd name="connsiteX7" fmla="*/ 1763375 w 1926055"/>
              <a:gd name="connsiteY7" fmla="*/ 356510 h 2119034"/>
              <a:gd name="connsiteX8" fmla="*/ 1777196 w 1926055"/>
              <a:gd name="connsiteY8" fmla="*/ 336010 h 2119034"/>
              <a:gd name="connsiteX9" fmla="*/ 1629511 w 1926055"/>
              <a:gd name="connsiteY9" fmla="*/ 214159 h 2119034"/>
              <a:gd name="connsiteX10" fmla="*/ 1059517 w 1926055"/>
              <a:gd name="connsiteY10" fmla="*/ 40050 h 2119034"/>
              <a:gd name="connsiteX11" fmla="*/ 40050 w 1926055"/>
              <a:gd name="connsiteY11" fmla="*/ 1059517 h 2119034"/>
              <a:gd name="connsiteX12" fmla="*/ 1059517 w 1926055"/>
              <a:gd name="connsiteY12" fmla="*/ 2078984 h 2119034"/>
              <a:gd name="connsiteX13" fmla="*/ 1629511 w 1926055"/>
              <a:gd name="connsiteY13" fmla="*/ 1904875 h 2119034"/>
              <a:gd name="connsiteX14" fmla="*/ 1774554 w 1926055"/>
              <a:gd name="connsiteY14" fmla="*/ 1785204 h 2119034"/>
              <a:gd name="connsiteX15" fmla="*/ 1763375 w 1926055"/>
              <a:gd name="connsiteY15" fmla="*/ 1768623 h 2119034"/>
              <a:gd name="connsiteX16" fmla="*/ 1756721 w 1926055"/>
              <a:gd name="connsiteY16" fmla="*/ 1735667 h 2119034"/>
              <a:gd name="connsiteX17" fmla="*/ 1841388 w 1926055"/>
              <a:gd name="connsiteY17" fmla="*/ 1651000 h 2119034"/>
              <a:gd name="connsiteX18" fmla="*/ 1926055 w 1926055"/>
              <a:gd name="connsiteY18" fmla="*/ 1735667 h 2119034"/>
              <a:gd name="connsiteX19" fmla="*/ 1841388 w 1926055"/>
              <a:gd name="connsiteY19" fmla="*/ 1820334 h 2119034"/>
              <a:gd name="connsiteX20" fmla="*/ 1808432 w 1926055"/>
              <a:gd name="connsiteY20" fmla="*/ 1813681 h 2119034"/>
              <a:gd name="connsiteX21" fmla="*/ 1805269 w 1926055"/>
              <a:gd name="connsiteY21" fmla="*/ 1811548 h 2119034"/>
              <a:gd name="connsiteX22" fmla="*/ 1651903 w 1926055"/>
              <a:gd name="connsiteY22" fmla="*/ 1938086 h 2119034"/>
              <a:gd name="connsiteX23" fmla="*/ 1059517 w 1926055"/>
              <a:gd name="connsiteY23" fmla="*/ 2119034 h 2119034"/>
              <a:gd name="connsiteX24" fmla="*/ 0 w 1926055"/>
              <a:gd name="connsiteY24" fmla="*/ 1059517 h 2119034"/>
              <a:gd name="connsiteX25" fmla="*/ 1059517 w 1926055"/>
              <a:gd name="connsiteY25" fmla="*/ 0 h 211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926055" h="2119034">
                <a:moveTo>
                  <a:pt x="1059517" y="0"/>
                </a:moveTo>
                <a:cubicBezTo>
                  <a:pt x="1352095" y="0"/>
                  <a:pt x="1616974" y="118591"/>
                  <a:pt x="1808709" y="310325"/>
                </a:cubicBezTo>
                <a:lnTo>
                  <a:pt x="1809467" y="311244"/>
                </a:lnTo>
                <a:lnTo>
                  <a:pt x="1841388" y="304799"/>
                </a:lnTo>
                <a:cubicBezTo>
                  <a:pt x="1888148" y="304799"/>
                  <a:pt x="1926055" y="342706"/>
                  <a:pt x="1926055" y="389466"/>
                </a:cubicBezTo>
                <a:cubicBezTo>
                  <a:pt x="1926055" y="436226"/>
                  <a:pt x="1888148" y="474133"/>
                  <a:pt x="1841388" y="474133"/>
                </a:cubicBezTo>
                <a:cubicBezTo>
                  <a:pt x="1794628" y="474133"/>
                  <a:pt x="1756721" y="436226"/>
                  <a:pt x="1756721" y="389466"/>
                </a:cubicBezTo>
                <a:cubicBezTo>
                  <a:pt x="1756721" y="377776"/>
                  <a:pt x="1759090" y="366639"/>
                  <a:pt x="1763375" y="356510"/>
                </a:cubicBezTo>
                <a:lnTo>
                  <a:pt x="1777196" y="336010"/>
                </a:lnTo>
                <a:lnTo>
                  <a:pt x="1629511" y="214159"/>
                </a:lnTo>
                <a:cubicBezTo>
                  <a:pt x="1466803" y="104236"/>
                  <a:pt x="1270655" y="40050"/>
                  <a:pt x="1059517" y="40050"/>
                </a:cubicBezTo>
                <a:cubicBezTo>
                  <a:pt x="496481" y="40050"/>
                  <a:pt x="40050" y="496481"/>
                  <a:pt x="40050" y="1059517"/>
                </a:cubicBezTo>
                <a:cubicBezTo>
                  <a:pt x="40050" y="1622553"/>
                  <a:pt x="496481" y="2078984"/>
                  <a:pt x="1059517" y="2078984"/>
                </a:cubicBezTo>
                <a:cubicBezTo>
                  <a:pt x="1270655" y="2078984"/>
                  <a:pt x="1466803" y="2014798"/>
                  <a:pt x="1629511" y="1904875"/>
                </a:cubicBezTo>
                <a:lnTo>
                  <a:pt x="1774554" y="1785204"/>
                </a:lnTo>
                <a:lnTo>
                  <a:pt x="1763375" y="1768623"/>
                </a:lnTo>
                <a:cubicBezTo>
                  <a:pt x="1759090" y="1758494"/>
                  <a:pt x="1756721" y="1747357"/>
                  <a:pt x="1756721" y="1735667"/>
                </a:cubicBezTo>
                <a:cubicBezTo>
                  <a:pt x="1756721" y="1688907"/>
                  <a:pt x="1794628" y="1651000"/>
                  <a:pt x="1841388" y="1651000"/>
                </a:cubicBezTo>
                <a:cubicBezTo>
                  <a:pt x="1888148" y="1651000"/>
                  <a:pt x="1926055" y="1688907"/>
                  <a:pt x="1926055" y="1735667"/>
                </a:cubicBezTo>
                <a:cubicBezTo>
                  <a:pt x="1926055" y="1782427"/>
                  <a:pt x="1888148" y="1820334"/>
                  <a:pt x="1841388" y="1820334"/>
                </a:cubicBezTo>
                <a:cubicBezTo>
                  <a:pt x="1829698" y="1820334"/>
                  <a:pt x="1818561" y="1817965"/>
                  <a:pt x="1808432" y="1813681"/>
                </a:cubicBezTo>
                <a:lnTo>
                  <a:pt x="1805269" y="1811548"/>
                </a:lnTo>
                <a:lnTo>
                  <a:pt x="1651903" y="1938086"/>
                </a:lnTo>
                <a:cubicBezTo>
                  <a:pt x="1482803" y="2052327"/>
                  <a:pt x="1278950" y="2119034"/>
                  <a:pt x="1059517" y="2119034"/>
                </a:cubicBezTo>
                <a:cubicBezTo>
                  <a:pt x="474362" y="2119034"/>
                  <a:pt x="0" y="1644672"/>
                  <a:pt x="0" y="1059517"/>
                </a:cubicBezTo>
                <a:cubicBezTo>
                  <a:pt x="0" y="474362"/>
                  <a:pt x="474362" y="0"/>
                  <a:pt x="10595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DI</a:t>
            </a:r>
            <a:endParaRPr lang="zh-CN" altLang="en-US" sz="3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 flipH="1">
            <a:off x="2612988" y="2612352"/>
            <a:ext cx="925513" cy="1017588"/>
          </a:xfrm>
          <a:custGeom>
            <a:avLst/>
            <a:gdLst>
              <a:gd name="connsiteX0" fmla="*/ 1059517 w 1926055"/>
              <a:gd name="connsiteY0" fmla="*/ 0 h 2119034"/>
              <a:gd name="connsiteX1" fmla="*/ 1808709 w 1926055"/>
              <a:gd name="connsiteY1" fmla="*/ 310325 h 2119034"/>
              <a:gd name="connsiteX2" fmla="*/ 1809467 w 1926055"/>
              <a:gd name="connsiteY2" fmla="*/ 311244 h 2119034"/>
              <a:gd name="connsiteX3" fmla="*/ 1841388 w 1926055"/>
              <a:gd name="connsiteY3" fmla="*/ 304799 h 2119034"/>
              <a:gd name="connsiteX4" fmla="*/ 1926055 w 1926055"/>
              <a:gd name="connsiteY4" fmla="*/ 389466 h 2119034"/>
              <a:gd name="connsiteX5" fmla="*/ 1841388 w 1926055"/>
              <a:gd name="connsiteY5" fmla="*/ 474133 h 2119034"/>
              <a:gd name="connsiteX6" fmla="*/ 1756721 w 1926055"/>
              <a:gd name="connsiteY6" fmla="*/ 389466 h 2119034"/>
              <a:gd name="connsiteX7" fmla="*/ 1763375 w 1926055"/>
              <a:gd name="connsiteY7" fmla="*/ 356510 h 2119034"/>
              <a:gd name="connsiteX8" fmla="*/ 1777196 w 1926055"/>
              <a:gd name="connsiteY8" fmla="*/ 336010 h 2119034"/>
              <a:gd name="connsiteX9" fmla="*/ 1629511 w 1926055"/>
              <a:gd name="connsiteY9" fmla="*/ 214159 h 2119034"/>
              <a:gd name="connsiteX10" fmla="*/ 1059517 w 1926055"/>
              <a:gd name="connsiteY10" fmla="*/ 40050 h 2119034"/>
              <a:gd name="connsiteX11" fmla="*/ 40050 w 1926055"/>
              <a:gd name="connsiteY11" fmla="*/ 1059517 h 2119034"/>
              <a:gd name="connsiteX12" fmla="*/ 1059517 w 1926055"/>
              <a:gd name="connsiteY12" fmla="*/ 2078984 h 2119034"/>
              <a:gd name="connsiteX13" fmla="*/ 1629511 w 1926055"/>
              <a:gd name="connsiteY13" fmla="*/ 1904875 h 2119034"/>
              <a:gd name="connsiteX14" fmla="*/ 1774554 w 1926055"/>
              <a:gd name="connsiteY14" fmla="*/ 1785204 h 2119034"/>
              <a:gd name="connsiteX15" fmla="*/ 1763375 w 1926055"/>
              <a:gd name="connsiteY15" fmla="*/ 1768623 h 2119034"/>
              <a:gd name="connsiteX16" fmla="*/ 1756721 w 1926055"/>
              <a:gd name="connsiteY16" fmla="*/ 1735667 h 2119034"/>
              <a:gd name="connsiteX17" fmla="*/ 1841388 w 1926055"/>
              <a:gd name="connsiteY17" fmla="*/ 1651000 h 2119034"/>
              <a:gd name="connsiteX18" fmla="*/ 1926055 w 1926055"/>
              <a:gd name="connsiteY18" fmla="*/ 1735667 h 2119034"/>
              <a:gd name="connsiteX19" fmla="*/ 1841388 w 1926055"/>
              <a:gd name="connsiteY19" fmla="*/ 1820334 h 2119034"/>
              <a:gd name="connsiteX20" fmla="*/ 1808432 w 1926055"/>
              <a:gd name="connsiteY20" fmla="*/ 1813681 h 2119034"/>
              <a:gd name="connsiteX21" fmla="*/ 1805269 w 1926055"/>
              <a:gd name="connsiteY21" fmla="*/ 1811548 h 2119034"/>
              <a:gd name="connsiteX22" fmla="*/ 1651903 w 1926055"/>
              <a:gd name="connsiteY22" fmla="*/ 1938086 h 2119034"/>
              <a:gd name="connsiteX23" fmla="*/ 1059517 w 1926055"/>
              <a:gd name="connsiteY23" fmla="*/ 2119034 h 2119034"/>
              <a:gd name="connsiteX24" fmla="*/ 0 w 1926055"/>
              <a:gd name="connsiteY24" fmla="*/ 1059517 h 2119034"/>
              <a:gd name="connsiteX25" fmla="*/ 1059517 w 1926055"/>
              <a:gd name="connsiteY25" fmla="*/ 0 h 211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926055" h="2119034">
                <a:moveTo>
                  <a:pt x="1059517" y="0"/>
                </a:moveTo>
                <a:cubicBezTo>
                  <a:pt x="1352095" y="0"/>
                  <a:pt x="1616974" y="118591"/>
                  <a:pt x="1808709" y="310325"/>
                </a:cubicBezTo>
                <a:lnTo>
                  <a:pt x="1809467" y="311244"/>
                </a:lnTo>
                <a:lnTo>
                  <a:pt x="1841388" y="304799"/>
                </a:lnTo>
                <a:cubicBezTo>
                  <a:pt x="1888148" y="304799"/>
                  <a:pt x="1926055" y="342706"/>
                  <a:pt x="1926055" y="389466"/>
                </a:cubicBezTo>
                <a:cubicBezTo>
                  <a:pt x="1926055" y="436226"/>
                  <a:pt x="1888148" y="474133"/>
                  <a:pt x="1841388" y="474133"/>
                </a:cubicBezTo>
                <a:cubicBezTo>
                  <a:pt x="1794628" y="474133"/>
                  <a:pt x="1756721" y="436226"/>
                  <a:pt x="1756721" y="389466"/>
                </a:cubicBezTo>
                <a:cubicBezTo>
                  <a:pt x="1756721" y="377776"/>
                  <a:pt x="1759090" y="366639"/>
                  <a:pt x="1763375" y="356510"/>
                </a:cubicBezTo>
                <a:lnTo>
                  <a:pt x="1777196" y="336010"/>
                </a:lnTo>
                <a:lnTo>
                  <a:pt x="1629511" y="214159"/>
                </a:lnTo>
                <a:cubicBezTo>
                  <a:pt x="1466803" y="104236"/>
                  <a:pt x="1270655" y="40050"/>
                  <a:pt x="1059517" y="40050"/>
                </a:cubicBezTo>
                <a:cubicBezTo>
                  <a:pt x="496481" y="40050"/>
                  <a:pt x="40050" y="496481"/>
                  <a:pt x="40050" y="1059517"/>
                </a:cubicBezTo>
                <a:cubicBezTo>
                  <a:pt x="40050" y="1622553"/>
                  <a:pt x="496481" y="2078984"/>
                  <a:pt x="1059517" y="2078984"/>
                </a:cubicBezTo>
                <a:cubicBezTo>
                  <a:pt x="1270655" y="2078984"/>
                  <a:pt x="1466803" y="2014798"/>
                  <a:pt x="1629511" y="1904875"/>
                </a:cubicBezTo>
                <a:lnTo>
                  <a:pt x="1774554" y="1785204"/>
                </a:lnTo>
                <a:lnTo>
                  <a:pt x="1763375" y="1768623"/>
                </a:lnTo>
                <a:cubicBezTo>
                  <a:pt x="1759090" y="1758494"/>
                  <a:pt x="1756721" y="1747357"/>
                  <a:pt x="1756721" y="1735667"/>
                </a:cubicBezTo>
                <a:cubicBezTo>
                  <a:pt x="1756721" y="1688907"/>
                  <a:pt x="1794628" y="1651000"/>
                  <a:pt x="1841388" y="1651000"/>
                </a:cubicBezTo>
                <a:cubicBezTo>
                  <a:pt x="1888148" y="1651000"/>
                  <a:pt x="1926055" y="1688907"/>
                  <a:pt x="1926055" y="1735667"/>
                </a:cubicBezTo>
                <a:cubicBezTo>
                  <a:pt x="1926055" y="1782427"/>
                  <a:pt x="1888148" y="1820334"/>
                  <a:pt x="1841388" y="1820334"/>
                </a:cubicBezTo>
                <a:cubicBezTo>
                  <a:pt x="1829698" y="1820334"/>
                  <a:pt x="1818561" y="1817965"/>
                  <a:pt x="1808432" y="1813681"/>
                </a:cubicBezTo>
                <a:lnTo>
                  <a:pt x="1805269" y="1811548"/>
                </a:lnTo>
                <a:lnTo>
                  <a:pt x="1651903" y="1938086"/>
                </a:lnTo>
                <a:cubicBezTo>
                  <a:pt x="1482803" y="2052327"/>
                  <a:pt x="1278950" y="2119034"/>
                  <a:pt x="1059517" y="2119034"/>
                </a:cubicBezTo>
                <a:cubicBezTo>
                  <a:pt x="474362" y="2119034"/>
                  <a:pt x="0" y="1644672"/>
                  <a:pt x="0" y="1059517"/>
                </a:cubicBezTo>
                <a:cubicBezTo>
                  <a:pt x="0" y="474362"/>
                  <a:pt x="474362" y="0"/>
                  <a:pt x="10595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SI</a:t>
            </a:r>
            <a:endParaRPr lang="zh-CN" altLang="en-US" sz="3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Title_1"/>
          <p:cNvSpPr/>
          <p:nvPr>
            <p:custDataLst>
              <p:tags r:id="rId4"/>
            </p:custDataLst>
          </p:nvPr>
        </p:nvSpPr>
        <p:spPr>
          <a:xfrm>
            <a:off x="3538501" y="2350415"/>
            <a:ext cx="1539875" cy="15414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变址</a:t>
            </a:r>
            <a:endParaRPr lang="en-US" altLang="zh-CN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</a:t>
            </a:r>
            <a:endParaRPr lang="zh-CN" altLang="en-US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SubTitle_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03888" y="2837777"/>
            <a:ext cx="2214954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目标变址寄存器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93713" y="2837777"/>
            <a:ext cx="18192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源变址寄存器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9247" y="4632463"/>
            <a:ext cx="7745506" cy="462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变址寄存器在指令中常用于存放数据在内存中的地址。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2.4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内部寄存器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3563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控制寄存器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—IP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FLAGS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8" name="Group 34"/>
          <p:cNvGrpSpPr/>
          <p:nvPr/>
        </p:nvGrpSpPr>
        <p:grpSpPr bwMode="auto">
          <a:xfrm>
            <a:off x="404679" y="1644185"/>
            <a:ext cx="8245476" cy="4824412"/>
            <a:chOff x="181" y="1162"/>
            <a:chExt cx="5194" cy="3039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04" y="1162"/>
              <a:ext cx="5171" cy="3039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0" name="Group 33"/>
            <p:cNvGrpSpPr/>
            <p:nvPr/>
          </p:nvGrpSpPr>
          <p:grpSpPr bwMode="auto">
            <a:xfrm>
              <a:off x="181" y="1207"/>
              <a:ext cx="4604" cy="2949"/>
              <a:chOff x="181" y="1207"/>
              <a:chExt cx="4604" cy="2949"/>
            </a:xfrm>
          </p:grpSpPr>
          <p:sp>
            <p:nvSpPr>
              <p:cNvPr id="11" name="Text Box 6"/>
              <p:cNvSpPr txBox="1">
                <a:spLocks noChangeArrowheads="1"/>
              </p:cNvSpPr>
              <p:nvPr/>
            </p:nvSpPr>
            <p:spPr bwMode="auto">
              <a:xfrm>
                <a:off x="1882" y="1207"/>
                <a:ext cx="113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内存中的程序</a:t>
                </a:r>
                <a:endParaRPr kumimoji="1"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Text Box 7"/>
              <p:cNvSpPr txBox="1">
                <a:spLocks noChangeArrowheads="1"/>
              </p:cNvSpPr>
              <p:nvPr/>
            </p:nvSpPr>
            <p:spPr bwMode="auto">
              <a:xfrm>
                <a:off x="2109" y="1661"/>
                <a:ext cx="635" cy="258"/>
              </a:xfrm>
              <a:prstGeom prst="rect">
                <a:avLst/>
              </a:prstGeom>
              <a:noFill/>
              <a:ln w="12700" cap="sq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指令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1973" y="1525"/>
                <a:ext cx="907" cy="2631"/>
              </a:xfrm>
              <a:prstGeom prst="rect">
                <a:avLst/>
              </a:prstGeom>
              <a:noFill/>
              <a:ln w="127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4" name="Text Box 9"/>
              <p:cNvSpPr txBox="1">
                <a:spLocks noChangeArrowheads="1"/>
              </p:cNvSpPr>
              <p:nvPr/>
            </p:nvSpPr>
            <p:spPr bwMode="auto">
              <a:xfrm>
                <a:off x="2109" y="2114"/>
                <a:ext cx="635" cy="258"/>
              </a:xfrm>
              <a:prstGeom prst="rect">
                <a:avLst/>
              </a:prstGeom>
              <a:noFill/>
              <a:ln w="12700" cap="sq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指令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  <a:endParaRPr kumimoji="1"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2109" y="2976"/>
                <a:ext cx="635" cy="258"/>
              </a:xfrm>
              <a:prstGeom prst="rect">
                <a:avLst/>
              </a:prstGeom>
              <a:noFill/>
              <a:ln w="12700" cap="sq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指令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n</a:t>
                </a:r>
                <a:endParaRPr kumimoji="1"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Text Box 11"/>
              <p:cNvSpPr txBox="1">
                <a:spLocks noChangeArrowheads="1"/>
              </p:cNvSpPr>
              <p:nvPr/>
            </p:nvSpPr>
            <p:spPr bwMode="auto">
              <a:xfrm>
                <a:off x="2245" y="25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rPr>
                  <a:t>┇</a:t>
                </a:r>
                <a:endParaRPr kumimoji="1" lang="zh-CN" altLang="en-US" sz="24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3696" y="1480"/>
                <a:ext cx="1089" cy="1224"/>
              </a:xfrm>
              <a:prstGeom prst="rect">
                <a:avLst/>
              </a:prstGeom>
              <a:noFill/>
              <a:ln w="127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 flipV="1">
                <a:off x="2744" y="1661"/>
                <a:ext cx="952" cy="181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Text Box 14"/>
              <p:cNvSpPr txBox="1">
                <a:spLocks noChangeArrowheads="1"/>
              </p:cNvSpPr>
              <p:nvPr/>
            </p:nvSpPr>
            <p:spPr bwMode="auto">
              <a:xfrm>
                <a:off x="3969" y="1525"/>
                <a:ext cx="4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分析</a:t>
                </a:r>
                <a:endParaRPr kumimoji="1"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Text Box 15"/>
              <p:cNvSpPr txBox="1">
                <a:spLocks noChangeArrowheads="1"/>
              </p:cNvSpPr>
              <p:nvPr/>
            </p:nvSpPr>
            <p:spPr bwMode="auto">
              <a:xfrm>
                <a:off x="3787" y="1865"/>
                <a:ext cx="99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获取操作数</a:t>
                </a:r>
                <a:endParaRPr kumimoji="1"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Text Box 16"/>
              <p:cNvSpPr txBox="1">
                <a:spLocks noChangeArrowheads="1"/>
              </p:cNvSpPr>
              <p:nvPr/>
            </p:nvSpPr>
            <p:spPr bwMode="auto">
              <a:xfrm>
                <a:off x="3969" y="2137"/>
                <a:ext cx="4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执行</a:t>
                </a:r>
                <a:endParaRPr kumimoji="1"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Text Box 17"/>
              <p:cNvSpPr txBox="1">
                <a:spLocks noChangeArrowheads="1"/>
              </p:cNvSpPr>
              <p:nvPr/>
            </p:nvSpPr>
            <p:spPr bwMode="auto">
              <a:xfrm>
                <a:off x="3833" y="2409"/>
                <a:ext cx="8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存放结果</a:t>
                </a:r>
                <a:endParaRPr kumimoji="1"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Line 18"/>
              <p:cNvSpPr>
                <a:spLocks noChangeShapeType="1"/>
              </p:cNvSpPr>
              <p:nvPr/>
            </p:nvSpPr>
            <p:spPr bwMode="auto">
              <a:xfrm>
                <a:off x="2744" y="2341"/>
                <a:ext cx="952" cy="545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Rectangle 19"/>
              <p:cNvSpPr>
                <a:spLocks noChangeArrowheads="1"/>
              </p:cNvSpPr>
              <p:nvPr/>
            </p:nvSpPr>
            <p:spPr bwMode="auto">
              <a:xfrm>
                <a:off x="3696" y="2795"/>
                <a:ext cx="1089" cy="1270"/>
              </a:xfrm>
              <a:prstGeom prst="rect">
                <a:avLst/>
              </a:prstGeom>
              <a:noFill/>
              <a:ln w="127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5" name="Text Box 20"/>
              <p:cNvSpPr txBox="1">
                <a:spLocks noChangeArrowheads="1"/>
              </p:cNvSpPr>
              <p:nvPr/>
            </p:nvSpPr>
            <p:spPr bwMode="auto">
              <a:xfrm>
                <a:off x="4105" y="3203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rPr>
                  <a:t>┇</a:t>
                </a:r>
                <a:endParaRPr kumimoji="1" lang="zh-CN" altLang="en-US" sz="24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6" name="Text Box 21"/>
              <p:cNvSpPr txBox="1">
                <a:spLocks noChangeArrowheads="1"/>
              </p:cNvSpPr>
              <p:nvPr/>
            </p:nvSpPr>
            <p:spPr bwMode="auto">
              <a:xfrm>
                <a:off x="181" y="1694"/>
                <a:ext cx="95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指令指针</a:t>
                </a:r>
                <a:r>
                  <a:rPr kumimoji="1"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IP</a:t>
                </a:r>
                <a:endParaRPr kumimoji="1"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Line 22"/>
              <p:cNvSpPr>
                <a:spLocks noChangeShapeType="1"/>
              </p:cNvSpPr>
              <p:nvPr/>
            </p:nvSpPr>
            <p:spPr bwMode="auto">
              <a:xfrm>
                <a:off x="1065" y="1842"/>
                <a:ext cx="999" cy="0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Text Box 23"/>
              <p:cNvSpPr txBox="1">
                <a:spLocks noChangeArrowheads="1"/>
              </p:cNvSpPr>
              <p:nvPr/>
            </p:nvSpPr>
            <p:spPr bwMode="auto">
              <a:xfrm>
                <a:off x="1201" y="1570"/>
                <a:ext cx="4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地址</a:t>
                </a:r>
                <a:endParaRPr kumimoji="1"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" name="Text Box 24"/>
              <p:cNvSpPr txBox="1">
                <a:spLocks noChangeArrowheads="1"/>
              </p:cNvSpPr>
              <p:nvPr/>
            </p:nvSpPr>
            <p:spPr bwMode="auto">
              <a:xfrm>
                <a:off x="3923" y="1230"/>
                <a:ext cx="5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CPU</a:t>
                </a:r>
                <a:endParaRPr kumimoji="1"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" name="Text Box 25"/>
              <p:cNvSpPr txBox="1">
                <a:spLocks noChangeArrowheads="1"/>
              </p:cNvSpPr>
              <p:nvPr/>
            </p:nvSpPr>
            <p:spPr bwMode="auto">
              <a:xfrm>
                <a:off x="2970" y="1480"/>
                <a:ext cx="5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取出</a:t>
                </a:r>
                <a:endParaRPr kumimoji="1"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" name="Text Box 26"/>
              <p:cNvSpPr txBox="1">
                <a:spLocks noChangeArrowheads="1"/>
              </p:cNvSpPr>
              <p:nvPr/>
            </p:nvSpPr>
            <p:spPr bwMode="auto">
              <a:xfrm>
                <a:off x="2109" y="3612"/>
                <a:ext cx="635" cy="258"/>
              </a:xfrm>
              <a:prstGeom prst="rect">
                <a:avLst/>
              </a:prstGeom>
              <a:noFill/>
              <a:ln w="12700" cap="sq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操作数</a:t>
                </a:r>
                <a:endParaRPr kumimoji="1"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" name="Line 27"/>
              <p:cNvSpPr>
                <a:spLocks noChangeShapeType="1"/>
              </p:cNvSpPr>
              <p:nvPr/>
            </p:nvSpPr>
            <p:spPr bwMode="auto">
              <a:xfrm flipV="1">
                <a:off x="3198" y="2024"/>
                <a:ext cx="498" cy="0"/>
              </a:xfrm>
              <a:prstGeom prst="line">
                <a:avLst/>
              </a:prstGeom>
              <a:noFill/>
              <a:ln w="22225" cap="sq">
                <a:solidFill>
                  <a:srgbClr val="008000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28"/>
              <p:cNvSpPr>
                <a:spLocks noChangeShapeType="1"/>
              </p:cNvSpPr>
              <p:nvPr/>
            </p:nvSpPr>
            <p:spPr bwMode="auto">
              <a:xfrm>
                <a:off x="2880" y="3748"/>
                <a:ext cx="318" cy="0"/>
              </a:xfrm>
              <a:prstGeom prst="line">
                <a:avLst/>
              </a:prstGeom>
              <a:noFill/>
              <a:ln w="22225" cap="sq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29"/>
              <p:cNvSpPr>
                <a:spLocks noChangeShapeType="1"/>
              </p:cNvSpPr>
              <p:nvPr/>
            </p:nvSpPr>
            <p:spPr bwMode="auto">
              <a:xfrm flipV="1">
                <a:off x="3198" y="2024"/>
                <a:ext cx="0" cy="1724"/>
              </a:xfrm>
              <a:prstGeom prst="line">
                <a:avLst/>
              </a:prstGeom>
              <a:noFill/>
              <a:ln w="22225" cap="sq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30"/>
              <p:cNvSpPr>
                <a:spLocks noChangeShapeType="1"/>
              </p:cNvSpPr>
              <p:nvPr/>
            </p:nvSpPr>
            <p:spPr bwMode="auto">
              <a:xfrm flipH="1">
                <a:off x="3379" y="2568"/>
                <a:ext cx="317" cy="0"/>
              </a:xfrm>
              <a:prstGeom prst="line">
                <a:avLst/>
              </a:prstGeom>
              <a:noFill/>
              <a:ln w="22225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31"/>
              <p:cNvSpPr>
                <a:spLocks noChangeShapeType="1"/>
              </p:cNvSpPr>
              <p:nvPr/>
            </p:nvSpPr>
            <p:spPr bwMode="auto">
              <a:xfrm>
                <a:off x="3379" y="2568"/>
                <a:ext cx="0" cy="1497"/>
              </a:xfrm>
              <a:prstGeom prst="line">
                <a:avLst/>
              </a:prstGeom>
              <a:noFill/>
              <a:ln w="22225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32"/>
              <p:cNvSpPr>
                <a:spLocks noChangeShapeType="1"/>
              </p:cNvSpPr>
              <p:nvPr/>
            </p:nvSpPr>
            <p:spPr bwMode="auto">
              <a:xfrm flipH="1">
                <a:off x="2880" y="4065"/>
                <a:ext cx="499" cy="0"/>
              </a:xfrm>
              <a:prstGeom prst="line">
                <a:avLst/>
              </a:prstGeom>
              <a:noFill/>
              <a:ln w="22225" cap="sq">
                <a:solidFill>
                  <a:srgbClr val="FF0000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2.4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内部寄存器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8680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标志寄存器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FLAGS</a:t>
            </a:r>
            <a:b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----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状态标志位（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 rot="16200000">
            <a:off x="320718" y="2541366"/>
            <a:ext cx="973138" cy="332813"/>
          </a:xfrm>
          <a:custGeom>
            <a:avLst/>
            <a:gdLst>
              <a:gd name="connsiteX0" fmla="*/ 108000 w 972394"/>
              <a:gd name="connsiteY0" fmla="*/ 0 h 185738"/>
              <a:gd name="connsiteX1" fmla="*/ 108000 w 972394"/>
              <a:gd name="connsiteY1" fmla="*/ 185737 h 185738"/>
              <a:gd name="connsiteX2" fmla="*/ 0 w 972394"/>
              <a:gd name="connsiteY2" fmla="*/ 185737 h 185738"/>
              <a:gd name="connsiteX3" fmla="*/ 972394 w 972394"/>
              <a:gd name="connsiteY3" fmla="*/ 185738 h 185738"/>
              <a:gd name="connsiteX4" fmla="*/ 865238 w 972394"/>
              <a:gd name="connsiteY4" fmla="*/ 185738 h 185738"/>
              <a:gd name="connsiteX5" fmla="*/ 865238 w 972394"/>
              <a:gd name="connsiteY5" fmla="*/ 1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2394" h="185738">
                <a:moveTo>
                  <a:pt x="108000" y="0"/>
                </a:moveTo>
                <a:lnTo>
                  <a:pt x="108000" y="185737"/>
                </a:lnTo>
                <a:lnTo>
                  <a:pt x="0" y="185737"/>
                </a:lnTo>
                <a:close/>
                <a:moveTo>
                  <a:pt x="972394" y="185738"/>
                </a:moveTo>
                <a:lnTo>
                  <a:pt x="865238" y="185738"/>
                </a:lnTo>
                <a:lnTo>
                  <a:pt x="865238" y="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600">
              <a:solidFill>
                <a:schemeClr val="tx1"/>
              </a:solidFill>
            </a:endParaRPr>
          </a:p>
        </p:txBody>
      </p:sp>
      <p:sp>
        <p:nvSpPr>
          <p:cNvPr id="9" name="MH_Text_1"/>
          <p:cNvSpPr/>
          <p:nvPr>
            <p:custDataLst>
              <p:tags r:id="rId3"/>
            </p:custDataLst>
          </p:nvPr>
        </p:nvSpPr>
        <p:spPr>
          <a:xfrm>
            <a:off x="1991485" y="2325978"/>
            <a:ext cx="5800591" cy="885825"/>
          </a:xfrm>
          <a:custGeom>
            <a:avLst/>
            <a:gdLst>
              <a:gd name="connsiteX0" fmla="*/ 111132 w 3895725"/>
              <a:gd name="connsiteY0" fmla="*/ 0 h 1009650"/>
              <a:gd name="connsiteX1" fmla="*/ 3895725 w 3895725"/>
              <a:gd name="connsiteY1" fmla="*/ 0 h 1009650"/>
              <a:gd name="connsiteX2" fmla="*/ 3895725 w 3895725"/>
              <a:gd name="connsiteY2" fmla="*/ 1009650 h 1009650"/>
              <a:gd name="connsiteX3" fmla="*/ 111132 w 3895725"/>
              <a:gd name="connsiteY3" fmla="*/ 1009650 h 1009650"/>
              <a:gd name="connsiteX4" fmla="*/ 0 w 3895725"/>
              <a:gd name="connsiteY4" fmla="*/ 898518 h 1009650"/>
              <a:gd name="connsiteX5" fmla="*/ 0 w 3895725"/>
              <a:gd name="connsiteY5" fmla="*/ 111132 h 1009650"/>
              <a:gd name="connsiteX6" fmla="*/ 111132 w 3895725"/>
              <a:gd name="connsiteY6" fmla="*/ 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5725" h="1009650">
                <a:moveTo>
                  <a:pt x="111132" y="0"/>
                </a:moveTo>
                <a:lnTo>
                  <a:pt x="3895725" y="0"/>
                </a:lnTo>
                <a:lnTo>
                  <a:pt x="3895725" y="1009650"/>
                </a:lnTo>
                <a:lnTo>
                  <a:pt x="111132" y="1009650"/>
                </a:lnTo>
                <a:cubicBezTo>
                  <a:pt x="49755" y="1009650"/>
                  <a:pt x="0" y="959895"/>
                  <a:pt x="0" y="898518"/>
                </a:cubicBezTo>
                <a:lnTo>
                  <a:pt x="0" y="111132"/>
                </a:lnTo>
                <a:cubicBezTo>
                  <a:pt x="0" y="49755"/>
                  <a:pt x="49755" y="0"/>
                  <a:pt x="111132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68000" rIns="108000" anchor="ctr">
            <a:normAutofit/>
          </a:bodyPr>
          <a:lstStyle/>
          <a:p>
            <a:pPr lvl="1"/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进位标志位。加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减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法运算时，若最高位有进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借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位则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CF=1 </a:t>
            </a:r>
            <a:endParaRPr lang="zh-CN" altLang="en-US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SubTitle_1"/>
          <p:cNvSpPr/>
          <p:nvPr>
            <p:custDataLst>
              <p:tags r:id="rId4"/>
            </p:custDataLst>
          </p:nvPr>
        </p:nvSpPr>
        <p:spPr>
          <a:xfrm>
            <a:off x="640880" y="2325979"/>
            <a:ext cx="3078428" cy="762000"/>
          </a:xfrm>
          <a:custGeom>
            <a:avLst/>
            <a:gdLst>
              <a:gd name="connsiteX0" fmla="*/ 0 w 1362074"/>
              <a:gd name="connsiteY0" fmla="*/ 0 h 762000"/>
              <a:gd name="connsiteX1" fmla="*/ 981074 w 1362074"/>
              <a:gd name="connsiteY1" fmla="*/ 0 h 762000"/>
              <a:gd name="connsiteX2" fmla="*/ 1362074 w 1362074"/>
              <a:gd name="connsiteY2" fmla="*/ 381000 h 762000"/>
              <a:gd name="connsiteX3" fmla="*/ 981074 w 1362074"/>
              <a:gd name="connsiteY3" fmla="*/ 762000 h 762000"/>
              <a:gd name="connsiteX4" fmla="*/ 0 w 1362074"/>
              <a:gd name="connsiteY4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2074" h="762000">
                <a:moveTo>
                  <a:pt x="0" y="0"/>
                </a:moveTo>
                <a:lnTo>
                  <a:pt x="981074" y="0"/>
                </a:lnTo>
                <a:cubicBezTo>
                  <a:pt x="1191494" y="0"/>
                  <a:pt x="1362074" y="170580"/>
                  <a:pt x="1362074" y="381000"/>
                </a:cubicBezTo>
                <a:cubicBezTo>
                  <a:pt x="1362074" y="591420"/>
                  <a:pt x="1191494" y="762000"/>
                  <a:pt x="981074" y="762000"/>
                </a:cubicBezTo>
                <a:lnTo>
                  <a:pt x="0" y="762000"/>
                </a:lnTo>
                <a:close/>
              </a:path>
            </a:pathLst>
          </a:custGeom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CF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Carry Flag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 </a:t>
            </a:r>
            <a:endParaRPr lang="zh-CN" altLang="en-US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Other_2"/>
          <p:cNvSpPr/>
          <p:nvPr>
            <p:custDataLst>
              <p:tags r:id="rId5"/>
            </p:custDataLst>
          </p:nvPr>
        </p:nvSpPr>
        <p:spPr>
          <a:xfrm>
            <a:off x="7792076" y="2202154"/>
            <a:ext cx="802163" cy="1009650"/>
          </a:xfrm>
          <a:custGeom>
            <a:avLst/>
            <a:gdLst>
              <a:gd name="connsiteX0" fmla="*/ 0 w 447675"/>
              <a:gd name="connsiteY0" fmla="*/ 0 h 1009650"/>
              <a:gd name="connsiteX1" fmla="*/ 336543 w 447675"/>
              <a:gd name="connsiteY1" fmla="*/ 0 h 1009650"/>
              <a:gd name="connsiteX2" fmla="*/ 447675 w 447675"/>
              <a:gd name="connsiteY2" fmla="*/ 111132 h 1009650"/>
              <a:gd name="connsiteX3" fmla="*/ 447675 w 447675"/>
              <a:gd name="connsiteY3" fmla="*/ 898518 h 1009650"/>
              <a:gd name="connsiteX4" fmla="*/ 336543 w 447675"/>
              <a:gd name="connsiteY4" fmla="*/ 1009650 h 1009650"/>
              <a:gd name="connsiteX5" fmla="*/ 0 w 447675"/>
              <a:gd name="connsiteY5" fmla="*/ 100965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675" h="1009650">
                <a:moveTo>
                  <a:pt x="0" y="0"/>
                </a:moveTo>
                <a:lnTo>
                  <a:pt x="336543" y="0"/>
                </a:lnTo>
                <a:cubicBezTo>
                  <a:pt x="397920" y="0"/>
                  <a:pt x="447675" y="49755"/>
                  <a:pt x="447675" y="111132"/>
                </a:cubicBezTo>
                <a:lnTo>
                  <a:pt x="447675" y="898518"/>
                </a:lnTo>
                <a:cubicBezTo>
                  <a:pt x="447675" y="959895"/>
                  <a:pt x="397920" y="1009650"/>
                  <a:pt x="336543" y="1009650"/>
                </a:cubicBezTo>
                <a:lnTo>
                  <a:pt x="0" y="10096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MH_Other_5"/>
          <p:cNvSpPr/>
          <p:nvPr>
            <p:custDataLst>
              <p:tags r:id="rId6"/>
            </p:custDataLst>
          </p:nvPr>
        </p:nvSpPr>
        <p:spPr>
          <a:xfrm rot="16200000">
            <a:off x="320718" y="5532216"/>
            <a:ext cx="973138" cy="332813"/>
          </a:xfrm>
          <a:custGeom>
            <a:avLst/>
            <a:gdLst>
              <a:gd name="connsiteX0" fmla="*/ 108000 w 972394"/>
              <a:gd name="connsiteY0" fmla="*/ 0 h 185738"/>
              <a:gd name="connsiteX1" fmla="*/ 108000 w 972394"/>
              <a:gd name="connsiteY1" fmla="*/ 185737 h 185738"/>
              <a:gd name="connsiteX2" fmla="*/ 0 w 972394"/>
              <a:gd name="connsiteY2" fmla="*/ 185737 h 185738"/>
              <a:gd name="connsiteX3" fmla="*/ 972394 w 972394"/>
              <a:gd name="connsiteY3" fmla="*/ 185738 h 185738"/>
              <a:gd name="connsiteX4" fmla="*/ 865238 w 972394"/>
              <a:gd name="connsiteY4" fmla="*/ 185738 h 185738"/>
              <a:gd name="connsiteX5" fmla="*/ 865238 w 972394"/>
              <a:gd name="connsiteY5" fmla="*/ 1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2394" h="185738">
                <a:moveTo>
                  <a:pt x="108000" y="0"/>
                </a:moveTo>
                <a:lnTo>
                  <a:pt x="108000" y="185737"/>
                </a:lnTo>
                <a:lnTo>
                  <a:pt x="0" y="185737"/>
                </a:lnTo>
                <a:close/>
                <a:moveTo>
                  <a:pt x="972394" y="185738"/>
                </a:moveTo>
                <a:lnTo>
                  <a:pt x="865238" y="185738"/>
                </a:lnTo>
                <a:lnTo>
                  <a:pt x="865238" y="1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600">
              <a:solidFill>
                <a:schemeClr val="tx1"/>
              </a:solidFill>
            </a:endParaRPr>
          </a:p>
        </p:txBody>
      </p:sp>
      <p:sp>
        <p:nvSpPr>
          <p:cNvPr id="17" name="MH_Text_3"/>
          <p:cNvSpPr/>
          <p:nvPr>
            <p:custDataLst>
              <p:tags r:id="rId7"/>
            </p:custDataLst>
          </p:nvPr>
        </p:nvSpPr>
        <p:spPr>
          <a:xfrm>
            <a:off x="1991485" y="5316828"/>
            <a:ext cx="5800591" cy="885825"/>
          </a:xfrm>
          <a:custGeom>
            <a:avLst/>
            <a:gdLst>
              <a:gd name="connsiteX0" fmla="*/ 111132 w 3895725"/>
              <a:gd name="connsiteY0" fmla="*/ 0 h 1009650"/>
              <a:gd name="connsiteX1" fmla="*/ 3895725 w 3895725"/>
              <a:gd name="connsiteY1" fmla="*/ 0 h 1009650"/>
              <a:gd name="connsiteX2" fmla="*/ 3895725 w 3895725"/>
              <a:gd name="connsiteY2" fmla="*/ 1009650 h 1009650"/>
              <a:gd name="connsiteX3" fmla="*/ 111132 w 3895725"/>
              <a:gd name="connsiteY3" fmla="*/ 1009650 h 1009650"/>
              <a:gd name="connsiteX4" fmla="*/ 0 w 3895725"/>
              <a:gd name="connsiteY4" fmla="*/ 898518 h 1009650"/>
              <a:gd name="connsiteX5" fmla="*/ 0 w 3895725"/>
              <a:gd name="connsiteY5" fmla="*/ 111132 h 1009650"/>
              <a:gd name="connsiteX6" fmla="*/ 111132 w 3895725"/>
              <a:gd name="connsiteY6" fmla="*/ 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5725" h="1009650">
                <a:moveTo>
                  <a:pt x="111132" y="0"/>
                </a:moveTo>
                <a:lnTo>
                  <a:pt x="3895725" y="0"/>
                </a:lnTo>
                <a:lnTo>
                  <a:pt x="3895725" y="1009650"/>
                </a:lnTo>
                <a:lnTo>
                  <a:pt x="111132" y="1009650"/>
                </a:lnTo>
                <a:cubicBezTo>
                  <a:pt x="49755" y="1009650"/>
                  <a:pt x="0" y="959895"/>
                  <a:pt x="0" y="898518"/>
                </a:cubicBezTo>
                <a:lnTo>
                  <a:pt x="0" y="111132"/>
                </a:lnTo>
                <a:cubicBezTo>
                  <a:pt x="0" y="49755"/>
                  <a:pt x="49755" y="0"/>
                  <a:pt x="111132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68000" rIns="108000" anchor="ctr">
            <a:normAutofit/>
          </a:bodyPr>
          <a:lstStyle/>
          <a:p>
            <a:pPr lvl="1"/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辅助进位标志位。加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减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操作中，若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Bit3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Bit4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有进位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借位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AF=1 </a:t>
            </a:r>
            <a:endParaRPr lang="zh-CN" altLang="en-US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MH_SubTitle_3"/>
          <p:cNvSpPr/>
          <p:nvPr>
            <p:custDataLst>
              <p:tags r:id="rId8"/>
            </p:custDataLst>
          </p:nvPr>
        </p:nvSpPr>
        <p:spPr>
          <a:xfrm>
            <a:off x="640880" y="5316829"/>
            <a:ext cx="3078428" cy="762000"/>
          </a:xfrm>
          <a:custGeom>
            <a:avLst/>
            <a:gdLst>
              <a:gd name="connsiteX0" fmla="*/ 0 w 1362074"/>
              <a:gd name="connsiteY0" fmla="*/ 0 h 762000"/>
              <a:gd name="connsiteX1" fmla="*/ 981074 w 1362074"/>
              <a:gd name="connsiteY1" fmla="*/ 0 h 762000"/>
              <a:gd name="connsiteX2" fmla="*/ 1362074 w 1362074"/>
              <a:gd name="connsiteY2" fmla="*/ 381000 h 762000"/>
              <a:gd name="connsiteX3" fmla="*/ 981074 w 1362074"/>
              <a:gd name="connsiteY3" fmla="*/ 762000 h 762000"/>
              <a:gd name="connsiteX4" fmla="*/ 0 w 1362074"/>
              <a:gd name="connsiteY4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2074" h="762000">
                <a:moveTo>
                  <a:pt x="0" y="0"/>
                </a:moveTo>
                <a:lnTo>
                  <a:pt x="981074" y="0"/>
                </a:lnTo>
                <a:cubicBezTo>
                  <a:pt x="1191494" y="0"/>
                  <a:pt x="1362074" y="170580"/>
                  <a:pt x="1362074" y="381000"/>
                </a:cubicBezTo>
                <a:cubicBezTo>
                  <a:pt x="1362074" y="591420"/>
                  <a:pt x="1191494" y="762000"/>
                  <a:pt x="981074" y="762000"/>
                </a:cubicBezTo>
                <a:lnTo>
                  <a:pt x="0" y="762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AF</a:t>
            </a:r>
            <a:endParaRPr lang="en-US" altLang="zh-CN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Auxiliary Carry Flag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MH_Other_6"/>
          <p:cNvSpPr/>
          <p:nvPr>
            <p:custDataLst>
              <p:tags r:id="rId9"/>
            </p:custDataLst>
          </p:nvPr>
        </p:nvSpPr>
        <p:spPr>
          <a:xfrm>
            <a:off x="7792076" y="5193004"/>
            <a:ext cx="802163" cy="1009650"/>
          </a:xfrm>
          <a:custGeom>
            <a:avLst/>
            <a:gdLst>
              <a:gd name="connsiteX0" fmla="*/ 0 w 447675"/>
              <a:gd name="connsiteY0" fmla="*/ 0 h 1009650"/>
              <a:gd name="connsiteX1" fmla="*/ 336543 w 447675"/>
              <a:gd name="connsiteY1" fmla="*/ 0 h 1009650"/>
              <a:gd name="connsiteX2" fmla="*/ 447675 w 447675"/>
              <a:gd name="connsiteY2" fmla="*/ 111132 h 1009650"/>
              <a:gd name="connsiteX3" fmla="*/ 447675 w 447675"/>
              <a:gd name="connsiteY3" fmla="*/ 898518 h 1009650"/>
              <a:gd name="connsiteX4" fmla="*/ 336543 w 447675"/>
              <a:gd name="connsiteY4" fmla="*/ 1009650 h 1009650"/>
              <a:gd name="connsiteX5" fmla="*/ 0 w 447675"/>
              <a:gd name="connsiteY5" fmla="*/ 100965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675" h="1009650">
                <a:moveTo>
                  <a:pt x="0" y="0"/>
                </a:moveTo>
                <a:lnTo>
                  <a:pt x="336543" y="0"/>
                </a:lnTo>
                <a:cubicBezTo>
                  <a:pt x="397920" y="0"/>
                  <a:pt x="447675" y="49755"/>
                  <a:pt x="447675" y="111132"/>
                </a:cubicBezTo>
                <a:lnTo>
                  <a:pt x="447675" y="898518"/>
                </a:lnTo>
                <a:cubicBezTo>
                  <a:pt x="447675" y="959895"/>
                  <a:pt x="397920" y="1009650"/>
                  <a:pt x="336543" y="1009650"/>
                </a:cubicBezTo>
                <a:lnTo>
                  <a:pt x="0" y="10096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C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6858266" y="1428459"/>
            <a:ext cx="7772400" cy="44354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zh-CN" altLang="en-US" dirty="0"/>
          </a:p>
        </p:txBody>
      </p:sp>
      <p:sp>
        <p:nvSpPr>
          <p:cNvPr id="22" name="MH_Other_3"/>
          <p:cNvSpPr/>
          <p:nvPr>
            <p:custDataLst>
              <p:tags r:id="rId10"/>
            </p:custDataLst>
          </p:nvPr>
        </p:nvSpPr>
        <p:spPr>
          <a:xfrm rot="5400000" flipH="1">
            <a:off x="7941267" y="4036792"/>
            <a:ext cx="973138" cy="332811"/>
          </a:xfrm>
          <a:custGeom>
            <a:avLst/>
            <a:gdLst>
              <a:gd name="connsiteX0" fmla="*/ 108000 w 972394"/>
              <a:gd name="connsiteY0" fmla="*/ 185737 h 185738"/>
              <a:gd name="connsiteX1" fmla="*/ 108000 w 972394"/>
              <a:gd name="connsiteY1" fmla="*/ 0 h 185738"/>
              <a:gd name="connsiteX2" fmla="*/ 0 w 972394"/>
              <a:gd name="connsiteY2" fmla="*/ 185737 h 185738"/>
              <a:gd name="connsiteX3" fmla="*/ 972394 w 972394"/>
              <a:gd name="connsiteY3" fmla="*/ 185738 h 185738"/>
              <a:gd name="connsiteX4" fmla="*/ 865238 w 972394"/>
              <a:gd name="connsiteY4" fmla="*/ 1 h 185738"/>
              <a:gd name="connsiteX5" fmla="*/ 865238 w 972394"/>
              <a:gd name="connsiteY5" fmla="*/ 185738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2394" h="185738">
                <a:moveTo>
                  <a:pt x="108000" y="185737"/>
                </a:moveTo>
                <a:lnTo>
                  <a:pt x="108000" y="0"/>
                </a:lnTo>
                <a:lnTo>
                  <a:pt x="0" y="185737"/>
                </a:lnTo>
                <a:close/>
                <a:moveTo>
                  <a:pt x="972394" y="185738"/>
                </a:moveTo>
                <a:lnTo>
                  <a:pt x="865238" y="1"/>
                </a:lnTo>
                <a:lnTo>
                  <a:pt x="865238" y="185738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600">
              <a:solidFill>
                <a:schemeClr val="tx1"/>
              </a:solidFill>
            </a:endParaRPr>
          </a:p>
        </p:txBody>
      </p:sp>
      <p:sp>
        <p:nvSpPr>
          <p:cNvPr id="23" name="MH_Text_2"/>
          <p:cNvSpPr/>
          <p:nvPr>
            <p:custDataLst>
              <p:tags r:id="rId11"/>
            </p:custDataLst>
          </p:nvPr>
        </p:nvSpPr>
        <p:spPr>
          <a:xfrm flipH="1">
            <a:off x="1443045" y="3697579"/>
            <a:ext cx="5800590" cy="1009650"/>
          </a:xfrm>
          <a:custGeom>
            <a:avLst/>
            <a:gdLst>
              <a:gd name="connsiteX0" fmla="*/ 111132 w 3895725"/>
              <a:gd name="connsiteY0" fmla="*/ 0 h 1009650"/>
              <a:gd name="connsiteX1" fmla="*/ 3895725 w 3895725"/>
              <a:gd name="connsiteY1" fmla="*/ 0 h 1009650"/>
              <a:gd name="connsiteX2" fmla="*/ 3895725 w 3895725"/>
              <a:gd name="connsiteY2" fmla="*/ 1009650 h 1009650"/>
              <a:gd name="connsiteX3" fmla="*/ 111132 w 3895725"/>
              <a:gd name="connsiteY3" fmla="*/ 1009650 h 1009650"/>
              <a:gd name="connsiteX4" fmla="*/ 0 w 3895725"/>
              <a:gd name="connsiteY4" fmla="*/ 898518 h 1009650"/>
              <a:gd name="connsiteX5" fmla="*/ 0 w 3895725"/>
              <a:gd name="connsiteY5" fmla="*/ 111132 h 1009650"/>
              <a:gd name="connsiteX6" fmla="*/ 111132 w 3895725"/>
              <a:gd name="connsiteY6" fmla="*/ 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5725" h="1009650">
                <a:moveTo>
                  <a:pt x="111132" y="0"/>
                </a:moveTo>
                <a:lnTo>
                  <a:pt x="3895725" y="0"/>
                </a:lnTo>
                <a:lnTo>
                  <a:pt x="3895725" y="1009650"/>
                </a:lnTo>
                <a:lnTo>
                  <a:pt x="111132" y="1009650"/>
                </a:lnTo>
                <a:cubicBezTo>
                  <a:pt x="49755" y="1009650"/>
                  <a:pt x="0" y="959895"/>
                  <a:pt x="0" y="898518"/>
                </a:cubicBezTo>
                <a:lnTo>
                  <a:pt x="0" y="111132"/>
                </a:lnTo>
                <a:cubicBezTo>
                  <a:pt x="0" y="49755"/>
                  <a:pt x="49755" y="0"/>
                  <a:pt x="111132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368000" anchor="ctr">
            <a:normAutofit/>
          </a:bodyPr>
          <a:lstStyle/>
          <a:p>
            <a:pPr lvl="1"/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奇偶标志位。运算结果的低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位中“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1”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的个数为偶数时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PF=1 </a:t>
            </a:r>
            <a:endParaRPr lang="zh-CN" altLang="en-US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MH_SubTitle_2"/>
          <p:cNvSpPr/>
          <p:nvPr>
            <p:custDataLst>
              <p:tags r:id="rId12"/>
            </p:custDataLst>
          </p:nvPr>
        </p:nvSpPr>
        <p:spPr>
          <a:xfrm flipH="1">
            <a:off x="6120310" y="3821404"/>
            <a:ext cx="2473929" cy="762000"/>
          </a:xfrm>
          <a:custGeom>
            <a:avLst/>
            <a:gdLst>
              <a:gd name="connsiteX0" fmla="*/ 0 w 1362074"/>
              <a:gd name="connsiteY0" fmla="*/ 0 h 762000"/>
              <a:gd name="connsiteX1" fmla="*/ 981074 w 1362074"/>
              <a:gd name="connsiteY1" fmla="*/ 0 h 762000"/>
              <a:gd name="connsiteX2" fmla="*/ 1362074 w 1362074"/>
              <a:gd name="connsiteY2" fmla="*/ 381000 h 762000"/>
              <a:gd name="connsiteX3" fmla="*/ 981074 w 1362074"/>
              <a:gd name="connsiteY3" fmla="*/ 762000 h 762000"/>
              <a:gd name="connsiteX4" fmla="*/ 0 w 1362074"/>
              <a:gd name="connsiteY4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2074" h="762000">
                <a:moveTo>
                  <a:pt x="0" y="0"/>
                </a:moveTo>
                <a:lnTo>
                  <a:pt x="981074" y="0"/>
                </a:lnTo>
                <a:cubicBezTo>
                  <a:pt x="1191494" y="0"/>
                  <a:pt x="1362074" y="170580"/>
                  <a:pt x="1362074" y="381000"/>
                </a:cubicBezTo>
                <a:cubicBezTo>
                  <a:pt x="1362074" y="591420"/>
                  <a:pt x="1191494" y="762000"/>
                  <a:pt x="981074" y="762000"/>
                </a:cubicBezTo>
                <a:lnTo>
                  <a:pt x="0" y="762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PF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Parity Flag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MH_Other_4"/>
          <p:cNvSpPr/>
          <p:nvPr>
            <p:custDataLst>
              <p:tags r:id="rId13"/>
            </p:custDataLst>
          </p:nvPr>
        </p:nvSpPr>
        <p:spPr>
          <a:xfrm flipH="1">
            <a:off x="640882" y="3697579"/>
            <a:ext cx="802163" cy="1009650"/>
          </a:xfrm>
          <a:custGeom>
            <a:avLst/>
            <a:gdLst>
              <a:gd name="connsiteX0" fmla="*/ 0 w 447675"/>
              <a:gd name="connsiteY0" fmla="*/ 0 h 1009650"/>
              <a:gd name="connsiteX1" fmla="*/ 336543 w 447675"/>
              <a:gd name="connsiteY1" fmla="*/ 0 h 1009650"/>
              <a:gd name="connsiteX2" fmla="*/ 447675 w 447675"/>
              <a:gd name="connsiteY2" fmla="*/ 111132 h 1009650"/>
              <a:gd name="connsiteX3" fmla="*/ 447675 w 447675"/>
              <a:gd name="connsiteY3" fmla="*/ 898518 h 1009650"/>
              <a:gd name="connsiteX4" fmla="*/ 336543 w 447675"/>
              <a:gd name="connsiteY4" fmla="*/ 1009650 h 1009650"/>
              <a:gd name="connsiteX5" fmla="*/ 0 w 447675"/>
              <a:gd name="connsiteY5" fmla="*/ 100965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675" h="1009650">
                <a:moveTo>
                  <a:pt x="0" y="0"/>
                </a:moveTo>
                <a:lnTo>
                  <a:pt x="336543" y="0"/>
                </a:lnTo>
                <a:cubicBezTo>
                  <a:pt x="397920" y="0"/>
                  <a:pt x="447675" y="49755"/>
                  <a:pt x="447675" y="111132"/>
                </a:cubicBezTo>
                <a:lnTo>
                  <a:pt x="447675" y="898518"/>
                </a:lnTo>
                <a:cubicBezTo>
                  <a:pt x="447675" y="959895"/>
                  <a:pt x="397920" y="1009650"/>
                  <a:pt x="336543" y="1009650"/>
                </a:cubicBezTo>
                <a:lnTo>
                  <a:pt x="0" y="10096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45304" y="3244334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状态标志位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2.4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内部寄存器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8680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标志寄存器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FLAGS</a:t>
            </a:r>
            <a:b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----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状态标志位（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 rot="16200000">
            <a:off x="320718" y="2541366"/>
            <a:ext cx="973138" cy="332813"/>
          </a:xfrm>
          <a:custGeom>
            <a:avLst/>
            <a:gdLst>
              <a:gd name="connsiteX0" fmla="*/ 108000 w 972394"/>
              <a:gd name="connsiteY0" fmla="*/ 0 h 185738"/>
              <a:gd name="connsiteX1" fmla="*/ 108000 w 972394"/>
              <a:gd name="connsiteY1" fmla="*/ 185737 h 185738"/>
              <a:gd name="connsiteX2" fmla="*/ 0 w 972394"/>
              <a:gd name="connsiteY2" fmla="*/ 185737 h 185738"/>
              <a:gd name="connsiteX3" fmla="*/ 972394 w 972394"/>
              <a:gd name="connsiteY3" fmla="*/ 185738 h 185738"/>
              <a:gd name="connsiteX4" fmla="*/ 865238 w 972394"/>
              <a:gd name="connsiteY4" fmla="*/ 185738 h 185738"/>
              <a:gd name="connsiteX5" fmla="*/ 865238 w 972394"/>
              <a:gd name="connsiteY5" fmla="*/ 1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2394" h="185738">
                <a:moveTo>
                  <a:pt x="108000" y="0"/>
                </a:moveTo>
                <a:lnTo>
                  <a:pt x="108000" y="185737"/>
                </a:lnTo>
                <a:lnTo>
                  <a:pt x="0" y="185737"/>
                </a:lnTo>
                <a:close/>
                <a:moveTo>
                  <a:pt x="972394" y="185738"/>
                </a:moveTo>
                <a:lnTo>
                  <a:pt x="865238" y="185738"/>
                </a:lnTo>
                <a:lnTo>
                  <a:pt x="865238" y="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600">
              <a:solidFill>
                <a:schemeClr val="tx1"/>
              </a:solidFill>
            </a:endParaRPr>
          </a:p>
        </p:txBody>
      </p:sp>
      <p:sp>
        <p:nvSpPr>
          <p:cNvPr id="9" name="MH_Text_1"/>
          <p:cNvSpPr/>
          <p:nvPr>
            <p:custDataLst>
              <p:tags r:id="rId3"/>
            </p:custDataLst>
          </p:nvPr>
        </p:nvSpPr>
        <p:spPr>
          <a:xfrm>
            <a:off x="1991485" y="2325978"/>
            <a:ext cx="5800591" cy="885825"/>
          </a:xfrm>
          <a:custGeom>
            <a:avLst/>
            <a:gdLst>
              <a:gd name="connsiteX0" fmla="*/ 111132 w 3895725"/>
              <a:gd name="connsiteY0" fmla="*/ 0 h 1009650"/>
              <a:gd name="connsiteX1" fmla="*/ 3895725 w 3895725"/>
              <a:gd name="connsiteY1" fmla="*/ 0 h 1009650"/>
              <a:gd name="connsiteX2" fmla="*/ 3895725 w 3895725"/>
              <a:gd name="connsiteY2" fmla="*/ 1009650 h 1009650"/>
              <a:gd name="connsiteX3" fmla="*/ 111132 w 3895725"/>
              <a:gd name="connsiteY3" fmla="*/ 1009650 h 1009650"/>
              <a:gd name="connsiteX4" fmla="*/ 0 w 3895725"/>
              <a:gd name="connsiteY4" fmla="*/ 898518 h 1009650"/>
              <a:gd name="connsiteX5" fmla="*/ 0 w 3895725"/>
              <a:gd name="connsiteY5" fmla="*/ 111132 h 1009650"/>
              <a:gd name="connsiteX6" fmla="*/ 111132 w 3895725"/>
              <a:gd name="connsiteY6" fmla="*/ 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5725" h="1009650">
                <a:moveTo>
                  <a:pt x="111132" y="0"/>
                </a:moveTo>
                <a:lnTo>
                  <a:pt x="3895725" y="0"/>
                </a:lnTo>
                <a:lnTo>
                  <a:pt x="3895725" y="1009650"/>
                </a:lnTo>
                <a:lnTo>
                  <a:pt x="111132" y="1009650"/>
                </a:lnTo>
                <a:cubicBezTo>
                  <a:pt x="49755" y="1009650"/>
                  <a:pt x="0" y="959895"/>
                  <a:pt x="0" y="898518"/>
                </a:cubicBezTo>
                <a:lnTo>
                  <a:pt x="0" y="111132"/>
                </a:lnTo>
                <a:cubicBezTo>
                  <a:pt x="0" y="49755"/>
                  <a:pt x="49755" y="0"/>
                  <a:pt x="111132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68000" rIns="108000" anchor="ctr">
            <a:normAutofit/>
          </a:bodyPr>
          <a:lstStyle/>
          <a:p>
            <a:pPr lvl="1"/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零标志位。当运算结果为零时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ZF=1 </a:t>
            </a:r>
            <a:endParaRPr lang="en-US" altLang="zh-CN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SubTitle_1"/>
          <p:cNvSpPr/>
          <p:nvPr>
            <p:custDataLst>
              <p:tags r:id="rId4"/>
            </p:custDataLst>
          </p:nvPr>
        </p:nvSpPr>
        <p:spPr>
          <a:xfrm>
            <a:off x="640880" y="2325979"/>
            <a:ext cx="3078428" cy="762000"/>
          </a:xfrm>
          <a:custGeom>
            <a:avLst/>
            <a:gdLst>
              <a:gd name="connsiteX0" fmla="*/ 0 w 1362074"/>
              <a:gd name="connsiteY0" fmla="*/ 0 h 762000"/>
              <a:gd name="connsiteX1" fmla="*/ 981074 w 1362074"/>
              <a:gd name="connsiteY1" fmla="*/ 0 h 762000"/>
              <a:gd name="connsiteX2" fmla="*/ 1362074 w 1362074"/>
              <a:gd name="connsiteY2" fmla="*/ 381000 h 762000"/>
              <a:gd name="connsiteX3" fmla="*/ 981074 w 1362074"/>
              <a:gd name="connsiteY3" fmla="*/ 762000 h 762000"/>
              <a:gd name="connsiteX4" fmla="*/ 0 w 1362074"/>
              <a:gd name="connsiteY4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2074" h="762000">
                <a:moveTo>
                  <a:pt x="0" y="0"/>
                </a:moveTo>
                <a:lnTo>
                  <a:pt x="981074" y="0"/>
                </a:lnTo>
                <a:cubicBezTo>
                  <a:pt x="1191494" y="0"/>
                  <a:pt x="1362074" y="170580"/>
                  <a:pt x="1362074" y="381000"/>
                </a:cubicBezTo>
                <a:cubicBezTo>
                  <a:pt x="1362074" y="591420"/>
                  <a:pt x="1191494" y="762000"/>
                  <a:pt x="981074" y="762000"/>
                </a:cubicBezTo>
                <a:lnTo>
                  <a:pt x="0" y="762000"/>
                </a:lnTo>
                <a:close/>
              </a:path>
            </a:pathLst>
          </a:custGeom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ZF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Zero Flag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Other_2"/>
          <p:cNvSpPr/>
          <p:nvPr>
            <p:custDataLst>
              <p:tags r:id="rId5"/>
            </p:custDataLst>
          </p:nvPr>
        </p:nvSpPr>
        <p:spPr>
          <a:xfrm>
            <a:off x="7792076" y="2202154"/>
            <a:ext cx="802163" cy="1009650"/>
          </a:xfrm>
          <a:custGeom>
            <a:avLst/>
            <a:gdLst>
              <a:gd name="connsiteX0" fmla="*/ 0 w 447675"/>
              <a:gd name="connsiteY0" fmla="*/ 0 h 1009650"/>
              <a:gd name="connsiteX1" fmla="*/ 336543 w 447675"/>
              <a:gd name="connsiteY1" fmla="*/ 0 h 1009650"/>
              <a:gd name="connsiteX2" fmla="*/ 447675 w 447675"/>
              <a:gd name="connsiteY2" fmla="*/ 111132 h 1009650"/>
              <a:gd name="connsiteX3" fmla="*/ 447675 w 447675"/>
              <a:gd name="connsiteY3" fmla="*/ 898518 h 1009650"/>
              <a:gd name="connsiteX4" fmla="*/ 336543 w 447675"/>
              <a:gd name="connsiteY4" fmla="*/ 1009650 h 1009650"/>
              <a:gd name="connsiteX5" fmla="*/ 0 w 447675"/>
              <a:gd name="connsiteY5" fmla="*/ 100965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675" h="1009650">
                <a:moveTo>
                  <a:pt x="0" y="0"/>
                </a:moveTo>
                <a:lnTo>
                  <a:pt x="336543" y="0"/>
                </a:lnTo>
                <a:cubicBezTo>
                  <a:pt x="397920" y="0"/>
                  <a:pt x="447675" y="49755"/>
                  <a:pt x="447675" y="111132"/>
                </a:cubicBezTo>
                <a:lnTo>
                  <a:pt x="447675" y="898518"/>
                </a:lnTo>
                <a:cubicBezTo>
                  <a:pt x="447675" y="959895"/>
                  <a:pt x="397920" y="1009650"/>
                  <a:pt x="336543" y="1009650"/>
                </a:cubicBezTo>
                <a:lnTo>
                  <a:pt x="0" y="10096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MH_Other_5"/>
          <p:cNvSpPr/>
          <p:nvPr>
            <p:custDataLst>
              <p:tags r:id="rId6"/>
            </p:custDataLst>
          </p:nvPr>
        </p:nvSpPr>
        <p:spPr>
          <a:xfrm rot="16200000">
            <a:off x="320718" y="5532216"/>
            <a:ext cx="973138" cy="332813"/>
          </a:xfrm>
          <a:custGeom>
            <a:avLst/>
            <a:gdLst>
              <a:gd name="connsiteX0" fmla="*/ 108000 w 972394"/>
              <a:gd name="connsiteY0" fmla="*/ 0 h 185738"/>
              <a:gd name="connsiteX1" fmla="*/ 108000 w 972394"/>
              <a:gd name="connsiteY1" fmla="*/ 185737 h 185738"/>
              <a:gd name="connsiteX2" fmla="*/ 0 w 972394"/>
              <a:gd name="connsiteY2" fmla="*/ 185737 h 185738"/>
              <a:gd name="connsiteX3" fmla="*/ 972394 w 972394"/>
              <a:gd name="connsiteY3" fmla="*/ 185738 h 185738"/>
              <a:gd name="connsiteX4" fmla="*/ 865238 w 972394"/>
              <a:gd name="connsiteY4" fmla="*/ 185738 h 185738"/>
              <a:gd name="connsiteX5" fmla="*/ 865238 w 972394"/>
              <a:gd name="connsiteY5" fmla="*/ 1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2394" h="185738">
                <a:moveTo>
                  <a:pt x="108000" y="0"/>
                </a:moveTo>
                <a:lnTo>
                  <a:pt x="108000" y="185737"/>
                </a:lnTo>
                <a:lnTo>
                  <a:pt x="0" y="185737"/>
                </a:lnTo>
                <a:close/>
                <a:moveTo>
                  <a:pt x="972394" y="185738"/>
                </a:moveTo>
                <a:lnTo>
                  <a:pt x="865238" y="185738"/>
                </a:lnTo>
                <a:lnTo>
                  <a:pt x="865238" y="1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600">
              <a:solidFill>
                <a:schemeClr val="tx1"/>
              </a:solidFill>
            </a:endParaRPr>
          </a:p>
        </p:txBody>
      </p:sp>
      <p:sp>
        <p:nvSpPr>
          <p:cNvPr id="17" name="MH_Text_3"/>
          <p:cNvSpPr/>
          <p:nvPr>
            <p:custDataLst>
              <p:tags r:id="rId7"/>
            </p:custDataLst>
          </p:nvPr>
        </p:nvSpPr>
        <p:spPr>
          <a:xfrm>
            <a:off x="1991485" y="5316828"/>
            <a:ext cx="5800591" cy="885825"/>
          </a:xfrm>
          <a:custGeom>
            <a:avLst/>
            <a:gdLst>
              <a:gd name="connsiteX0" fmla="*/ 111132 w 3895725"/>
              <a:gd name="connsiteY0" fmla="*/ 0 h 1009650"/>
              <a:gd name="connsiteX1" fmla="*/ 3895725 w 3895725"/>
              <a:gd name="connsiteY1" fmla="*/ 0 h 1009650"/>
              <a:gd name="connsiteX2" fmla="*/ 3895725 w 3895725"/>
              <a:gd name="connsiteY2" fmla="*/ 1009650 h 1009650"/>
              <a:gd name="connsiteX3" fmla="*/ 111132 w 3895725"/>
              <a:gd name="connsiteY3" fmla="*/ 1009650 h 1009650"/>
              <a:gd name="connsiteX4" fmla="*/ 0 w 3895725"/>
              <a:gd name="connsiteY4" fmla="*/ 898518 h 1009650"/>
              <a:gd name="connsiteX5" fmla="*/ 0 w 3895725"/>
              <a:gd name="connsiteY5" fmla="*/ 111132 h 1009650"/>
              <a:gd name="connsiteX6" fmla="*/ 111132 w 3895725"/>
              <a:gd name="connsiteY6" fmla="*/ 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5725" h="1009650">
                <a:moveTo>
                  <a:pt x="111132" y="0"/>
                </a:moveTo>
                <a:lnTo>
                  <a:pt x="3895725" y="0"/>
                </a:lnTo>
                <a:lnTo>
                  <a:pt x="3895725" y="1009650"/>
                </a:lnTo>
                <a:lnTo>
                  <a:pt x="111132" y="1009650"/>
                </a:lnTo>
                <a:cubicBezTo>
                  <a:pt x="49755" y="1009650"/>
                  <a:pt x="0" y="959895"/>
                  <a:pt x="0" y="898518"/>
                </a:cubicBezTo>
                <a:lnTo>
                  <a:pt x="0" y="111132"/>
                </a:lnTo>
                <a:cubicBezTo>
                  <a:pt x="0" y="49755"/>
                  <a:pt x="49755" y="0"/>
                  <a:pt x="111132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68000" rIns="108000" anchor="ctr">
            <a:normAutofit fontScale="92500" lnSpcReduction="10000"/>
          </a:bodyPr>
          <a:lstStyle/>
          <a:p>
            <a:pPr lvl="1"/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溢出标志位。当算术运算的结果超出了有符号数的可表达范围时，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OF=l </a:t>
            </a:r>
            <a:endParaRPr lang="zh-CN" altLang="en-US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MH_SubTitle_3"/>
          <p:cNvSpPr/>
          <p:nvPr>
            <p:custDataLst>
              <p:tags r:id="rId8"/>
            </p:custDataLst>
          </p:nvPr>
        </p:nvSpPr>
        <p:spPr>
          <a:xfrm>
            <a:off x="640880" y="5316829"/>
            <a:ext cx="3078428" cy="762000"/>
          </a:xfrm>
          <a:custGeom>
            <a:avLst/>
            <a:gdLst>
              <a:gd name="connsiteX0" fmla="*/ 0 w 1362074"/>
              <a:gd name="connsiteY0" fmla="*/ 0 h 762000"/>
              <a:gd name="connsiteX1" fmla="*/ 981074 w 1362074"/>
              <a:gd name="connsiteY1" fmla="*/ 0 h 762000"/>
              <a:gd name="connsiteX2" fmla="*/ 1362074 w 1362074"/>
              <a:gd name="connsiteY2" fmla="*/ 381000 h 762000"/>
              <a:gd name="connsiteX3" fmla="*/ 981074 w 1362074"/>
              <a:gd name="connsiteY3" fmla="*/ 762000 h 762000"/>
              <a:gd name="connsiteX4" fmla="*/ 0 w 1362074"/>
              <a:gd name="connsiteY4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2074" h="762000">
                <a:moveTo>
                  <a:pt x="0" y="0"/>
                </a:moveTo>
                <a:lnTo>
                  <a:pt x="981074" y="0"/>
                </a:lnTo>
                <a:cubicBezTo>
                  <a:pt x="1191494" y="0"/>
                  <a:pt x="1362074" y="170580"/>
                  <a:pt x="1362074" y="381000"/>
                </a:cubicBezTo>
                <a:cubicBezTo>
                  <a:pt x="1362074" y="591420"/>
                  <a:pt x="1191494" y="762000"/>
                  <a:pt x="981074" y="762000"/>
                </a:cubicBezTo>
                <a:lnTo>
                  <a:pt x="0" y="762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OF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Overflow Flag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MH_Other_6"/>
          <p:cNvSpPr/>
          <p:nvPr>
            <p:custDataLst>
              <p:tags r:id="rId9"/>
            </p:custDataLst>
          </p:nvPr>
        </p:nvSpPr>
        <p:spPr>
          <a:xfrm>
            <a:off x="7792076" y="5193004"/>
            <a:ext cx="802163" cy="1009650"/>
          </a:xfrm>
          <a:custGeom>
            <a:avLst/>
            <a:gdLst>
              <a:gd name="connsiteX0" fmla="*/ 0 w 447675"/>
              <a:gd name="connsiteY0" fmla="*/ 0 h 1009650"/>
              <a:gd name="connsiteX1" fmla="*/ 336543 w 447675"/>
              <a:gd name="connsiteY1" fmla="*/ 0 h 1009650"/>
              <a:gd name="connsiteX2" fmla="*/ 447675 w 447675"/>
              <a:gd name="connsiteY2" fmla="*/ 111132 h 1009650"/>
              <a:gd name="connsiteX3" fmla="*/ 447675 w 447675"/>
              <a:gd name="connsiteY3" fmla="*/ 898518 h 1009650"/>
              <a:gd name="connsiteX4" fmla="*/ 336543 w 447675"/>
              <a:gd name="connsiteY4" fmla="*/ 1009650 h 1009650"/>
              <a:gd name="connsiteX5" fmla="*/ 0 w 447675"/>
              <a:gd name="connsiteY5" fmla="*/ 100965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675" h="1009650">
                <a:moveTo>
                  <a:pt x="0" y="0"/>
                </a:moveTo>
                <a:lnTo>
                  <a:pt x="336543" y="0"/>
                </a:lnTo>
                <a:cubicBezTo>
                  <a:pt x="397920" y="0"/>
                  <a:pt x="447675" y="49755"/>
                  <a:pt x="447675" y="111132"/>
                </a:cubicBezTo>
                <a:lnTo>
                  <a:pt x="447675" y="898518"/>
                </a:lnTo>
                <a:cubicBezTo>
                  <a:pt x="447675" y="959895"/>
                  <a:pt x="397920" y="1009650"/>
                  <a:pt x="336543" y="1009650"/>
                </a:cubicBezTo>
                <a:lnTo>
                  <a:pt x="0" y="10096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C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6858266" y="1428459"/>
            <a:ext cx="7772400" cy="44354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zh-CN" altLang="en-US" dirty="0"/>
          </a:p>
        </p:txBody>
      </p:sp>
      <p:sp>
        <p:nvSpPr>
          <p:cNvPr id="22" name="MH_Other_3"/>
          <p:cNvSpPr/>
          <p:nvPr>
            <p:custDataLst>
              <p:tags r:id="rId10"/>
            </p:custDataLst>
          </p:nvPr>
        </p:nvSpPr>
        <p:spPr>
          <a:xfrm rot="5400000" flipH="1">
            <a:off x="7941267" y="4036792"/>
            <a:ext cx="973138" cy="332811"/>
          </a:xfrm>
          <a:custGeom>
            <a:avLst/>
            <a:gdLst>
              <a:gd name="connsiteX0" fmla="*/ 108000 w 972394"/>
              <a:gd name="connsiteY0" fmla="*/ 185737 h 185738"/>
              <a:gd name="connsiteX1" fmla="*/ 108000 w 972394"/>
              <a:gd name="connsiteY1" fmla="*/ 0 h 185738"/>
              <a:gd name="connsiteX2" fmla="*/ 0 w 972394"/>
              <a:gd name="connsiteY2" fmla="*/ 185737 h 185738"/>
              <a:gd name="connsiteX3" fmla="*/ 972394 w 972394"/>
              <a:gd name="connsiteY3" fmla="*/ 185738 h 185738"/>
              <a:gd name="connsiteX4" fmla="*/ 865238 w 972394"/>
              <a:gd name="connsiteY4" fmla="*/ 1 h 185738"/>
              <a:gd name="connsiteX5" fmla="*/ 865238 w 972394"/>
              <a:gd name="connsiteY5" fmla="*/ 185738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2394" h="185738">
                <a:moveTo>
                  <a:pt x="108000" y="185737"/>
                </a:moveTo>
                <a:lnTo>
                  <a:pt x="108000" y="0"/>
                </a:lnTo>
                <a:lnTo>
                  <a:pt x="0" y="185737"/>
                </a:lnTo>
                <a:close/>
                <a:moveTo>
                  <a:pt x="972394" y="185738"/>
                </a:moveTo>
                <a:lnTo>
                  <a:pt x="865238" y="1"/>
                </a:lnTo>
                <a:lnTo>
                  <a:pt x="865238" y="185738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600">
              <a:solidFill>
                <a:schemeClr val="tx1"/>
              </a:solidFill>
            </a:endParaRPr>
          </a:p>
        </p:txBody>
      </p:sp>
      <p:sp>
        <p:nvSpPr>
          <p:cNvPr id="23" name="MH_Text_2"/>
          <p:cNvSpPr/>
          <p:nvPr>
            <p:custDataLst>
              <p:tags r:id="rId11"/>
            </p:custDataLst>
          </p:nvPr>
        </p:nvSpPr>
        <p:spPr>
          <a:xfrm flipH="1">
            <a:off x="1443045" y="3697579"/>
            <a:ext cx="5800590" cy="1009650"/>
          </a:xfrm>
          <a:custGeom>
            <a:avLst/>
            <a:gdLst>
              <a:gd name="connsiteX0" fmla="*/ 111132 w 3895725"/>
              <a:gd name="connsiteY0" fmla="*/ 0 h 1009650"/>
              <a:gd name="connsiteX1" fmla="*/ 3895725 w 3895725"/>
              <a:gd name="connsiteY1" fmla="*/ 0 h 1009650"/>
              <a:gd name="connsiteX2" fmla="*/ 3895725 w 3895725"/>
              <a:gd name="connsiteY2" fmla="*/ 1009650 h 1009650"/>
              <a:gd name="connsiteX3" fmla="*/ 111132 w 3895725"/>
              <a:gd name="connsiteY3" fmla="*/ 1009650 h 1009650"/>
              <a:gd name="connsiteX4" fmla="*/ 0 w 3895725"/>
              <a:gd name="connsiteY4" fmla="*/ 898518 h 1009650"/>
              <a:gd name="connsiteX5" fmla="*/ 0 w 3895725"/>
              <a:gd name="connsiteY5" fmla="*/ 111132 h 1009650"/>
              <a:gd name="connsiteX6" fmla="*/ 111132 w 3895725"/>
              <a:gd name="connsiteY6" fmla="*/ 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5725" h="1009650">
                <a:moveTo>
                  <a:pt x="111132" y="0"/>
                </a:moveTo>
                <a:lnTo>
                  <a:pt x="3895725" y="0"/>
                </a:lnTo>
                <a:lnTo>
                  <a:pt x="3895725" y="1009650"/>
                </a:lnTo>
                <a:lnTo>
                  <a:pt x="111132" y="1009650"/>
                </a:lnTo>
                <a:cubicBezTo>
                  <a:pt x="49755" y="1009650"/>
                  <a:pt x="0" y="959895"/>
                  <a:pt x="0" y="898518"/>
                </a:cubicBezTo>
                <a:lnTo>
                  <a:pt x="0" y="111132"/>
                </a:lnTo>
                <a:cubicBezTo>
                  <a:pt x="0" y="49755"/>
                  <a:pt x="49755" y="0"/>
                  <a:pt x="111132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368000" anchor="ctr">
            <a:normAutofit/>
          </a:bodyPr>
          <a:lstStyle/>
          <a:p>
            <a:pPr lvl="1"/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符号标志位。当运算结果的最高位为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时，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SF=l </a:t>
            </a:r>
            <a:endParaRPr lang="en-US" altLang="zh-CN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MH_SubTitle_2"/>
          <p:cNvSpPr/>
          <p:nvPr>
            <p:custDataLst>
              <p:tags r:id="rId12"/>
            </p:custDataLst>
          </p:nvPr>
        </p:nvSpPr>
        <p:spPr>
          <a:xfrm flipH="1">
            <a:off x="6120310" y="3821404"/>
            <a:ext cx="2473929" cy="762000"/>
          </a:xfrm>
          <a:custGeom>
            <a:avLst/>
            <a:gdLst>
              <a:gd name="connsiteX0" fmla="*/ 0 w 1362074"/>
              <a:gd name="connsiteY0" fmla="*/ 0 h 762000"/>
              <a:gd name="connsiteX1" fmla="*/ 981074 w 1362074"/>
              <a:gd name="connsiteY1" fmla="*/ 0 h 762000"/>
              <a:gd name="connsiteX2" fmla="*/ 1362074 w 1362074"/>
              <a:gd name="connsiteY2" fmla="*/ 381000 h 762000"/>
              <a:gd name="connsiteX3" fmla="*/ 981074 w 1362074"/>
              <a:gd name="connsiteY3" fmla="*/ 762000 h 762000"/>
              <a:gd name="connsiteX4" fmla="*/ 0 w 1362074"/>
              <a:gd name="connsiteY4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2074" h="762000">
                <a:moveTo>
                  <a:pt x="0" y="0"/>
                </a:moveTo>
                <a:lnTo>
                  <a:pt x="981074" y="0"/>
                </a:lnTo>
                <a:cubicBezTo>
                  <a:pt x="1191494" y="0"/>
                  <a:pt x="1362074" y="170580"/>
                  <a:pt x="1362074" y="381000"/>
                </a:cubicBezTo>
                <a:cubicBezTo>
                  <a:pt x="1362074" y="591420"/>
                  <a:pt x="1191494" y="762000"/>
                  <a:pt x="981074" y="762000"/>
                </a:cubicBezTo>
                <a:lnTo>
                  <a:pt x="0" y="762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SF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Sign Flag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MH_Other_4"/>
          <p:cNvSpPr/>
          <p:nvPr>
            <p:custDataLst>
              <p:tags r:id="rId13"/>
            </p:custDataLst>
          </p:nvPr>
        </p:nvSpPr>
        <p:spPr>
          <a:xfrm flipH="1">
            <a:off x="640882" y="3697579"/>
            <a:ext cx="802163" cy="1009650"/>
          </a:xfrm>
          <a:custGeom>
            <a:avLst/>
            <a:gdLst>
              <a:gd name="connsiteX0" fmla="*/ 0 w 447675"/>
              <a:gd name="connsiteY0" fmla="*/ 0 h 1009650"/>
              <a:gd name="connsiteX1" fmla="*/ 336543 w 447675"/>
              <a:gd name="connsiteY1" fmla="*/ 0 h 1009650"/>
              <a:gd name="connsiteX2" fmla="*/ 447675 w 447675"/>
              <a:gd name="connsiteY2" fmla="*/ 111132 h 1009650"/>
              <a:gd name="connsiteX3" fmla="*/ 447675 w 447675"/>
              <a:gd name="connsiteY3" fmla="*/ 898518 h 1009650"/>
              <a:gd name="connsiteX4" fmla="*/ 336543 w 447675"/>
              <a:gd name="connsiteY4" fmla="*/ 1009650 h 1009650"/>
              <a:gd name="connsiteX5" fmla="*/ 0 w 447675"/>
              <a:gd name="connsiteY5" fmla="*/ 100965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675" h="1009650">
                <a:moveTo>
                  <a:pt x="0" y="0"/>
                </a:moveTo>
                <a:lnTo>
                  <a:pt x="336543" y="0"/>
                </a:lnTo>
                <a:cubicBezTo>
                  <a:pt x="397920" y="0"/>
                  <a:pt x="447675" y="49755"/>
                  <a:pt x="447675" y="111132"/>
                </a:cubicBezTo>
                <a:lnTo>
                  <a:pt x="447675" y="898518"/>
                </a:lnTo>
                <a:cubicBezTo>
                  <a:pt x="447675" y="959895"/>
                  <a:pt x="397920" y="1009650"/>
                  <a:pt x="336543" y="1009650"/>
                </a:cubicBezTo>
                <a:lnTo>
                  <a:pt x="0" y="10096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2.4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内部寄存器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状态标志位例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43847" y="1773704"/>
            <a:ext cx="806132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给出以下运算结果及运算后各状态标志位的状态：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82980" marR="0" lvl="1" indent="-355600" algn="l" defTabSz="914400" rtl="0" eaLnBrk="1" fontAlgn="base" latinLnBrk="0" hangingPunct="1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</a:rPr>
              <a:t>10110110+11110100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/>
            </a:endParaRPr>
          </a:p>
          <a:p>
            <a:pPr marL="357505" marR="0" lvl="0" indent="-357505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/>
              <a:cs typeface="+mn-cs"/>
            </a:endParaRPr>
          </a:p>
          <a:p>
            <a:pPr marL="357505" marR="0" lvl="0" indent="-357505" algn="l" defTabSz="914400" rtl="0" eaLnBrk="1" fontAlgn="base" latinLnBrk="0" hangingPunct="1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cs typeface="+mn-cs"/>
              </a:rPr>
              <a:t>               10110110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/>
              <a:cs typeface="+mn-cs"/>
            </a:endParaRPr>
          </a:p>
          <a:p>
            <a:pPr marL="357505" marR="0" lvl="0" indent="-357505" algn="l" defTabSz="914400" rtl="0" eaLnBrk="1" fontAlgn="base" latinLnBrk="0" hangingPunct="1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cs typeface="+mn-cs"/>
              </a:rPr>
              <a:t>         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cs typeface="+mn-cs"/>
              </a:rPr>
              <a:t>+  11110100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/>
              <a:cs typeface="+mn-cs"/>
            </a:endParaRPr>
          </a:p>
          <a:p>
            <a:pPr marL="357505" marR="0" lvl="0" indent="-357505" algn="l" defTabSz="914400" rtl="0" eaLnBrk="1" fontAlgn="base" latinLnBrk="0" hangingPunct="1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cs typeface="+mn-cs"/>
              </a:rPr>
              <a:t>               10101010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/>
              <a:cs typeface="+mn-cs"/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1451909" y="4356567"/>
            <a:ext cx="3384550" cy="0"/>
          </a:xfrm>
          <a:prstGeom prst="line">
            <a:avLst/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501122" y="4428004"/>
            <a:ext cx="382587" cy="531813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5773084" y="4294654"/>
            <a:ext cx="23050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CF=        OF=</a:t>
            </a:r>
            <a:endParaRPr lang="en-US" altLang="zh-CN" sz="240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AF=        PF=</a:t>
            </a:r>
            <a:endParaRPr lang="en-US" altLang="zh-CN" sz="240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SF=        ZF=</a:t>
            </a:r>
            <a:endParaRPr lang="en-US" altLang="zh-CN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6430309" y="4294654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6444597" y="4845517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6444597" y="5378917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797147" y="4294654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7798734" y="4856629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7782859" y="5390029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2.4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内部寄存器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控制标志位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1235213" y="1796659"/>
            <a:ext cx="704850" cy="7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>
            <a:off x="1100275" y="1656959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259150" y="1463284"/>
            <a:ext cx="56610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TF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Trap Flag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Text_1"/>
          <p:cNvSpPr txBox="1"/>
          <p:nvPr>
            <p:custDataLst>
              <p:tags r:id="rId5"/>
            </p:custDataLst>
          </p:nvPr>
        </p:nvSpPr>
        <p:spPr>
          <a:xfrm>
            <a:off x="2259150" y="2014146"/>
            <a:ext cx="6022751" cy="88582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陷井标志位，也叫跟踪标志位。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TF=1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时，使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处于单步执行指令的工作方式。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Other_3"/>
          <p:cNvSpPr/>
          <p:nvPr>
            <p:custDataLst>
              <p:tags r:id="rId6"/>
            </p:custDataLst>
          </p:nvPr>
        </p:nvSpPr>
        <p:spPr>
          <a:xfrm>
            <a:off x="1235213" y="3268271"/>
            <a:ext cx="704850" cy="730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MH_Other_4"/>
          <p:cNvSpPr/>
          <p:nvPr>
            <p:custDataLst>
              <p:tags r:id="rId7"/>
            </p:custDataLst>
          </p:nvPr>
        </p:nvSpPr>
        <p:spPr>
          <a:xfrm>
            <a:off x="1100275" y="3128571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MH_SubTitle_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59150" y="2934896"/>
            <a:ext cx="56610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IF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Interrupt Enable Flag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MH_Text_2"/>
          <p:cNvSpPr txBox="1"/>
          <p:nvPr>
            <p:custDataLst>
              <p:tags r:id="rId9"/>
            </p:custDataLst>
          </p:nvPr>
        </p:nvSpPr>
        <p:spPr>
          <a:xfrm>
            <a:off x="2247762" y="3701714"/>
            <a:ext cx="6191579" cy="88582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中断允许标志位。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IF=1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使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可以响应可屏蔽中断请求。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Other_5"/>
          <p:cNvSpPr/>
          <p:nvPr>
            <p:custDataLst>
              <p:tags r:id="rId10"/>
            </p:custDataLst>
          </p:nvPr>
        </p:nvSpPr>
        <p:spPr>
          <a:xfrm>
            <a:off x="1235213" y="4960416"/>
            <a:ext cx="704850" cy="730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MH_Other_6"/>
          <p:cNvSpPr/>
          <p:nvPr>
            <p:custDataLst>
              <p:tags r:id="rId11"/>
            </p:custDataLst>
          </p:nvPr>
        </p:nvSpPr>
        <p:spPr>
          <a:xfrm>
            <a:off x="1100275" y="4820716"/>
            <a:ext cx="974725" cy="1008062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MH_SubTitle_3"/>
          <p:cNvSpPr txBox="1"/>
          <p:nvPr>
            <p:custDataLst>
              <p:tags r:id="rId12"/>
            </p:custDataLst>
          </p:nvPr>
        </p:nvSpPr>
        <p:spPr>
          <a:xfrm>
            <a:off x="2259150" y="4627041"/>
            <a:ext cx="5661025" cy="493712"/>
          </a:xfrm>
          <a:prstGeom prst="rect">
            <a:avLst/>
          </a:prstGeom>
          <a:noFill/>
        </p:spPr>
        <p:txBody>
          <a:bodyPr lIns="0" tIns="0" rIns="0" bIns="0" anchor="b">
            <a:normAutofit/>
          </a:bodyPr>
          <a:lstStyle/>
          <a:p>
            <a:pPr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DF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Direction Flag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MH_Text_3"/>
          <p:cNvSpPr txBox="1"/>
          <p:nvPr>
            <p:custDataLst>
              <p:tags r:id="rId13"/>
            </p:custDataLst>
          </p:nvPr>
        </p:nvSpPr>
        <p:spPr>
          <a:xfrm>
            <a:off x="2247762" y="5315242"/>
            <a:ext cx="5661025" cy="887412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方向标志位。在数据串操作时确定操作的方向。 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MH_Other_7"/>
          <p:cNvSpPr/>
          <p:nvPr>
            <p:custDataLst>
              <p:tags r:id="rId14"/>
            </p:custDataLst>
          </p:nvPr>
        </p:nvSpPr>
        <p:spPr bwMode="auto">
          <a:xfrm>
            <a:off x="1382850" y="1966521"/>
            <a:ext cx="398463" cy="39687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1" name="MH_Other_8"/>
          <p:cNvSpPr>
            <a:spLocks noChangeAspect="1"/>
          </p:cNvSpPr>
          <p:nvPr>
            <p:custDataLst>
              <p:tags r:id="rId15"/>
            </p:custDataLst>
          </p:nvPr>
        </p:nvSpPr>
        <p:spPr bwMode="auto">
          <a:xfrm>
            <a:off x="1400313" y="3436546"/>
            <a:ext cx="396875" cy="393700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2" name="MH_Other_9"/>
          <p:cNvSpPr>
            <a:spLocks noChangeAspect="1"/>
          </p:cNvSpPr>
          <p:nvPr>
            <p:custDataLst>
              <p:tags r:id="rId16"/>
            </p:custDataLst>
          </p:nvPr>
        </p:nvSpPr>
        <p:spPr bwMode="auto">
          <a:xfrm>
            <a:off x="1382850" y="5122341"/>
            <a:ext cx="398463" cy="398462"/>
          </a:xfrm>
          <a:custGeom>
            <a:avLst/>
            <a:gdLst>
              <a:gd name="T0" fmla="*/ 883582 w 2298700"/>
              <a:gd name="T1" fmla="*/ 1295872 h 2298700"/>
              <a:gd name="T2" fmla="*/ 899660 w 2298700"/>
              <a:gd name="T3" fmla="*/ 1824434 h 2298700"/>
              <a:gd name="T4" fmla="*/ 870674 w 2298700"/>
              <a:gd name="T5" fmla="*/ 1867800 h 2298700"/>
              <a:gd name="T6" fmla="*/ 472571 w 2298700"/>
              <a:gd name="T7" fmla="*/ 1870524 h 2298700"/>
              <a:gd name="T8" fmla="*/ 439282 w 2298700"/>
              <a:gd name="T9" fmla="*/ 1829883 h 2298700"/>
              <a:gd name="T10" fmla="*/ 450831 w 2298700"/>
              <a:gd name="T11" fmla="*/ 1299959 h 2298700"/>
              <a:gd name="T12" fmla="*/ 1168971 w 2298700"/>
              <a:gd name="T13" fmla="*/ 903287 h 2298700"/>
              <a:gd name="T14" fmla="*/ 1561900 w 2298700"/>
              <a:gd name="T15" fmla="*/ 923717 h 2298700"/>
              <a:gd name="T16" fmla="*/ 1573443 w 2298700"/>
              <a:gd name="T17" fmla="*/ 1829892 h 2298700"/>
              <a:gd name="T18" fmla="*/ 1540624 w 2298700"/>
              <a:gd name="T19" fmla="*/ 1870524 h 2298700"/>
              <a:gd name="T20" fmla="*/ 1142262 w 2298700"/>
              <a:gd name="T21" fmla="*/ 1867800 h 2298700"/>
              <a:gd name="T22" fmla="*/ 1113291 w 2298700"/>
              <a:gd name="T23" fmla="*/ 1824444 h 2298700"/>
              <a:gd name="T24" fmla="*/ 1129361 w 2298700"/>
              <a:gd name="T25" fmla="*/ 919404 h 2298700"/>
              <a:gd name="T26" fmla="*/ 2191940 w 2298700"/>
              <a:gd name="T27" fmla="*/ 450850 h 2298700"/>
              <a:gd name="T28" fmla="*/ 2238385 w 2298700"/>
              <a:gd name="T29" fmla="*/ 475582 h 2298700"/>
              <a:gd name="T30" fmla="*/ 2245636 w 2298700"/>
              <a:gd name="T31" fmla="*/ 1835358 h 2298700"/>
              <a:gd name="T32" fmla="*/ 2208706 w 2298700"/>
              <a:gd name="T33" fmla="*/ 1872115 h 2298700"/>
              <a:gd name="T34" fmla="*/ 1810633 w 2298700"/>
              <a:gd name="T35" fmla="*/ 1865309 h 2298700"/>
              <a:gd name="T36" fmla="*/ 1785938 w 2298700"/>
              <a:gd name="T37" fmla="*/ 1818568 h 2298700"/>
              <a:gd name="T38" fmla="*/ 1806329 w 2298700"/>
              <a:gd name="T39" fmla="*/ 463556 h 2298700"/>
              <a:gd name="T40" fmla="*/ 1464870 w 2298700"/>
              <a:gd name="T41" fmla="*/ 38100 h 2298700"/>
              <a:gd name="T42" fmla="*/ 1493876 w 2298700"/>
              <a:gd name="T43" fmla="*/ 48317 h 2298700"/>
              <a:gd name="T44" fmla="*/ 1512005 w 2298700"/>
              <a:gd name="T45" fmla="*/ 72609 h 2298700"/>
              <a:gd name="T46" fmla="*/ 1540105 w 2298700"/>
              <a:gd name="T47" fmla="*/ 509198 h 2298700"/>
              <a:gd name="T48" fmla="*/ 1503847 w 2298700"/>
              <a:gd name="T49" fmla="*/ 543253 h 2298700"/>
              <a:gd name="T50" fmla="*/ 1459205 w 2298700"/>
              <a:gd name="T51" fmla="*/ 535761 h 2298700"/>
              <a:gd name="T52" fmla="*/ 1437677 w 2298700"/>
              <a:gd name="T53" fmla="*/ 503749 h 2298700"/>
              <a:gd name="T54" fmla="*/ 1348845 w 2298700"/>
              <a:gd name="T55" fmla="*/ 357311 h 2298700"/>
              <a:gd name="T56" fmla="*/ 1214465 w 2298700"/>
              <a:gd name="T57" fmla="*/ 507608 h 2298700"/>
              <a:gd name="T58" fmla="*/ 1010062 w 2298700"/>
              <a:gd name="T59" fmla="*/ 669711 h 2298700"/>
              <a:gd name="T60" fmla="*/ 834212 w 2298700"/>
              <a:gd name="T61" fmla="*/ 763477 h 2298700"/>
              <a:gd name="T62" fmla="*/ 682609 w 2298700"/>
              <a:gd name="T63" fmla="*/ 817965 h 2298700"/>
              <a:gd name="T64" fmla="*/ 523528 w 2298700"/>
              <a:gd name="T65" fmla="*/ 852928 h 2298700"/>
              <a:gd name="T66" fmla="*/ 404104 w 2298700"/>
              <a:gd name="T67" fmla="*/ 862464 h 2298700"/>
              <a:gd name="T68" fmla="*/ 374191 w 2298700"/>
              <a:gd name="T69" fmla="*/ 838852 h 2298700"/>
              <a:gd name="T70" fmla="*/ 369206 w 2298700"/>
              <a:gd name="T71" fmla="*/ 795034 h 2298700"/>
              <a:gd name="T72" fmla="*/ 405237 w 2298700"/>
              <a:gd name="T73" fmla="*/ 760071 h 2298700"/>
              <a:gd name="T74" fmla="*/ 535765 w 2298700"/>
              <a:gd name="T75" fmla="*/ 742589 h 2298700"/>
              <a:gd name="T76" fmla="*/ 679890 w 2298700"/>
              <a:gd name="T77" fmla="*/ 706945 h 2298700"/>
              <a:gd name="T78" fmla="*/ 816536 w 2298700"/>
              <a:gd name="T79" fmla="*/ 654273 h 2298700"/>
              <a:gd name="T80" fmla="*/ 989667 w 2298700"/>
              <a:gd name="T81" fmla="*/ 554832 h 2298700"/>
              <a:gd name="T82" fmla="*/ 1171862 w 2298700"/>
              <a:gd name="T83" fmla="*/ 398859 h 2298700"/>
              <a:gd name="T84" fmla="*/ 1282675 w 2298700"/>
              <a:gd name="T85" fmla="*/ 267178 h 2298700"/>
              <a:gd name="T86" fmla="*/ 1087110 w 2298700"/>
              <a:gd name="T87" fmla="*/ 283979 h 2298700"/>
              <a:gd name="T88" fmla="*/ 1044054 w 2298700"/>
              <a:gd name="T89" fmla="*/ 259005 h 2298700"/>
              <a:gd name="T90" fmla="*/ 1040654 w 2298700"/>
              <a:gd name="T91" fmla="*/ 208376 h 2298700"/>
              <a:gd name="T92" fmla="*/ 1446288 w 2298700"/>
              <a:gd name="T93" fmla="*/ 40370 h 2298700"/>
              <a:gd name="T94" fmla="*/ 128386 w 2298700"/>
              <a:gd name="T95" fmla="*/ 3403 h 2298700"/>
              <a:gd name="T96" fmla="*/ 171711 w 2298700"/>
              <a:gd name="T97" fmla="*/ 26993 h 2298700"/>
              <a:gd name="T98" fmla="*/ 199157 w 2298700"/>
              <a:gd name="T99" fmla="*/ 67596 h 2298700"/>
              <a:gd name="T100" fmla="*/ 2201163 w 2298700"/>
              <a:gd name="T101" fmla="*/ 2093192 h 2298700"/>
              <a:gd name="T102" fmla="*/ 2249251 w 2298700"/>
              <a:gd name="T103" fmla="*/ 2107936 h 2298700"/>
              <a:gd name="T104" fmla="*/ 2283729 w 2298700"/>
              <a:gd name="T105" fmla="*/ 2142414 h 2298700"/>
              <a:gd name="T106" fmla="*/ 2298473 w 2298700"/>
              <a:gd name="T107" fmla="*/ 2190729 h 2298700"/>
              <a:gd name="T108" fmla="*/ 2288720 w 2298700"/>
              <a:gd name="T109" fmla="*/ 2240405 h 2298700"/>
              <a:gd name="T110" fmla="*/ 2257417 w 2298700"/>
              <a:gd name="T111" fmla="*/ 2278059 h 2298700"/>
              <a:gd name="T112" fmla="*/ 2211597 w 2298700"/>
              <a:gd name="T113" fmla="*/ 2297566 h 2298700"/>
              <a:gd name="T114" fmla="*/ 72132 w 2298700"/>
              <a:gd name="T115" fmla="*/ 2294164 h 2298700"/>
              <a:gd name="T116" fmla="*/ 29715 w 2298700"/>
              <a:gd name="T117" fmla="*/ 2268532 h 2298700"/>
              <a:gd name="T118" fmla="*/ 4537 w 2298700"/>
              <a:gd name="T119" fmla="*/ 2226568 h 2298700"/>
              <a:gd name="T120" fmla="*/ 907 w 2298700"/>
              <a:gd name="T121" fmla="*/ 87330 h 2298700"/>
              <a:gd name="T122" fmla="*/ 20188 w 2298700"/>
              <a:gd name="T123" fmla="*/ 41510 h 2298700"/>
              <a:gd name="T124" fmla="*/ 57842 w 2298700"/>
              <a:gd name="T125" fmla="*/ 10434 h 2298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2.4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内部寄存器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段寄存器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MH_Other_1"/>
          <p:cNvCxnSpPr/>
          <p:nvPr>
            <p:custDataLst>
              <p:tags r:id="rId2"/>
            </p:custDataLst>
          </p:nvPr>
        </p:nvCxnSpPr>
        <p:spPr>
          <a:xfrm flipH="1">
            <a:off x="3981450" y="2074863"/>
            <a:ext cx="0" cy="358775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H_SubTitle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06913" y="2366963"/>
            <a:ext cx="3557587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8086/8088CPU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在使用存储器时，将它划分成若干个逻辑段。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Other_3"/>
          <p:cNvSpPr/>
          <p:nvPr>
            <p:custDataLst>
              <p:tags r:id="rId4"/>
            </p:custDataLst>
          </p:nvPr>
        </p:nvSpPr>
        <p:spPr>
          <a:xfrm>
            <a:off x="3751263" y="2587625"/>
            <a:ext cx="452437" cy="452438"/>
          </a:xfrm>
          <a:prstGeom prst="ellipse">
            <a:avLst/>
          </a:prstGeom>
          <a:solidFill>
            <a:srgbClr val="FFFFFF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MH_Other_4"/>
          <p:cNvSpPr/>
          <p:nvPr>
            <p:custDataLst>
              <p:tags r:id="rId5"/>
            </p:custDataLst>
          </p:nvPr>
        </p:nvSpPr>
        <p:spPr>
          <a:xfrm>
            <a:off x="3836988" y="2673350"/>
            <a:ext cx="280987" cy="2809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8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MH_SubTitle_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506913" y="3398838"/>
            <a:ext cx="3557587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每个逻辑段用来存放不同目的内容，如程序代码、数据等等。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MH_Other_5"/>
          <p:cNvSpPr/>
          <p:nvPr>
            <p:custDataLst>
              <p:tags r:id="rId7"/>
            </p:custDataLst>
          </p:nvPr>
        </p:nvSpPr>
        <p:spPr>
          <a:xfrm>
            <a:off x="3751263" y="3619500"/>
            <a:ext cx="452437" cy="452438"/>
          </a:xfrm>
          <a:prstGeom prst="ellipse">
            <a:avLst/>
          </a:prstGeom>
          <a:solidFill>
            <a:srgbClr val="FFFFFF"/>
          </a:solidFill>
          <a:ln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MH_Other_6"/>
          <p:cNvSpPr/>
          <p:nvPr>
            <p:custDataLst>
              <p:tags r:id="rId8"/>
            </p:custDataLst>
          </p:nvPr>
        </p:nvSpPr>
        <p:spPr>
          <a:xfrm>
            <a:off x="3836988" y="3705225"/>
            <a:ext cx="280987" cy="2809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8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MH_SubTitle_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506913" y="4432300"/>
            <a:ext cx="4141039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每个逻辑段用一个段寄存器来指明该段的起始位置（也叫段基址）。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MH_Other_7"/>
          <p:cNvSpPr/>
          <p:nvPr>
            <p:custDataLst>
              <p:tags r:id="rId10"/>
            </p:custDataLst>
          </p:nvPr>
        </p:nvSpPr>
        <p:spPr>
          <a:xfrm>
            <a:off x="3751263" y="4651375"/>
            <a:ext cx="452437" cy="452438"/>
          </a:xfrm>
          <a:prstGeom prst="ellipse">
            <a:avLst/>
          </a:prstGeom>
          <a:solidFill>
            <a:srgbClr val="FFFFFF"/>
          </a:solidFill>
          <a:ln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MH_Other_8"/>
          <p:cNvSpPr/>
          <p:nvPr>
            <p:custDataLst>
              <p:tags r:id="rId11"/>
            </p:custDataLst>
          </p:nvPr>
        </p:nvSpPr>
        <p:spPr>
          <a:xfrm>
            <a:off x="3836988" y="4737100"/>
            <a:ext cx="280987" cy="2809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8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686271" y="3333053"/>
            <a:ext cx="2539532" cy="5657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作用：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用于存放相应逻辑段的段基地址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424330" y="2954338"/>
            <a:ext cx="3104683" cy="2115670"/>
          </a:xfrm>
          <a:prstGeom prst="roundRect">
            <a:avLst/>
          </a:prstGeom>
          <a:noFill/>
          <a:ln w="38100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/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2.4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内部寄存器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段寄存器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MH_Other_1"/>
          <p:cNvSpPr/>
          <p:nvPr>
            <p:custDataLst>
              <p:tags r:id="rId2"/>
            </p:custDataLst>
          </p:nvPr>
        </p:nvSpPr>
        <p:spPr>
          <a:xfrm>
            <a:off x="5176001" y="2813870"/>
            <a:ext cx="1398587" cy="450850"/>
          </a:xfrm>
          <a:custGeom>
            <a:avLst/>
            <a:gdLst>
              <a:gd name="connsiteX0" fmla="*/ 0 w 2952750"/>
              <a:gd name="connsiteY0" fmla="*/ 952500 h 952500"/>
              <a:gd name="connsiteX1" fmla="*/ 2000250 w 2952750"/>
              <a:gd name="connsiteY1" fmla="*/ 952500 h 952500"/>
              <a:gd name="connsiteX2" fmla="*/ 2952750 w 2952750"/>
              <a:gd name="connsiteY2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750" h="952500">
                <a:moveTo>
                  <a:pt x="0" y="952500"/>
                </a:moveTo>
                <a:lnTo>
                  <a:pt x="2000250" y="952500"/>
                </a:lnTo>
                <a:lnTo>
                  <a:pt x="2952750" y="0"/>
                </a:lnTo>
              </a:path>
            </a:pathLst>
          </a:cu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MH_Other_2"/>
          <p:cNvSpPr/>
          <p:nvPr>
            <p:custDataLst>
              <p:tags r:id="rId3"/>
            </p:custDataLst>
          </p:nvPr>
        </p:nvSpPr>
        <p:spPr>
          <a:xfrm rot="10800000">
            <a:off x="1773988" y="2363020"/>
            <a:ext cx="1398588" cy="450850"/>
          </a:xfrm>
          <a:custGeom>
            <a:avLst/>
            <a:gdLst>
              <a:gd name="connsiteX0" fmla="*/ 0 w 2952750"/>
              <a:gd name="connsiteY0" fmla="*/ 952500 h 952500"/>
              <a:gd name="connsiteX1" fmla="*/ 2000250 w 2952750"/>
              <a:gd name="connsiteY1" fmla="*/ 952500 h 952500"/>
              <a:gd name="connsiteX2" fmla="*/ 2952750 w 2952750"/>
              <a:gd name="connsiteY2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750" h="952500">
                <a:moveTo>
                  <a:pt x="0" y="952500"/>
                </a:moveTo>
                <a:lnTo>
                  <a:pt x="2000250" y="952500"/>
                </a:lnTo>
                <a:lnTo>
                  <a:pt x="2952750" y="0"/>
                </a:lnTo>
              </a:path>
            </a:pathLst>
          </a:custGeom>
          <a:noFill/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MH_Other_3"/>
          <p:cNvSpPr/>
          <p:nvPr>
            <p:custDataLst>
              <p:tags r:id="rId4"/>
            </p:custDataLst>
          </p:nvPr>
        </p:nvSpPr>
        <p:spPr>
          <a:xfrm>
            <a:off x="6572484" y="2001070"/>
            <a:ext cx="31750" cy="138271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MH_Other_4"/>
          <p:cNvSpPr/>
          <p:nvPr>
            <p:custDataLst>
              <p:tags r:id="rId5"/>
            </p:custDataLst>
          </p:nvPr>
        </p:nvSpPr>
        <p:spPr>
          <a:xfrm>
            <a:off x="516688" y="2763070"/>
            <a:ext cx="33338" cy="1381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MH_Text_1"/>
          <p:cNvSpPr/>
          <p:nvPr>
            <p:custDataLst>
              <p:tags r:id="rId6"/>
            </p:custDataLst>
          </p:nvPr>
        </p:nvSpPr>
        <p:spPr>
          <a:xfrm>
            <a:off x="678612" y="4044130"/>
            <a:ext cx="2731628" cy="233902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85750" lvl="1" indent="-285750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代码段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lvl="1" indent="-285750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数据段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lvl="1" indent="-285750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附加段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lvl="1" indent="-285750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堆栈段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MH_SubTitle_1"/>
          <p:cNvSpPr/>
          <p:nvPr>
            <p:custDataLst>
              <p:tags r:id="rId7"/>
            </p:custDataLst>
          </p:nvPr>
        </p:nvSpPr>
        <p:spPr>
          <a:xfrm>
            <a:off x="678612" y="2921820"/>
            <a:ext cx="2172335" cy="112231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8086/8088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内存中逻辑段的类型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MH_Text_2"/>
          <p:cNvSpPr/>
          <p:nvPr>
            <p:custDataLst>
              <p:tags r:id="rId8"/>
            </p:custDataLst>
          </p:nvPr>
        </p:nvSpPr>
        <p:spPr>
          <a:xfrm>
            <a:off x="5425238" y="3659634"/>
            <a:ext cx="3565132" cy="396449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85750" lvl="1" indent="-28575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最多为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64K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lvl="1" indent="-28575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程序中同时可以使用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个段，分别由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CS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DS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ES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SS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四个段寄存器指示。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MH_SubTitle_2"/>
          <p:cNvSpPr/>
          <p:nvPr>
            <p:custDataLst>
              <p:tags r:id="rId9"/>
            </p:custDataLst>
          </p:nvPr>
        </p:nvSpPr>
        <p:spPr>
          <a:xfrm>
            <a:off x="6724055" y="2060601"/>
            <a:ext cx="2156980" cy="126365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8086/8088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内存中逻辑段的数量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026526" y="1594670"/>
            <a:ext cx="2398712" cy="2408238"/>
            <a:chOff x="3026526" y="1594670"/>
            <a:chExt cx="2398712" cy="2408238"/>
          </a:xfrm>
        </p:grpSpPr>
        <p:sp>
          <p:nvSpPr>
            <p:cNvPr id="30" name="MH_Other_7"/>
            <p:cNvSpPr/>
            <p:nvPr>
              <p:custDataLst>
                <p:tags r:id="rId10"/>
              </p:custDataLst>
            </p:nvPr>
          </p:nvSpPr>
          <p:spPr>
            <a:xfrm>
              <a:off x="3026526" y="1594670"/>
              <a:ext cx="1155700" cy="1285875"/>
            </a:xfrm>
            <a:custGeom>
              <a:avLst/>
              <a:gdLst>
                <a:gd name="connsiteX0" fmla="*/ 1274576 w 1276288"/>
                <a:gd name="connsiteY0" fmla="*/ 0 h 1398633"/>
                <a:gd name="connsiteX1" fmla="*/ 1274576 w 1276288"/>
                <a:gd name="connsiteY1" fmla="*/ 229202 h 1398633"/>
                <a:gd name="connsiteX2" fmla="*/ 1276288 w 1276288"/>
                <a:gd name="connsiteY2" fmla="*/ 229289 h 1398633"/>
                <a:gd name="connsiteX3" fmla="*/ 1170784 w 1276288"/>
                <a:gd name="connsiteY3" fmla="*/ 234616 h 1398633"/>
                <a:gd name="connsiteX4" fmla="*/ 229375 w 1276288"/>
                <a:gd name="connsiteY4" fmla="*/ 1277827 h 1398633"/>
                <a:gd name="connsiteX5" fmla="*/ 234789 w 1276288"/>
                <a:gd name="connsiteY5" fmla="*/ 1385043 h 1398633"/>
                <a:gd name="connsiteX6" fmla="*/ 236863 w 1276288"/>
                <a:gd name="connsiteY6" fmla="*/ 1398633 h 1398633"/>
                <a:gd name="connsiteX7" fmla="*/ 6100 w 1276288"/>
                <a:gd name="connsiteY7" fmla="*/ 1398633 h 1398633"/>
                <a:gd name="connsiteX8" fmla="*/ 0 w 1276288"/>
                <a:gd name="connsiteY8" fmla="*/ 1277827 h 1398633"/>
                <a:gd name="connsiteX9" fmla="*/ 1147332 w 1276288"/>
                <a:gd name="connsiteY9" fmla="*/ 6425 h 139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6288" h="1398633">
                  <a:moveTo>
                    <a:pt x="1274576" y="0"/>
                  </a:moveTo>
                  <a:lnTo>
                    <a:pt x="1274576" y="229202"/>
                  </a:lnTo>
                  <a:lnTo>
                    <a:pt x="1276288" y="229289"/>
                  </a:lnTo>
                  <a:lnTo>
                    <a:pt x="1170784" y="234616"/>
                  </a:lnTo>
                  <a:cubicBezTo>
                    <a:pt x="642008" y="288316"/>
                    <a:pt x="229375" y="734883"/>
                    <a:pt x="229375" y="1277827"/>
                  </a:cubicBezTo>
                  <a:cubicBezTo>
                    <a:pt x="229375" y="1314023"/>
                    <a:pt x="231209" y="1349791"/>
                    <a:pt x="234789" y="1385043"/>
                  </a:cubicBezTo>
                  <a:lnTo>
                    <a:pt x="236863" y="1398633"/>
                  </a:lnTo>
                  <a:lnTo>
                    <a:pt x="6100" y="1398633"/>
                  </a:lnTo>
                  <a:lnTo>
                    <a:pt x="0" y="1277827"/>
                  </a:lnTo>
                  <a:cubicBezTo>
                    <a:pt x="0" y="616121"/>
                    <a:pt x="502893" y="71872"/>
                    <a:pt x="1147332" y="642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3026526" y="1594670"/>
              <a:ext cx="2398712" cy="2408238"/>
              <a:chOff x="3026526" y="1594670"/>
              <a:chExt cx="2398712" cy="2408238"/>
            </a:xfrm>
          </p:grpSpPr>
          <p:sp>
            <p:nvSpPr>
              <p:cNvPr id="32" name="MH_Other_5"/>
              <p:cNvSpPr/>
              <p:nvPr>
                <p:custDataLst>
                  <p:tags r:id="rId11"/>
                </p:custDataLst>
              </p:nvPr>
            </p:nvSpPr>
            <p:spPr>
              <a:xfrm>
                <a:off x="3026526" y="1594670"/>
                <a:ext cx="2398712" cy="2408238"/>
              </a:xfrm>
              <a:custGeom>
                <a:avLst/>
                <a:gdLst>
                  <a:gd name="connsiteX0" fmla="*/ 1269440 w 2545728"/>
                  <a:gd name="connsiteY0" fmla="*/ 0 h 2555827"/>
                  <a:gd name="connsiteX1" fmla="*/ 1398396 w 2545728"/>
                  <a:gd name="connsiteY1" fmla="*/ 6511 h 2555827"/>
                  <a:gd name="connsiteX2" fmla="*/ 2545728 w 2545728"/>
                  <a:gd name="connsiteY2" fmla="*/ 1277913 h 2555827"/>
                  <a:gd name="connsiteX3" fmla="*/ 1398396 w 2545728"/>
                  <a:gd name="connsiteY3" fmla="*/ 2549315 h 2555827"/>
                  <a:gd name="connsiteX4" fmla="*/ 1269440 w 2545728"/>
                  <a:gd name="connsiteY4" fmla="*/ 2555827 h 2555827"/>
                  <a:gd name="connsiteX5" fmla="*/ 1142416 w 2545728"/>
                  <a:gd name="connsiteY5" fmla="*/ 2549413 h 2555827"/>
                  <a:gd name="connsiteX6" fmla="*/ 1132157 w 2545728"/>
                  <a:gd name="connsiteY6" fmla="*/ 2548044 h 2555827"/>
                  <a:gd name="connsiteX7" fmla="*/ 1017127 w 2545728"/>
                  <a:gd name="connsiteY7" fmla="*/ 2530489 h 2555827"/>
                  <a:gd name="connsiteX8" fmla="*/ 1005921 w 2545728"/>
                  <a:gd name="connsiteY8" fmla="*/ 2527977 h 2555827"/>
                  <a:gd name="connsiteX9" fmla="*/ 893396 w 2545728"/>
                  <a:gd name="connsiteY9" fmla="*/ 2499044 h 2555827"/>
                  <a:gd name="connsiteX10" fmla="*/ 888250 w 2545728"/>
                  <a:gd name="connsiteY10" fmla="*/ 2497409 h 2555827"/>
                  <a:gd name="connsiteX11" fmla="*/ 773697 w 2545728"/>
                  <a:gd name="connsiteY11" fmla="*/ 2455481 h 2555827"/>
                  <a:gd name="connsiteX12" fmla="*/ 458225 w 2545728"/>
                  <a:gd name="connsiteY12" fmla="*/ 2264080 h 2555827"/>
                  <a:gd name="connsiteX13" fmla="*/ 408745 w 2545728"/>
                  <a:gd name="connsiteY13" fmla="*/ 2219110 h 2555827"/>
                  <a:gd name="connsiteX14" fmla="*/ 344960 w 2545728"/>
                  <a:gd name="connsiteY14" fmla="*/ 2156829 h 2555827"/>
                  <a:gd name="connsiteX15" fmla="*/ 284985 w 2545728"/>
                  <a:gd name="connsiteY15" fmla="*/ 2090840 h 2555827"/>
                  <a:gd name="connsiteX16" fmla="*/ 19116 w 2545728"/>
                  <a:gd name="connsiteY16" fmla="*/ 1535475 h 2555827"/>
                  <a:gd name="connsiteX17" fmla="*/ 0 w 2545728"/>
                  <a:gd name="connsiteY17" fmla="*/ 1410221 h 2555827"/>
                  <a:gd name="connsiteX18" fmla="*/ 228347 w 2545728"/>
                  <a:gd name="connsiteY18" fmla="*/ 1410221 h 2555827"/>
                  <a:gd name="connsiteX19" fmla="*/ 240408 w 2545728"/>
                  <a:gd name="connsiteY19" fmla="*/ 1489248 h 2555827"/>
                  <a:gd name="connsiteX20" fmla="*/ 291840 w 2545728"/>
                  <a:gd name="connsiteY20" fmla="*/ 1662418 h 2555827"/>
                  <a:gd name="connsiteX21" fmla="*/ 348446 w 2545728"/>
                  <a:gd name="connsiteY21" fmla="*/ 1776414 h 2555827"/>
                  <a:gd name="connsiteX22" fmla="*/ 349090 w 2545728"/>
                  <a:gd name="connsiteY22" fmla="*/ 1777750 h 2555827"/>
                  <a:gd name="connsiteX23" fmla="*/ 349199 w 2545728"/>
                  <a:gd name="connsiteY23" fmla="*/ 1777929 h 2555827"/>
                  <a:gd name="connsiteX24" fmla="*/ 370916 w 2545728"/>
                  <a:gd name="connsiteY24" fmla="*/ 1821664 h 2555827"/>
                  <a:gd name="connsiteX25" fmla="*/ 400016 w 2545728"/>
                  <a:gd name="connsiteY25" fmla="*/ 1861575 h 2555827"/>
                  <a:gd name="connsiteX26" fmla="*/ 401616 w 2545728"/>
                  <a:gd name="connsiteY26" fmla="*/ 1864209 h 2555827"/>
                  <a:gd name="connsiteX27" fmla="*/ 414450 w 2545728"/>
                  <a:gd name="connsiteY27" fmla="*/ 1881371 h 2555827"/>
                  <a:gd name="connsiteX28" fmla="*/ 474813 w 2545728"/>
                  <a:gd name="connsiteY28" fmla="*/ 1964161 h 2555827"/>
                  <a:gd name="connsiteX29" fmla="*/ 516043 w 2545728"/>
                  <a:gd name="connsiteY29" fmla="*/ 2004419 h 2555827"/>
                  <a:gd name="connsiteX30" fmla="*/ 529662 w 2545728"/>
                  <a:gd name="connsiteY30" fmla="*/ 2019403 h 2555827"/>
                  <a:gd name="connsiteX31" fmla="*/ 554636 w 2545728"/>
                  <a:gd name="connsiteY31" fmla="*/ 2042101 h 2555827"/>
                  <a:gd name="connsiteX32" fmla="*/ 600705 w 2545728"/>
                  <a:gd name="connsiteY32" fmla="*/ 2087083 h 2555827"/>
                  <a:gd name="connsiteX33" fmla="*/ 647418 w 2545728"/>
                  <a:gd name="connsiteY33" fmla="*/ 2119454 h 2555827"/>
                  <a:gd name="connsiteX34" fmla="*/ 684856 w 2545728"/>
                  <a:gd name="connsiteY34" fmla="*/ 2147449 h 2555827"/>
                  <a:gd name="connsiteX35" fmla="*/ 708873 w 2545728"/>
                  <a:gd name="connsiteY35" fmla="*/ 2162040 h 2555827"/>
                  <a:gd name="connsiteX36" fmla="*/ 745768 w 2545728"/>
                  <a:gd name="connsiteY36" fmla="*/ 2187607 h 2555827"/>
                  <a:gd name="connsiteX37" fmla="*/ 768126 w 2545728"/>
                  <a:gd name="connsiteY37" fmla="*/ 2198038 h 2555827"/>
                  <a:gd name="connsiteX38" fmla="*/ 771315 w 2545728"/>
                  <a:gd name="connsiteY38" fmla="*/ 2199975 h 2555827"/>
                  <a:gd name="connsiteX39" fmla="*/ 862980 w 2545728"/>
                  <a:gd name="connsiteY39" fmla="*/ 2244132 h 2555827"/>
                  <a:gd name="connsiteX40" fmla="*/ 881310 w 2545728"/>
                  <a:gd name="connsiteY40" fmla="*/ 2250841 h 2555827"/>
                  <a:gd name="connsiteX41" fmla="*/ 907176 w 2545728"/>
                  <a:gd name="connsiteY41" fmla="*/ 2262908 h 2555827"/>
                  <a:gd name="connsiteX42" fmla="*/ 993126 w 2545728"/>
                  <a:gd name="connsiteY42" fmla="*/ 2290216 h 2555827"/>
                  <a:gd name="connsiteX43" fmla="*/ 1057709 w 2545728"/>
                  <a:gd name="connsiteY43" fmla="*/ 2304692 h 2555827"/>
                  <a:gd name="connsiteX44" fmla="*/ 1059817 w 2545728"/>
                  <a:gd name="connsiteY44" fmla="*/ 2305234 h 2555827"/>
                  <a:gd name="connsiteX45" fmla="*/ 1060789 w 2545728"/>
                  <a:gd name="connsiteY45" fmla="*/ 2305383 h 2555827"/>
                  <a:gd name="connsiteX46" fmla="*/ 1082104 w 2545728"/>
                  <a:gd name="connsiteY46" fmla="*/ 2310160 h 2555827"/>
                  <a:gd name="connsiteX47" fmla="*/ 1161396 w 2545728"/>
                  <a:gd name="connsiteY47" fmla="*/ 2320737 h 2555827"/>
                  <a:gd name="connsiteX48" fmla="*/ 1163936 w 2545728"/>
                  <a:gd name="connsiteY48" fmla="*/ 2321124 h 2555827"/>
                  <a:gd name="connsiteX49" fmla="*/ 1164525 w 2545728"/>
                  <a:gd name="connsiteY49" fmla="*/ 2321154 h 2555827"/>
                  <a:gd name="connsiteX50" fmla="*/ 1173756 w 2545728"/>
                  <a:gd name="connsiteY50" fmla="*/ 2322385 h 2555827"/>
                  <a:gd name="connsiteX51" fmla="*/ 1267728 w 2545728"/>
                  <a:gd name="connsiteY51" fmla="*/ 2326538 h 2555827"/>
                  <a:gd name="connsiteX52" fmla="*/ 1269440 w 2545728"/>
                  <a:gd name="connsiteY52" fmla="*/ 2326452 h 2555827"/>
                  <a:gd name="connsiteX53" fmla="*/ 1271152 w 2545728"/>
                  <a:gd name="connsiteY53" fmla="*/ 2326538 h 2555827"/>
                  <a:gd name="connsiteX54" fmla="*/ 2319777 w 2545728"/>
                  <a:gd name="connsiteY54" fmla="*/ 1277913 h 2555827"/>
                  <a:gd name="connsiteX55" fmla="*/ 1271152 w 2545728"/>
                  <a:gd name="connsiteY55" fmla="*/ 229288 h 2555827"/>
                  <a:gd name="connsiteX56" fmla="*/ 1269440 w 2545728"/>
                  <a:gd name="connsiteY56" fmla="*/ 229375 h 2555827"/>
                  <a:gd name="connsiteX57" fmla="*/ 1267728 w 2545728"/>
                  <a:gd name="connsiteY57" fmla="*/ 229288 h 2555827"/>
                  <a:gd name="connsiteX58" fmla="*/ 1267728 w 2545728"/>
                  <a:gd name="connsiteY58" fmla="*/ 86 h 2555827"/>
                  <a:gd name="connsiteX59" fmla="*/ 1269440 w 2545728"/>
                  <a:gd name="connsiteY59" fmla="*/ 0 h 255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2545728" h="2555827">
                    <a:moveTo>
                      <a:pt x="1269440" y="0"/>
                    </a:moveTo>
                    <a:lnTo>
                      <a:pt x="1398396" y="6511"/>
                    </a:lnTo>
                    <a:cubicBezTo>
                      <a:pt x="2042836" y="71958"/>
                      <a:pt x="2545728" y="616207"/>
                      <a:pt x="2545728" y="1277913"/>
                    </a:cubicBezTo>
                    <a:cubicBezTo>
                      <a:pt x="2545728" y="1939619"/>
                      <a:pt x="2042836" y="2483869"/>
                      <a:pt x="1398396" y="2549315"/>
                    </a:cubicBezTo>
                    <a:lnTo>
                      <a:pt x="1269440" y="2555827"/>
                    </a:lnTo>
                    <a:lnTo>
                      <a:pt x="1142416" y="2549413"/>
                    </a:lnTo>
                    <a:lnTo>
                      <a:pt x="1132157" y="2548044"/>
                    </a:lnTo>
                    <a:lnTo>
                      <a:pt x="1017127" y="2530489"/>
                    </a:lnTo>
                    <a:lnTo>
                      <a:pt x="1005921" y="2527977"/>
                    </a:lnTo>
                    <a:lnTo>
                      <a:pt x="893396" y="2499044"/>
                    </a:lnTo>
                    <a:lnTo>
                      <a:pt x="888250" y="2497409"/>
                    </a:lnTo>
                    <a:lnTo>
                      <a:pt x="773697" y="2455481"/>
                    </a:lnTo>
                    <a:cubicBezTo>
                      <a:pt x="659023" y="2406979"/>
                      <a:pt x="552903" y="2342215"/>
                      <a:pt x="458225" y="2264080"/>
                    </a:cubicBezTo>
                    <a:lnTo>
                      <a:pt x="408745" y="2219110"/>
                    </a:lnTo>
                    <a:lnTo>
                      <a:pt x="344960" y="2156829"/>
                    </a:lnTo>
                    <a:lnTo>
                      <a:pt x="284985" y="2090840"/>
                    </a:lnTo>
                    <a:cubicBezTo>
                      <a:pt x="154761" y="1933044"/>
                      <a:pt x="61677" y="1743462"/>
                      <a:pt x="19116" y="1535475"/>
                    </a:cubicBezTo>
                    <a:lnTo>
                      <a:pt x="0" y="1410221"/>
                    </a:lnTo>
                    <a:lnTo>
                      <a:pt x="228347" y="1410221"/>
                    </a:lnTo>
                    <a:lnTo>
                      <a:pt x="240408" y="1489248"/>
                    </a:lnTo>
                    <a:cubicBezTo>
                      <a:pt x="252631" y="1548978"/>
                      <a:pt x="269931" y="1606859"/>
                      <a:pt x="291840" y="1662418"/>
                    </a:cubicBezTo>
                    <a:lnTo>
                      <a:pt x="348446" y="1776414"/>
                    </a:lnTo>
                    <a:lnTo>
                      <a:pt x="349090" y="1777750"/>
                    </a:lnTo>
                    <a:lnTo>
                      <a:pt x="349199" y="1777929"/>
                    </a:lnTo>
                    <a:lnTo>
                      <a:pt x="370916" y="1821664"/>
                    </a:lnTo>
                    <a:lnTo>
                      <a:pt x="400016" y="1861575"/>
                    </a:lnTo>
                    <a:lnTo>
                      <a:pt x="401616" y="1864209"/>
                    </a:lnTo>
                    <a:lnTo>
                      <a:pt x="414450" y="1881371"/>
                    </a:lnTo>
                    <a:lnTo>
                      <a:pt x="474813" y="1964161"/>
                    </a:lnTo>
                    <a:lnTo>
                      <a:pt x="516043" y="2004419"/>
                    </a:lnTo>
                    <a:lnTo>
                      <a:pt x="529662" y="2019403"/>
                    </a:lnTo>
                    <a:lnTo>
                      <a:pt x="554636" y="2042101"/>
                    </a:lnTo>
                    <a:lnTo>
                      <a:pt x="600705" y="2087083"/>
                    </a:lnTo>
                    <a:lnTo>
                      <a:pt x="647418" y="2119454"/>
                    </a:lnTo>
                    <a:lnTo>
                      <a:pt x="684856" y="2147449"/>
                    </a:lnTo>
                    <a:lnTo>
                      <a:pt x="708873" y="2162040"/>
                    </a:lnTo>
                    <a:lnTo>
                      <a:pt x="745768" y="2187607"/>
                    </a:lnTo>
                    <a:lnTo>
                      <a:pt x="768126" y="2198038"/>
                    </a:lnTo>
                    <a:lnTo>
                      <a:pt x="771315" y="2199975"/>
                    </a:lnTo>
                    <a:cubicBezTo>
                      <a:pt x="801032" y="2216118"/>
                      <a:pt x="831616" y="2230866"/>
                      <a:pt x="862980" y="2244132"/>
                    </a:cubicBezTo>
                    <a:lnTo>
                      <a:pt x="881310" y="2250841"/>
                    </a:lnTo>
                    <a:lnTo>
                      <a:pt x="907176" y="2262908"/>
                    </a:lnTo>
                    <a:cubicBezTo>
                      <a:pt x="935282" y="2273199"/>
                      <a:pt x="963952" y="2282322"/>
                      <a:pt x="993126" y="2290216"/>
                    </a:cubicBezTo>
                    <a:lnTo>
                      <a:pt x="1057709" y="2304692"/>
                    </a:lnTo>
                    <a:lnTo>
                      <a:pt x="1059817" y="2305234"/>
                    </a:lnTo>
                    <a:lnTo>
                      <a:pt x="1060789" y="2305383"/>
                    </a:lnTo>
                    <a:lnTo>
                      <a:pt x="1082104" y="2310160"/>
                    </a:lnTo>
                    <a:lnTo>
                      <a:pt x="1161396" y="2320737"/>
                    </a:lnTo>
                    <a:lnTo>
                      <a:pt x="1163936" y="2321124"/>
                    </a:lnTo>
                    <a:lnTo>
                      <a:pt x="1164525" y="2321154"/>
                    </a:lnTo>
                    <a:lnTo>
                      <a:pt x="1173756" y="2322385"/>
                    </a:lnTo>
                    <a:cubicBezTo>
                      <a:pt x="1204713" y="2325134"/>
                      <a:pt x="1236057" y="2326538"/>
                      <a:pt x="1267728" y="2326538"/>
                    </a:cubicBezTo>
                    <a:lnTo>
                      <a:pt x="1269440" y="2326452"/>
                    </a:lnTo>
                    <a:lnTo>
                      <a:pt x="1271152" y="2326538"/>
                    </a:lnTo>
                    <a:cubicBezTo>
                      <a:pt x="1850292" y="2326538"/>
                      <a:pt x="2319777" y="1857053"/>
                      <a:pt x="2319777" y="1277913"/>
                    </a:cubicBezTo>
                    <a:cubicBezTo>
                      <a:pt x="2319777" y="698773"/>
                      <a:pt x="1850292" y="229288"/>
                      <a:pt x="1271152" y="229288"/>
                    </a:cubicBezTo>
                    <a:lnTo>
                      <a:pt x="1269440" y="229375"/>
                    </a:lnTo>
                    <a:lnTo>
                      <a:pt x="1267728" y="229288"/>
                    </a:lnTo>
                    <a:lnTo>
                      <a:pt x="1267728" y="86"/>
                    </a:lnTo>
                    <a:lnTo>
                      <a:pt x="126944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137282" y="2549204"/>
                <a:ext cx="21123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8086/8088</a:t>
                </a:r>
                <a:endPara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2.4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内部寄存器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段寄存器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4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08588" y="2435225"/>
            <a:ext cx="3253811" cy="6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CS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：代码段寄存器，存放代码段的段基地址。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MH_Other_1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230752" y="2447925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MH_SubTitle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99064" y="3300413"/>
            <a:ext cx="3256303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DS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：数据段寄存器，存放数据段的段基地址。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MH_Other_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230752" y="3311525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MH_SubTitle_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9064" y="4164013"/>
            <a:ext cx="325630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ES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：附加段寄存器，存放数据段的段基地址。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MH_Other_3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230752" y="4176713"/>
            <a:ext cx="476250" cy="476250"/>
          </a:xfrm>
          <a:custGeom>
            <a:avLst/>
            <a:gdLst>
              <a:gd name="T0" fmla="*/ 112500 w 127"/>
              <a:gd name="T1" fmla="*/ 431250 h 127"/>
              <a:gd name="T2" fmla="*/ 67500 w 127"/>
              <a:gd name="T3" fmla="*/ 431250 h 127"/>
              <a:gd name="T4" fmla="*/ 45000 w 127"/>
              <a:gd name="T5" fmla="*/ 412500 h 127"/>
              <a:gd name="T6" fmla="*/ 45000 w 127"/>
              <a:gd name="T7" fmla="*/ 367500 h 127"/>
              <a:gd name="T8" fmla="*/ 191250 w 127"/>
              <a:gd name="T9" fmla="*/ 225000 h 127"/>
              <a:gd name="T10" fmla="*/ 131250 w 127"/>
              <a:gd name="T11" fmla="*/ 240000 h 127"/>
              <a:gd name="T12" fmla="*/ 26250 w 127"/>
              <a:gd name="T13" fmla="*/ 348750 h 127"/>
              <a:gd name="T14" fmla="*/ 26250 w 127"/>
              <a:gd name="T15" fmla="*/ 431250 h 127"/>
              <a:gd name="T16" fmla="*/ 45000 w 127"/>
              <a:gd name="T17" fmla="*/ 453750 h 127"/>
              <a:gd name="T18" fmla="*/ 131250 w 127"/>
              <a:gd name="T19" fmla="*/ 453750 h 127"/>
              <a:gd name="T20" fmla="*/ 240000 w 127"/>
              <a:gd name="T21" fmla="*/ 348750 h 127"/>
              <a:gd name="T22" fmla="*/ 255000 w 127"/>
              <a:gd name="T23" fmla="*/ 288750 h 127"/>
              <a:gd name="T24" fmla="*/ 112500 w 127"/>
              <a:gd name="T25" fmla="*/ 431250 h 127"/>
              <a:gd name="T26" fmla="*/ 453750 w 127"/>
              <a:gd name="T27" fmla="*/ 45000 h 127"/>
              <a:gd name="T28" fmla="*/ 431250 w 127"/>
              <a:gd name="T29" fmla="*/ 26250 h 127"/>
              <a:gd name="T30" fmla="*/ 348750 w 127"/>
              <a:gd name="T31" fmla="*/ 26250 h 127"/>
              <a:gd name="T32" fmla="*/ 240000 w 127"/>
              <a:gd name="T33" fmla="*/ 131250 h 127"/>
              <a:gd name="T34" fmla="*/ 225000 w 127"/>
              <a:gd name="T35" fmla="*/ 191250 h 127"/>
              <a:gd name="T36" fmla="*/ 367500 w 127"/>
              <a:gd name="T37" fmla="*/ 45000 h 127"/>
              <a:gd name="T38" fmla="*/ 412500 w 127"/>
              <a:gd name="T39" fmla="*/ 45000 h 127"/>
              <a:gd name="T40" fmla="*/ 431250 w 127"/>
              <a:gd name="T41" fmla="*/ 67500 h 127"/>
              <a:gd name="T42" fmla="*/ 431250 w 127"/>
              <a:gd name="T43" fmla="*/ 112500 h 127"/>
              <a:gd name="T44" fmla="*/ 288750 w 127"/>
              <a:gd name="T45" fmla="*/ 255000 h 127"/>
              <a:gd name="T46" fmla="*/ 348750 w 127"/>
              <a:gd name="T47" fmla="*/ 240000 h 127"/>
              <a:gd name="T48" fmla="*/ 453750 w 127"/>
              <a:gd name="T49" fmla="*/ 131250 h 127"/>
              <a:gd name="T50" fmla="*/ 453750 w 127"/>
              <a:gd name="T51" fmla="*/ 45000 h 127"/>
              <a:gd name="T52" fmla="*/ 288750 w 127"/>
              <a:gd name="T53" fmla="*/ 191250 h 127"/>
              <a:gd name="T54" fmla="*/ 266250 w 127"/>
              <a:gd name="T55" fmla="*/ 191250 h 127"/>
              <a:gd name="T56" fmla="*/ 191250 w 127"/>
              <a:gd name="T57" fmla="*/ 266250 h 127"/>
              <a:gd name="T58" fmla="*/ 191250 w 127"/>
              <a:gd name="T59" fmla="*/ 288750 h 127"/>
              <a:gd name="T60" fmla="*/ 213750 w 127"/>
              <a:gd name="T61" fmla="*/ 288750 h 127"/>
              <a:gd name="T62" fmla="*/ 288750 w 127"/>
              <a:gd name="T63" fmla="*/ 213750 h 127"/>
              <a:gd name="T64" fmla="*/ 288750 w 127"/>
              <a:gd name="T65" fmla="*/ 191250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chemeClr val="accent3"/>
            </a:solidFill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6" name="MH_SubTitle_4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99064" y="5029200"/>
            <a:ext cx="3256303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SS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：堆栈段寄存器，存放堆栈段的段基地址。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MH_Other_4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230752" y="5040313"/>
            <a:ext cx="476250" cy="476250"/>
          </a:xfrm>
          <a:custGeom>
            <a:avLst/>
            <a:gdLst>
              <a:gd name="T0" fmla="*/ 112500 w 127"/>
              <a:gd name="T1" fmla="*/ 431250 h 127"/>
              <a:gd name="T2" fmla="*/ 67500 w 127"/>
              <a:gd name="T3" fmla="*/ 431250 h 127"/>
              <a:gd name="T4" fmla="*/ 45000 w 127"/>
              <a:gd name="T5" fmla="*/ 412500 h 127"/>
              <a:gd name="T6" fmla="*/ 45000 w 127"/>
              <a:gd name="T7" fmla="*/ 367500 h 127"/>
              <a:gd name="T8" fmla="*/ 191250 w 127"/>
              <a:gd name="T9" fmla="*/ 225000 h 127"/>
              <a:gd name="T10" fmla="*/ 131250 w 127"/>
              <a:gd name="T11" fmla="*/ 240000 h 127"/>
              <a:gd name="T12" fmla="*/ 26250 w 127"/>
              <a:gd name="T13" fmla="*/ 348750 h 127"/>
              <a:gd name="T14" fmla="*/ 26250 w 127"/>
              <a:gd name="T15" fmla="*/ 431250 h 127"/>
              <a:gd name="T16" fmla="*/ 45000 w 127"/>
              <a:gd name="T17" fmla="*/ 453750 h 127"/>
              <a:gd name="T18" fmla="*/ 131250 w 127"/>
              <a:gd name="T19" fmla="*/ 453750 h 127"/>
              <a:gd name="T20" fmla="*/ 240000 w 127"/>
              <a:gd name="T21" fmla="*/ 348750 h 127"/>
              <a:gd name="T22" fmla="*/ 255000 w 127"/>
              <a:gd name="T23" fmla="*/ 288750 h 127"/>
              <a:gd name="T24" fmla="*/ 112500 w 127"/>
              <a:gd name="T25" fmla="*/ 431250 h 127"/>
              <a:gd name="T26" fmla="*/ 453750 w 127"/>
              <a:gd name="T27" fmla="*/ 45000 h 127"/>
              <a:gd name="T28" fmla="*/ 431250 w 127"/>
              <a:gd name="T29" fmla="*/ 26250 h 127"/>
              <a:gd name="T30" fmla="*/ 348750 w 127"/>
              <a:gd name="T31" fmla="*/ 26250 h 127"/>
              <a:gd name="T32" fmla="*/ 240000 w 127"/>
              <a:gd name="T33" fmla="*/ 131250 h 127"/>
              <a:gd name="T34" fmla="*/ 225000 w 127"/>
              <a:gd name="T35" fmla="*/ 191250 h 127"/>
              <a:gd name="T36" fmla="*/ 367500 w 127"/>
              <a:gd name="T37" fmla="*/ 45000 h 127"/>
              <a:gd name="T38" fmla="*/ 412500 w 127"/>
              <a:gd name="T39" fmla="*/ 45000 h 127"/>
              <a:gd name="T40" fmla="*/ 431250 w 127"/>
              <a:gd name="T41" fmla="*/ 67500 h 127"/>
              <a:gd name="T42" fmla="*/ 431250 w 127"/>
              <a:gd name="T43" fmla="*/ 112500 h 127"/>
              <a:gd name="T44" fmla="*/ 288750 w 127"/>
              <a:gd name="T45" fmla="*/ 255000 h 127"/>
              <a:gd name="T46" fmla="*/ 348750 w 127"/>
              <a:gd name="T47" fmla="*/ 240000 h 127"/>
              <a:gd name="T48" fmla="*/ 453750 w 127"/>
              <a:gd name="T49" fmla="*/ 131250 h 127"/>
              <a:gd name="T50" fmla="*/ 453750 w 127"/>
              <a:gd name="T51" fmla="*/ 45000 h 127"/>
              <a:gd name="T52" fmla="*/ 288750 w 127"/>
              <a:gd name="T53" fmla="*/ 191250 h 127"/>
              <a:gd name="T54" fmla="*/ 266250 w 127"/>
              <a:gd name="T55" fmla="*/ 191250 h 127"/>
              <a:gd name="T56" fmla="*/ 191250 w 127"/>
              <a:gd name="T57" fmla="*/ 266250 h 127"/>
              <a:gd name="T58" fmla="*/ 191250 w 127"/>
              <a:gd name="T59" fmla="*/ 288750 h 127"/>
              <a:gd name="T60" fmla="*/ 213750 w 127"/>
              <a:gd name="T61" fmla="*/ 288750 h 127"/>
              <a:gd name="T62" fmla="*/ 288750 w 127"/>
              <a:gd name="T63" fmla="*/ 213750 h 127"/>
              <a:gd name="T64" fmla="*/ 288750 w 127"/>
              <a:gd name="T65" fmla="*/ 191250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4"/>
          </a:solidFill>
          <a:ln w="9525">
            <a:solidFill>
              <a:schemeClr val="accent4"/>
            </a:solidFill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8" name="MH_Other_5"/>
          <p:cNvSpPr/>
          <p:nvPr>
            <p:custDataLst>
              <p:tags r:id="rId10"/>
            </p:custDataLst>
          </p:nvPr>
        </p:nvSpPr>
        <p:spPr>
          <a:xfrm rot="16200000">
            <a:off x="2204243" y="4069557"/>
            <a:ext cx="3313113" cy="444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0" name="Group 4"/>
          <p:cNvGrpSpPr/>
          <p:nvPr/>
        </p:nvGrpSpPr>
        <p:grpSpPr bwMode="auto">
          <a:xfrm>
            <a:off x="3860799" y="2618907"/>
            <a:ext cx="5667375" cy="3200400"/>
            <a:chOff x="0" y="0"/>
            <a:chExt cx="3570" cy="2016"/>
          </a:xfrm>
        </p:grpSpPr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1584" y="0"/>
              <a:ext cx="816" cy="20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" name="Line 6"/>
            <p:cNvSpPr>
              <a:spLocks noChangeShapeType="1"/>
            </p:cNvSpPr>
            <p:nvPr/>
          </p:nvSpPr>
          <p:spPr bwMode="auto">
            <a:xfrm>
              <a:off x="1584" y="33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7"/>
            <p:cNvSpPr>
              <a:spLocks noChangeShapeType="1"/>
            </p:cNvSpPr>
            <p:nvPr/>
          </p:nvSpPr>
          <p:spPr bwMode="auto">
            <a:xfrm>
              <a:off x="1584" y="67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8"/>
            <p:cNvSpPr>
              <a:spLocks noChangeShapeType="1"/>
            </p:cNvSpPr>
            <p:nvPr/>
          </p:nvSpPr>
          <p:spPr bwMode="auto">
            <a:xfrm>
              <a:off x="1584" y="100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9"/>
            <p:cNvSpPr>
              <a:spLocks noChangeShapeType="1"/>
            </p:cNvSpPr>
            <p:nvPr/>
          </p:nvSpPr>
          <p:spPr bwMode="auto">
            <a:xfrm>
              <a:off x="1584" y="134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10"/>
            <p:cNvSpPr>
              <a:spLocks noChangeShapeType="1"/>
            </p:cNvSpPr>
            <p:nvPr/>
          </p:nvSpPr>
          <p:spPr bwMode="auto">
            <a:xfrm>
              <a:off x="1584" y="168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11"/>
            <p:cNvSpPr txBox="1">
              <a:spLocks noChangeArrowheads="1"/>
            </p:cNvSpPr>
            <p:nvPr/>
          </p:nvSpPr>
          <p:spPr bwMode="auto">
            <a:xfrm>
              <a:off x="1872" y="96"/>
              <a:ext cx="3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/>
                <a:t>…</a:t>
              </a:r>
              <a:endParaRPr lang="zh-CN" altLang="zh-CN" sz="2400"/>
            </a:p>
          </p:txBody>
        </p:sp>
        <p:sp>
          <p:nvSpPr>
            <p:cNvPr id="58" name="Text Box 12"/>
            <p:cNvSpPr txBox="1">
              <a:spLocks noChangeArrowheads="1"/>
            </p:cNvSpPr>
            <p:nvPr/>
          </p:nvSpPr>
          <p:spPr bwMode="auto">
            <a:xfrm>
              <a:off x="1872" y="384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/>
                <a:t>…</a:t>
              </a:r>
              <a:endParaRPr lang="zh-CN" altLang="zh-CN" sz="2400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auto">
            <a:xfrm>
              <a:off x="1872" y="720"/>
              <a:ext cx="34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/>
                <a:t>…</a:t>
              </a:r>
              <a:endParaRPr lang="zh-CN" altLang="zh-CN" sz="2400"/>
            </a:p>
          </p:txBody>
        </p:sp>
        <p:sp>
          <p:nvSpPr>
            <p:cNvPr id="60" name="Text Box 14"/>
            <p:cNvSpPr txBox="1">
              <a:spLocks noChangeArrowheads="1"/>
            </p:cNvSpPr>
            <p:nvPr/>
          </p:nvSpPr>
          <p:spPr bwMode="auto">
            <a:xfrm>
              <a:off x="1872" y="1056"/>
              <a:ext cx="3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/>
                <a:t>…</a:t>
              </a:r>
              <a:endParaRPr lang="zh-CN" altLang="zh-CN" sz="2400"/>
            </a:p>
          </p:txBody>
        </p:sp>
        <p:sp>
          <p:nvSpPr>
            <p:cNvPr id="61" name="Text Box 15"/>
            <p:cNvSpPr txBox="1">
              <a:spLocks noChangeArrowheads="1"/>
            </p:cNvSpPr>
            <p:nvPr/>
          </p:nvSpPr>
          <p:spPr bwMode="auto">
            <a:xfrm>
              <a:off x="1872" y="1392"/>
              <a:ext cx="3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/>
                <a:t>…</a:t>
              </a:r>
              <a:endParaRPr lang="zh-CN" altLang="zh-CN" sz="2400"/>
            </a:p>
          </p:txBody>
        </p:sp>
        <p:sp>
          <p:nvSpPr>
            <p:cNvPr id="62" name="Text Box 16"/>
            <p:cNvSpPr txBox="1">
              <a:spLocks noChangeArrowheads="1"/>
            </p:cNvSpPr>
            <p:nvPr/>
          </p:nvSpPr>
          <p:spPr bwMode="auto">
            <a:xfrm>
              <a:off x="1872" y="1680"/>
              <a:ext cx="34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 dirty="0"/>
                <a:t>…</a:t>
              </a:r>
              <a:endParaRPr lang="zh-CN" altLang="zh-CN" sz="2400" dirty="0"/>
            </a:p>
          </p:txBody>
        </p:sp>
        <p:sp>
          <p:nvSpPr>
            <p:cNvPr id="63" name="AutoShape 17"/>
            <p:cNvSpPr/>
            <p:nvPr/>
          </p:nvSpPr>
          <p:spPr bwMode="auto">
            <a:xfrm>
              <a:off x="2592" y="384"/>
              <a:ext cx="48" cy="288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" name="AutoShape 18"/>
            <p:cNvSpPr/>
            <p:nvPr/>
          </p:nvSpPr>
          <p:spPr bwMode="auto">
            <a:xfrm>
              <a:off x="2592" y="720"/>
              <a:ext cx="48" cy="288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" name="AutoShape 19"/>
            <p:cNvSpPr/>
            <p:nvPr/>
          </p:nvSpPr>
          <p:spPr bwMode="auto">
            <a:xfrm>
              <a:off x="2592" y="1056"/>
              <a:ext cx="48" cy="288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" name="AutoShape 20"/>
            <p:cNvSpPr/>
            <p:nvPr/>
          </p:nvSpPr>
          <p:spPr bwMode="auto">
            <a:xfrm>
              <a:off x="2592" y="1392"/>
              <a:ext cx="48" cy="288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" name="Text Box 21"/>
            <p:cNvSpPr txBox="1">
              <a:spLocks noChangeArrowheads="1"/>
            </p:cNvSpPr>
            <p:nvPr/>
          </p:nvSpPr>
          <p:spPr bwMode="auto">
            <a:xfrm>
              <a:off x="2640" y="384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代码段</a:t>
              </a:r>
              <a:endParaRPr lang="zh-CN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8" name="Text Box 22"/>
            <p:cNvSpPr txBox="1">
              <a:spLocks noChangeArrowheads="1"/>
            </p:cNvSpPr>
            <p:nvPr/>
          </p:nvSpPr>
          <p:spPr bwMode="auto">
            <a:xfrm>
              <a:off x="2662" y="735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数据段</a:t>
              </a:r>
              <a:endParaRPr lang="zh-CN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9" name="Text Box 23"/>
            <p:cNvSpPr txBox="1">
              <a:spLocks noChangeArrowheads="1"/>
            </p:cNvSpPr>
            <p:nvPr/>
          </p:nvSpPr>
          <p:spPr bwMode="auto">
            <a:xfrm>
              <a:off x="2657" y="1034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堆栈段</a:t>
              </a:r>
              <a:endParaRPr lang="zh-CN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70" name="Text Box 24"/>
            <p:cNvSpPr txBox="1">
              <a:spLocks noChangeArrowheads="1"/>
            </p:cNvSpPr>
            <p:nvPr/>
          </p:nvSpPr>
          <p:spPr bwMode="auto">
            <a:xfrm>
              <a:off x="2658" y="1366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附加段</a:t>
              </a:r>
              <a:endParaRPr lang="zh-CN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71" name="Rectangle 25"/>
            <p:cNvSpPr>
              <a:spLocks noChangeArrowheads="1"/>
            </p:cNvSpPr>
            <p:nvPr/>
          </p:nvSpPr>
          <p:spPr bwMode="auto">
            <a:xfrm>
              <a:off x="528" y="447"/>
              <a:ext cx="336" cy="8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" name="Line 26"/>
            <p:cNvSpPr>
              <a:spLocks noChangeShapeType="1"/>
            </p:cNvSpPr>
            <p:nvPr/>
          </p:nvSpPr>
          <p:spPr bwMode="auto">
            <a:xfrm>
              <a:off x="528" y="87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Line 27"/>
            <p:cNvSpPr>
              <a:spLocks noChangeShapeType="1"/>
            </p:cNvSpPr>
            <p:nvPr/>
          </p:nvSpPr>
          <p:spPr bwMode="auto">
            <a:xfrm>
              <a:off x="528" y="68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28"/>
            <p:cNvSpPr>
              <a:spLocks noChangeShapeType="1"/>
            </p:cNvSpPr>
            <p:nvPr/>
          </p:nvSpPr>
          <p:spPr bwMode="auto">
            <a:xfrm>
              <a:off x="528" y="111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Text Box 29"/>
            <p:cNvSpPr txBox="1">
              <a:spLocks noChangeArrowheads="1"/>
            </p:cNvSpPr>
            <p:nvPr/>
          </p:nvSpPr>
          <p:spPr bwMode="auto">
            <a:xfrm>
              <a:off x="528" y="1104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/>
                <a:t>ES </a:t>
              </a:r>
              <a:endParaRPr lang="zh-CN" altLang="zh-CN"/>
            </a:p>
          </p:txBody>
        </p:sp>
        <p:sp>
          <p:nvSpPr>
            <p:cNvPr id="76" name="Rectangle 30"/>
            <p:cNvSpPr>
              <a:spLocks noChangeArrowheads="1"/>
            </p:cNvSpPr>
            <p:nvPr/>
          </p:nvSpPr>
          <p:spPr bwMode="auto">
            <a:xfrm>
              <a:off x="528" y="447"/>
              <a:ext cx="3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zh-CN" dirty="0"/>
                <a:t>CS</a:t>
              </a:r>
              <a:endParaRPr lang="zh-CN" altLang="zh-CN" dirty="0"/>
            </a:p>
          </p:txBody>
        </p:sp>
        <p:sp>
          <p:nvSpPr>
            <p:cNvPr id="77" name="Rectangle 31"/>
            <p:cNvSpPr>
              <a:spLocks noChangeArrowheads="1"/>
            </p:cNvSpPr>
            <p:nvPr/>
          </p:nvSpPr>
          <p:spPr bwMode="auto">
            <a:xfrm>
              <a:off x="545" y="650"/>
              <a:ext cx="3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zh-CN" dirty="0"/>
                <a:t>DS</a:t>
              </a:r>
              <a:endParaRPr lang="zh-CN" altLang="zh-CN" dirty="0"/>
            </a:p>
          </p:txBody>
        </p:sp>
        <p:sp>
          <p:nvSpPr>
            <p:cNvPr id="78" name="Rectangle 32"/>
            <p:cNvSpPr>
              <a:spLocks noChangeArrowheads="1"/>
            </p:cNvSpPr>
            <p:nvPr/>
          </p:nvSpPr>
          <p:spPr bwMode="auto">
            <a:xfrm>
              <a:off x="528" y="864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zh-CN" dirty="0"/>
                <a:t>SS</a:t>
              </a:r>
              <a:endParaRPr lang="zh-CN" altLang="zh-CN" dirty="0"/>
            </a:p>
          </p:txBody>
        </p:sp>
        <p:sp>
          <p:nvSpPr>
            <p:cNvPr id="79" name="Line 33"/>
            <p:cNvSpPr>
              <a:spLocks noChangeShapeType="1"/>
            </p:cNvSpPr>
            <p:nvPr/>
          </p:nvSpPr>
          <p:spPr bwMode="auto">
            <a:xfrm>
              <a:off x="1056" y="3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34"/>
            <p:cNvSpPr>
              <a:spLocks noChangeShapeType="1"/>
            </p:cNvSpPr>
            <p:nvPr/>
          </p:nvSpPr>
          <p:spPr bwMode="auto">
            <a:xfrm>
              <a:off x="1056" y="67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35"/>
            <p:cNvSpPr>
              <a:spLocks noChangeShapeType="1"/>
            </p:cNvSpPr>
            <p:nvPr/>
          </p:nvSpPr>
          <p:spPr bwMode="auto">
            <a:xfrm>
              <a:off x="864" y="10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36"/>
            <p:cNvSpPr>
              <a:spLocks noChangeShapeType="1"/>
            </p:cNvSpPr>
            <p:nvPr/>
          </p:nvSpPr>
          <p:spPr bwMode="auto">
            <a:xfrm>
              <a:off x="1008" y="10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37"/>
            <p:cNvSpPr>
              <a:spLocks noChangeShapeType="1"/>
            </p:cNvSpPr>
            <p:nvPr/>
          </p:nvSpPr>
          <p:spPr bwMode="auto">
            <a:xfrm>
              <a:off x="864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Line 38"/>
            <p:cNvSpPr>
              <a:spLocks noChangeShapeType="1"/>
            </p:cNvSpPr>
            <p:nvPr/>
          </p:nvSpPr>
          <p:spPr bwMode="auto">
            <a:xfrm>
              <a:off x="1008" y="12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Line 39"/>
            <p:cNvSpPr>
              <a:spLocks noChangeShapeType="1"/>
            </p:cNvSpPr>
            <p:nvPr/>
          </p:nvSpPr>
          <p:spPr bwMode="auto">
            <a:xfrm>
              <a:off x="1008" y="134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AutoShape 40"/>
            <p:cNvSpPr/>
            <p:nvPr/>
          </p:nvSpPr>
          <p:spPr bwMode="auto">
            <a:xfrm>
              <a:off x="336" y="432"/>
              <a:ext cx="96" cy="86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7" name="Text Box 41"/>
            <p:cNvSpPr txBox="1">
              <a:spLocks noChangeArrowheads="1"/>
            </p:cNvSpPr>
            <p:nvPr/>
          </p:nvSpPr>
          <p:spPr bwMode="auto">
            <a:xfrm>
              <a:off x="0" y="432"/>
              <a:ext cx="346" cy="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段寄存器</a:t>
              </a:r>
              <a:endParaRPr lang="zh-CN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88" name="Text Box 42"/>
            <p:cNvSpPr txBox="1">
              <a:spLocks noChangeArrowheads="1"/>
            </p:cNvSpPr>
            <p:nvPr/>
          </p:nvSpPr>
          <p:spPr bwMode="auto">
            <a:xfrm>
              <a:off x="1008" y="432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段基址</a:t>
              </a: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89" name="Text Box 43"/>
            <p:cNvSpPr txBox="1">
              <a:spLocks noChangeArrowheads="1"/>
            </p:cNvSpPr>
            <p:nvPr/>
          </p:nvSpPr>
          <p:spPr bwMode="auto">
            <a:xfrm>
              <a:off x="1008" y="1104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段基址</a:t>
              </a: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90" name="Text Box 44"/>
            <p:cNvSpPr txBox="1">
              <a:spLocks noChangeArrowheads="1"/>
            </p:cNvSpPr>
            <p:nvPr/>
          </p:nvSpPr>
          <p:spPr bwMode="auto">
            <a:xfrm>
              <a:off x="1008" y="768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段基址</a:t>
              </a: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91" name="Line 45"/>
            <p:cNvSpPr>
              <a:spLocks noChangeShapeType="1"/>
            </p:cNvSpPr>
            <p:nvPr/>
          </p:nvSpPr>
          <p:spPr bwMode="auto">
            <a:xfrm>
              <a:off x="1056" y="3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Line 46"/>
            <p:cNvSpPr>
              <a:spLocks noChangeShapeType="1"/>
            </p:cNvSpPr>
            <p:nvPr/>
          </p:nvSpPr>
          <p:spPr bwMode="auto">
            <a:xfrm flipH="1">
              <a:off x="864" y="5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Line 47"/>
            <p:cNvSpPr>
              <a:spLocks noChangeShapeType="1"/>
            </p:cNvSpPr>
            <p:nvPr/>
          </p:nvSpPr>
          <p:spPr bwMode="auto">
            <a:xfrm>
              <a:off x="1056" y="6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Line 48"/>
            <p:cNvSpPr>
              <a:spLocks noChangeShapeType="1"/>
            </p:cNvSpPr>
            <p:nvPr/>
          </p:nvSpPr>
          <p:spPr bwMode="auto">
            <a:xfrm flipH="1">
              <a:off x="864" y="8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Text Box 49"/>
            <p:cNvSpPr txBox="1">
              <a:spLocks noChangeArrowheads="1"/>
            </p:cNvSpPr>
            <p:nvPr/>
          </p:nvSpPr>
          <p:spPr bwMode="auto">
            <a:xfrm>
              <a:off x="1008" y="96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段基址</a:t>
              </a:r>
              <a:endParaRPr lang="zh-CN" altLang="zh-CN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  <p:bldP spid="36" grpId="0"/>
      <p:bldP spid="37" grpId="0" animBg="1"/>
      <p:bldP spid="43" grpId="0"/>
      <p:bldP spid="45" grpId="0" animBg="1"/>
      <p:bldP spid="46" grpId="0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特点及工作模式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8088/8086 CPU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的特点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7" name="MH_Other_1"/>
          <p:cNvCxnSpPr/>
          <p:nvPr>
            <p:custDataLst>
              <p:tags r:id="rId2"/>
            </p:custDataLst>
          </p:nvPr>
        </p:nvCxnSpPr>
        <p:spPr>
          <a:xfrm>
            <a:off x="1270747" y="2913082"/>
            <a:ext cx="651510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MH_Other_2"/>
          <p:cNvSpPr/>
          <p:nvPr>
            <p:custDataLst>
              <p:tags r:id="rId3"/>
            </p:custDataLst>
          </p:nvPr>
        </p:nvSpPr>
        <p:spPr>
          <a:xfrm>
            <a:off x="1148510" y="2232045"/>
            <a:ext cx="742950" cy="682625"/>
          </a:xfrm>
          <a:prstGeom prst="flowChartDisplay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9" name="MH_Other_3"/>
          <p:cNvSpPr/>
          <p:nvPr>
            <p:custDataLst>
              <p:tags r:id="rId4"/>
            </p:custDataLst>
          </p:nvPr>
        </p:nvSpPr>
        <p:spPr>
          <a:xfrm>
            <a:off x="1253285" y="2155845"/>
            <a:ext cx="742950" cy="682625"/>
          </a:xfrm>
          <a:prstGeom prst="flowChartDispla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A</a:t>
            </a:r>
            <a:endParaRPr lang="zh-CN" altLang="en-US" sz="4400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cxnSp>
        <p:nvCxnSpPr>
          <p:cNvPr id="80" name="MH_Other_4"/>
          <p:cNvCxnSpPr/>
          <p:nvPr>
            <p:custDataLst>
              <p:tags r:id="rId5"/>
            </p:custDataLst>
          </p:nvPr>
        </p:nvCxnSpPr>
        <p:spPr>
          <a:xfrm>
            <a:off x="1270747" y="4316432"/>
            <a:ext cx="651510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MH_Other_5"/>
          <p:cNvSpPr/>
          <p:nvPr>
            <p:custDataLst>
              <p:tags r:id="rId6"/>
            </p:custDataLst>
          </p:nvPr>
        </p:nvSpPr>
        <p:spPr>
          <a:xfrm>
            <a:off x="1148510" y="3635395"/>
            <a:ext cx="742950" cy="682625"/>
          </a:xfrm>
          <a:prstGeom prst="flowChartDisplay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2" name="MH_Other_6"/>
          <p:cNvSpPr/>
          <p:nvPr>
            <p:custDataLst>
              <p:tags r:id="rId7"/>
            </p:custDataLst>
          </p:nvPr>
        </p:nvSpPr>
        <p:spPr>
          <a:xfrm>
            <a:off x="1253285" y="3559195"/>
            <a:ext cx="742950" cy="682625"/>
          </a:xfrm>
          <a:prstGeom prst="flowChartDisp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</a:t>
            </a:r>
            <a:endParaRPr lang="zh-CN" altLang="en-US" sz="4400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cxnSp>
        <p:nvCxnSpPr>
          <p:cNvPr id="83" name="MH_Other_7"/>
          <p:cNvCxnSpPr/>
          <p:nvPr>
            <p:custDataLst>
              <p:tags r:id="rId8"/>
            </p:custDataLst>
          </p:nvPr>
        </p:nvCxnSpPr>
        <p:spPr>
          <a:xfrm>
            <a:off x="1270747" y="5719782"/>
            <a:ext cx="651510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MH_Other_8"/>
          <p:cNvSpPr/>
          <p:nvPr>
            <p:custDataLst>
              <p:tags r:id="rId9"/>
            </p:custDataLst>
          </p:nvPr>
        </p:nvSpPr>
        <p:spPr>
          <a:xfrm>
            <a:off x="1148510" y="5038745"/>
            <a:ext cx="742950" cy="682625"/>
          </a:xfrm>
          <a:prstGeom prst="flowChartDisplay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5" name="MH_Other_9"/>
          <p:cNvSpPr/>
          <p:nvPr>
            <p:custDataLst>
              <p:tags r:id="rId10"/>
            </p:custDataLst>
          </p:nvPr>
        </p:nvSpPr>
        <p:spPr>
          <a:xfrm>
            <a:off x="1253285" y="4962545"/>
            <a:ext cx="742950" cy="682625"/>
          </a:xfrm>
          <a:prstGeom prst="flowChartDisplay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C</a:t>
            </a:r>
            <a:endParaRPr lang="zh-CN" altLang="en-US" sz="4400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6" name="MH_SubTitle_1"/>
          <p:cNvSpPr txBox="1"/>
          <p:nvPr>
            <p:custDataLst>
              <p:tags r:id="rId11"/>
            </p:custDataLst>
          </p:nvPr>
        </p:nvSpPr>
        <p:spPr>
          <a:xfrm>
            <a:off x="2029572" y="2157432"/>
            <a:ext cx="5916613" cy="365125"/>
          </a:xfrm>
          <a:prstGeom prst="rect">
            <a:avLst/>
          </a:prstGeom>
          <a:noFill/>
        </p:spPr>
        <p:txBody>
          <a:bodyPr anchor="b">
            <a:no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采用并行流水线工作方式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7" name="MH_SubTitle_2"/>
          <p:cNvSpPr txBox="1"/>
          <p:nvPr>
            <p:custDataLst>
              <p:tags r:id="rId12"/>
            </p:custDataLst>
          </p:nvPr>
        </p:nvSpPr>
        <p:spPr>
          <a:xfrm>
            <a:off x="2029572" y="3578245"/>
            <a:ext cx="5916613" cy="368300"/>
          </a:xfrm>
          <a:prstGeom prst="rect">
            <a:avLst/>
          </a:prstGeom>
          <a:noFill/>
        </p:spPr>
        <p:txBody>
          <a:bodyPr anchor="b">
            <a:noAutofit/>
          </a:bodyPr>
          <a:lstStyle/>
          <a:p>
            <a:pPr>
              <a:spcBef>
                <a:spcPct val="50000"/>
              </a:spcBef>
              <a:spcAft>
                <a:spcPct val="1000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对内存空间实行分段管理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8" name="MH_SubTitle_3"/>
          <p:cNvSpPr txBox="1"/>
          <p:nvPr>
            <p:custDataLst>
              <p:tags r:id="rId13"/>
            </p:custDataLst>
          </p:nvPr>
        </p:nvSpPr>
        <p:spPr>
          <a:xfrm>
            <a:off x="2029572" y="5172889"/>
            <a:ext cx="5916613" cy="365125"/>
          </a:xfrm>
          <a:prstGeom prst="rect">
            <a:avLst/>
          </a:prstGeom>
          <a:noFill/>
        </p:spPr>
        <p:txBody>
          <a:bodyPr anchor="b">
            <a:noAutofit/>
          </a:bodyPr>
          <a:lstStyle/>
          <a:p>
            <a:pPr>
              <a:spcBef>
                <a:spcPct val="50000"/>
              </a:spcBef>
              <a:spcAft>
                <a:spcPct val="1000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支持多处理器系统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" name="MH_Text_1"/>
          <p:cNvSpPr txBox="1"/>
          <p:nvPr>
            <p:custDataLst>
              <p:tags r:id="rId14"/>
            </p:custDataLst>
          </p:nvPr>
        </p:nvSpPr>
        <p:spPr>
          <a:xfrm>
            <a:off x="2029572" y="2563831"/>
            <a:ext cx="5916613" cy="609595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划分成两个功能部分并设置指令预取队列，实现流水线工作</a:t>
            </a:r>
            <a:endParaRPr lang="en-US" altLang="zh-CN" sz="20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MH_Text_2"/>
          <p:cNvSpPr txBox="1"/>
          <p:nvPr>
            <p:custDataLst>
              <p:tags r:id="rId15"/>
            </p:custDataLst>
          </p:nvPr>
        </p:nvSpPr>
        <p:spPr>
          <a:xfrm>
            <a:off x="2029572" y="3987820"/>
            <a:ext cx="5916613" cy="609593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spcBef>
                <a:spcPct val="50000"/>
              </a:spcBef>
              <a:spcAft>
                <a:spcPct val="1000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将内存分为4个段并设置段地址寄存器，以实现对1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MB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空间的寻址</a:t>
            </a:r>
            <a:endParaRPr lang="zh-CN" altLang="en-US" sz="20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" name="AutoShape 6"/>
          <p:cNvSpPr>
            <a:spLocks noChangeArrowheads="1"/>
          </p:cNvSpPr>
          <p:nvPr/>
        </p:nvSpPr>
        <p:spPr bwMode="auto">
          <a:xfrm>
            <a:off x="7362657" y="1342623"/>
            <a:ext cx="1620629" cy="863600"/>
          </a:xfrm>
          <a:prstGeom prst="cloudCallout">
            <a:avLst>
              <a:gd name="adj1" fmla="val -147217"/>
              <a:gd name="adj2" fmla="val 22059"/>
            </a:avLst>
          </a:prstGeom>
          <a:solidFill>
            <a:schemeClr val="accent5">
              <a:lumMod val="60000"/>
              <a:lumOff val="40000"/>
            </a:schemeClr>
          </a:solidFill>
          <a:ln w="12700" cap="sq">
            <a:solidFill>
              <a:schemeClr val="accent5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内部结构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4" name="AutoShape 7"/>
          <p:cNvSpPr>
            <a:spLocks noChangeArrowheads="1"/>
          </p:cNvSpPr>
          <p:nvPr/>
        </p:nvSpPr>
        <p:spPr bwMode="auto">
          <a:xfrm>
            <a:off x="7002393" y="2987695"/>
            <a:ext cx="1980893" cy="946720"/>
          </a:xfrm>
          <a:prstGeom prst="cloudCallout">
            <a:avLst>
              <a:gd name="adj1" fmla="val -112701"/>
              <a:gd name="adj2" fmla="val 22242"/>
            </a:avLst>
          </a:prstGeom>
          <a:solidFill>
            <a:schemeClr val="accent5">
              <a:lumMod val="60000"/>
              <a:lumOff val="40000"/>
            </a:schemeClr>
          </a:solidFill>
          <a:ln w="12700" cap="sq">
            <a:solidFill>
              <a:schemeClr val="accent5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存储器寻址部分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5" name="AutoShape 8"/>
          <p:cNvSpPr>
            <a:spLocks noChangeArrowheads="1"/>
          </p:cNvSpPr>
          <p:nvPr/>
        </p:nvSpPr>
        <p:spPr bwMode="auto">
          <a:xfrm>
            <a:off x="5070407" y="5303857"/>
            <a:ext cx="1931987" cy="719138"/>
          </a:xfrm>
          <a:prstGeom prst="cloudCallout">
            <a:avLst>
              <a:gd name="adj1" fmla="val -63832"/>
              <a:gd name="adj2" fmla="val -26161"/>
            </a:avLst>
          </a:prstGeom>
          <a:solidFill>
            <a:schemeClr val="accent5">
              <a:lumMod val="60000"/>
              <a:lumOff val="40000"/>
            </a:schemeClr>
          </a:solidFill>
          <a:ln w="12700" cap="sq">
            <a:solidFill>
              <a:schemeClr val="accent5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工作模式</a:t>
            </a:r>
            <a:endParaRPr lang="zh-CN" altLang="en-US" sz="20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6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1" grpId="0" animBg="1"/>
      <p:bldP spid="82" grpId="0" animBg="1"/>
      <p:bldP spid="84" grpId="0" animBg="1"/>
      <p:bldP spid="85" grpId="0" animBg="1"/>
      <p:bldP spid="86" grpId="0"/>
      <p:bldP spid="87" grpId="0"/>
      <p:bldP spid="88" grpId="0"/>
      <p:bldP spid="89" grpId="0"/>
      <p:bldP spid="90" grpId="0"/>
      <p:bldP spid="93" grpId="0" animBg="1"/>
      <p:bldP spid="94" grpId="0" animBg="1"/>
      <p:bldP spid="9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s_1"/>
          <p:cNvSpPr/>
          <p:nvPr>
            <p:custDataLst>
              <p:tags r:id="rId1"/>
            </p:custDataLst>
          </p:nvPr>
        </p:nvSpPr>
        <p:spPr>
          <a:xfrm>
            <a:off x="1933484" y="2554961"/>
            <a:ext cx="1803016" cy="18030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MH_Others_2"/>
          <p:cNvSpPr/>
          <p:nvPr>
            <p:custDataLst>
              <p:tags r:id="rId2"/>
            </p:custDataLst>
          </p:nvPr>
        </p:nvSpPr>
        <p:spPr>
          <a:xfrm>
            <a:off x="1213722" y="1828800"/>
            <a:ext cx="3282308" cy="328230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MH_Others_3"/>
          <p:cNvSpPr/>
          <p:nvPr>
            <p:custDataLst>
              <p:tags r:id="rId3"/>
            </p:custDataLst>
          </p:nvPr>
        </p:nvSpPr>
        <p:spPr>
          <a:xfrm>
            <a:off x="4245879" y="2695898"/>
            <a:ext cx="269352" cy="269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" name="MH_Number"/>
          <p:cNvSpPr/>
          <p:nvPr>
            <p:custDataLst>
              <p:tags r:id="rId4"/>
            </p:custDataLst>
          </p:nvPr>
        </p:nvSpPr>
        <p:spPr>
          <a:xfrm>
            <a:off x="2058338" y="2695898"/>
            <a:ext cx="1538428" cy="15384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85000" lnSpcReduction="10000"/>
          </a:bodyPr>
          <a:lstStyle/>
          <a:p>
            <a:pPr lvl="0" algn="ctr"/>
            <a:r>
              <a:rPr lang="en-US" altLang="zh-CN" sz="80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2.5</a:t>
            </a:r>
            <a:endParaRPr lang="zh-CN" altLang="en-US" sz="80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MH_Title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47972" y="2473407"/>
            <a:ext cx="3579320" cy="191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8086/8088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的存储器组织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0" name="ïšḻïdê"/>
          <p:cNvSpPr txBox="1"/>
          <p:nvPr/>
        </p:nvSpPr>
        <p:spPr bwMode="auto">
          <a:xfrm>
            <a:off x="-1" y="124432"/>
            <a:ext cx="348727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主要内容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 8086/8088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的存储器组织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内存单元的编址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MH_Title_1"/>
          <p:cNvSpPr/>
          <p:nvPr>
            <p:custDataLst>
              <p:tags r:id="rId2"/>
            </p:custDataLst>
          </p:nvPr>
        </p:nvSpPr>
        <p:spPr>
          <a:xfrm>
            <a:off x="3705842" y="3169191"/>
            <a:ext cx="1539875" cy="15414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物理</a:t>
            </a:r>
            <a:endParaRPr lang="en-US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SubTitl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599953" y="3656553"/>
            <a:ext cx="362423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8086/8088CPU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有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根地址线，它可以产生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位的地址码，寻址范围为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220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，即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兆字节空间。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SubTitle_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39060" y="3656553"/>
            <a:ext cx="331694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指每个内存单元在整个内存空间中具有的惟一的地址。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5827" y="2173776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内存单元的地址表示有</a:t>
            </a: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物理地址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逻辑地址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两种方式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MH_Other_5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 rot="5400000">
            <a:off x="5307460" y="3749422"/>
            <a:ext cx="354012" cy="322262"/>
          </a:xfrm>
          <a:custGeom>
            <a:avLst/>
            <a:gdLst>
              <a:gd name="T0" fmla="*/ 85221463 w 115"/>
              <a:gd name="T1" fmla="*/ 839050551 h 105"/>
              <a:gd name="T2" fmla="*/ 994253476 w 115"/>
              <a:gd name="T3" fmla="*/ 839050551 h 105"/>
              <a:gd name="T4" fmla="*/ 1060536836 w 115"/>
              <a:gd name="T5" fmla="*/ 744775104 h 105"/>
              <a:gd name="T6" fmla="*/ 596553317 w 115"/>
              <a:gd name="T7" fmla="*/ 28282327 h 105"/>
              <a:gd name="T8" fmla="*/ 482921622 w 115"/>
              <a:gd name="T9" fmla="*/ 28282327 h 105"/>
              <a:gd name="T10" fmla="*/ 18938103 w 115"/>
              <a:gd name="T11" fmla="*/ 744775104 h 105"/>
              <a:gd name="T12" fmla="*/ 85221463 w 115"/>
              <a:gd name="T13" fmla="*/ 839050551 h 105"/>
              <a:gd name="T14" fmla="*/ 539735930 w 115"/>
              <a:gd name="T15" fmla="*/ 113129308 h 105"/>
              <a:gd name="T16" fmla="*/ 965846322 w 115"/>
              <a:gd name="T17" fmla="*/ 763628966 h 105"/>
              <a:gd name="T18" fmla="*/ 113628617 w 115"/>
              <a:gd name="T19" fmla="*/ 763628966 h 105"/>
              <a:gd name="T20" fmla="*/ 539735930 w 115"/>
              <a:gd name="T21" fmla="*/ 113129308 h 105"/>
              <a:gd name="T22" fmla="*/ 1032129682 w 115"/>
              <a:gd name="T23" fmla="*/ 914469066 h 105"/>
              <a:gd name="T24" fmla="*/ 47345257 w 115"/>
              <a:gd name="T25" fmla="*/ 914469066 h 105"/>
              <a:gd name="T26" fmla="*/ 9469051 w 115"/>
              <a:gd name="T27" fmla="*/ 952179858 h 105"/>
              <a:gd name="T28" fmla="*/ 47345257 w 115"/>
              <a:gd name="T29" fmla="*/ 989890651 h 105"/>
              <a:gd name="T30" fmla="*/ 1032129682 w 115"/>
              <a:gd name="T31" fmla="*/ 989890651 h 105"/>
              <a:gd name="T32" fmla="*/ 1070005888 w 115"/>
              <a:gd name="T33" fmla="*/ 952179858 h 105"/>
              <a:gd name="T34" fmla="*/ 1032129682 w 115"/>
              <a:gd name="T35" fmla="*/ 914469066 h 10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MH_Other_5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 rot="16200000">
            <a:off x="3290087" y="3826416"/>
            <a:ext cx="354012" cy="322262"/>
          </a:xfrm>
          <a:custGeom>
            <a:avLst/>
            <a:gdLst>
              <a:gd name="T0" fmla="*/ 85221463 w 115"/>
              <a:gd name="T1" fmla="*/ 839050551 h 105"/>
              <a:gd name="T2" fmla="*/ 994253476 w 115"/>
              <a:gd name="T3" fmla="*/ 839050551 h 105"/>
              <a:gd name="T4" fmla="*/ 1060536836 w 115"/>
              <a:gd name="T5" fmla="*/ 744775104 h 105"/>
              <a:gd name="T6" fmla="*/ 596553317 w 115"/>
              <a:gd name="T7" fmla="*/ 28282327 h 105"/>
              <a:gd name="T8" fmla="*/ 482921622 w 115"/>
              <a:gd name="T9" fmla="*/ 28282327 h 105"/>
              <a:gd name="T10" fmla="*/ 18938103 w 115"/>
              <a:gd name="T11" fmla="*/ 744775104 h 105"/>
              <a:gd name="T12" fmla="*/ 85221463 w 115"/>
              <a:gd name="T13" fmla="*/ 839050551 h 105"/>
              <a:gd name="T14" fmla="*/ 539735930 w 115"/>
              <a:gd name="T15" fmla="*/ 113129308 h 105"/>
              <a:gd name="T16" fmla="*/ 965846322 w 115"/>
              <a:gd name="T17" fmla="*/ 763628966 h 105"/>
              <a:gd name="T18" fmla="*/ 113628617 w 115"/>
              <a:gd name="T19" fmla="*/ 763628966 h 105"/>
              <a:gd name="T20" fmla="*/ 539735930 w 115"/>
              <a:gd name="T21" fmla="*/ 113129308 h 105"/>
              <a:gd name="T22" fmla="*/ 1032129682 w 115"/>
              <a:gd name="T23" fmla="*/ 914469066 h 105"/>
              <a:gd name="T24" fmla="*/ 47345257 w 115"/>
              <a:gd name="T25" fmla="*/ 914469066 h 105"/>
              <a:gd name="T26" fmla="*/ 9469051 w 115"/>
              <a:gd name="T27" fmla="*/ 952179858 h 105"/>
              <a:gd name="T28" fmla="*/ 47345257 w 115"/>
              <a:gd name="T29" fmla="*/ 989890651 h 105"/>
              <a:gd name="T30" fmla="*/ 1032129682 w 115"/>
              <a:gd name="T31" fmla="*/ 989890651 h 105"/>
              <a:gd name="T32" fmla="*/ 1070005888 w 115"/>
              <a:gd name="T33" fmla="*/ 952179858 h 105"/>
              <a:gd name="T34" fmla="*/ 1032129682 w 115"/>
              <a:gd name="T35" fmla="*/ 914469066 h 10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939042" y="5385720"/>
            <a:ext cx="80842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这一兆字节存储单元的地址范围为：00…...0~11…...1。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AutoShape 5"/>
          <p:cNvSpPr/>
          <p:nvPr/>
        </p:nvSpPr>
        <p:spPr bwMode="auto">
          <a:xfrm rot="16200000">
            <a:off x="7915276" y="5341906"/>
            <a:ext cx="76201" cy="1078227"/>
          </a:xfrm>
          <a:prstGeom prst="leftBrace">
            <a:avLst>
              <a:gd name="adj1" fmla="val 108333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5996817" y="5919120"/>
            <a:ext cx="83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20位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7216017" y="5919120"/>
            <a:ext cx="83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20位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AutoShape 5"/>
          <p:cNvSpPr/>
          <p:nvPr/>
        </p:nvSpPr>
        <p:spPr bwMode="auto">
          <a:xfrm rot="16200000">
            <a:off x="6537897" y="5301837"/>
            <a:ext cx="76202" cy="1158363"/>
          </a:xfrm>
          <a:prstGeom prst="leftBrace">
            <a:avLst>
              <a:gd name="adj1" fmla="val 108333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  <p:bldP spid="14" grpId="0" animBg="1"/>
      <p:bldP spid="15" grpId="0" animBg="1"/>
      <p:bldP spid="21" grpId="0"/>
      <p:bldP spid="22" grpId="0" animBg="1"/>
      <p:bldP spid="23" grpId="0"/>
      <p:bldP spid="24" grpId="0"/>
      <p:bldP spid="2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 8086/8088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的存储器组织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内存单元的编址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57" name="Group 8"/>
          <p:cNvGrpSpPr/>
          <p:nvPr/>
        </p:nvGrpSpPr>
        <p:grpSpPr bwMode="auto">
          <a:xfrm>
            <a:off x="3162300" y="3079892"/>
            <a:ext cx="5129213" cy="3292475"/>
            <a:chOff x="0" y="0"/>
            <a:chExt cx="3231" cy="2074"/>
          </a:xfrm>
        </p:grpSpPr>
        <p:sp>
          <p:nvSpPr>
            <p:cNvPr id="58" name="Rectangle 9"/>
            <p:cNvSpPr>
              <a:spLocks noChangeArrowheads="1"/>
            </p:cNvSpPr>
            <p:nvPr/>
          </p:nvSpPr>
          <p:spPr bwMode="auto">
            <a:xfrm>
              <a:off x="1728" y="384"/>
              <a:ext cx="1056" cy="1680"/>
            </a:xfrm>
            <a:prstGeom prst="rect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" name="Line 10"/>
            <p:cNvSpPr>
              <a:spLocks noChangeShapeType="1"/>
            </p:cNvSpPr>
            <p:nvPr/>
          </p:nvSpPr>
          <p:spPr bwMode="auto">
            <a:xfrm>
              <a:off x="1728" y="576"/>
              <a:ext cx="10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Line 11"/>
            <p:cNvSpPr>
              <a:spLocks noChangeShapeType="1"/>
            </p:cNvSpPr>
            <p:nvPr/>
          </p:nvSpPr>
          <p:spPr bwMode="auto">
            <a:xfrm>
              <a:off x="1728" y="768"/>
              <a:ext cx="10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Line 12"/>
            <p:cNvSpPr>
              <a:spLocks noChangeShapeType="1"/>
            </p:cNvSpPr>
            <p:nvPr/>
          </p:nvSpPr>
          <p:spPr bwMode="auto">
            <a:xfrm>
              <a:off x="1728" y="960"/>
              <a:ext cx="10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Line 13"/>
            <p:cNvSpPr>
              <a:spLocks noChangeShapeType="1"/>
            </p:cNvSpPr>
            <p:nvPr/>
          </p:nvSpPr>
          <p:spPr bwMode="auto">
            <a:xfrm>
              <a:off x="1728" y="1872"/>
              <a:ext cx="10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" name="Line 14"/>
            <p:cNvSpPr>
              <a:spLocks noChangeShapeType="1"/>
            </p:cNvSpPr>
            <p:nvPr/>
          </p:nvSpPr>
          <p:spPr bwMode="auto">
            <a:xfrm>
              <a:off x="1728" y="1680"/>
              <a:ext cx="10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" name="Text Box 15"/>
            <p:cNvSpPr txBox="1">
              <a:spLocks noChangeArrowheads="1"/>
            </p:cNvSpPr>
            <p:nvPr/>
          </p:nvSpPr>
          <p:spPr bwMode="auto">
            <a:xfrm>
              <a:off x="2112" y="1104"/>
              <a:ext cx="34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…...</a:t>
              </a:r>
              <a:endPara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" name="Text Box 16"/>
            <p:cNvSpPr txBox="1">
              <a:spLocks noChangeArrowheads="1"/>
            </p:cNvSpPr>
            <p:nvPr/>
          </p:nvSpPr>
          <p:spPr bwMode="auto">
            <a:xfrm>
              <a:off x="2640" y="19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" name="Rectangle 17"/>
            <p:cNvSpPr>
              <a:spLocks noChangeArrowheads="1"/>
            </p:cNvSpPr>
            <p:nvPr/>
          </p:nvSpPr>
          <p:spPr bwMode="auto">
            <a:xfrm>
              <a:off x="1680" y="19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" name="Text Box 18"/>
            <p:cNvSpPr txBox="1">
              <a:spLocks noChangeArrowheads="1"/>
            </p:cNvSpPr>
            <p:nvPr/>
          </p:nvSpPr>
          <p:spPr bwMode="auto">
            <a:xfrm>
              <a:off x="1632" y="0"/>
              <a:ext cx="1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存储单元（字节）</a:t>
              </a:r>
              <a:endPara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" name="Text Box 19"/>
            <p:cNvSpPr txBox="1">
              <a:spLocks noChangeArrowheads="1"/>
            </p:cNvSpPr>
            <p:nvPr/>
          </p:nvSpPr>
          <p:spPr bwMode="auto">
            <a:xfrm>
              <a:off x="336" y="0"/>
              <a:ext cx="11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二进制数地址</a:t>
              </a:r>
              <a:endPara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" name="Text Box 20"/>
            <p:cNvSpPr txBox="1">
              <a:spLocks noChangeArrowheads="1"/>
            </p:cNvSpPr>
            <p:nvPr/>
          </p:nvSpPr>
          <p:spPr bwMode="auto">
            <a:xfrm>
              <a:off x="0" y="384"/>
              <a:ext cx="1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00000000000000000000</a:t>
              </a:r>
              <a:endPara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" name="Text Box 21"/>
            <p:cNvSpPr txBox="1">
              <a:spLocks noChangeArrowheads="1"/>
            </p:cNvSpPr>
            <p:nvPr/>
          </p:nvSpPr>
          <p:spPr bwMode="auto">
            <a:xfrm>
              <a:off x="0" y="576"/>
              <a:ext cx="1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00000000000000000001</a:t>
              </a:r>
              <a:endPara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" name="Text Box 22"/>
            <p:cNvSpPr txBox="1">
              <a:spLocks noChangeArrowheads="1"/>
            </p:cNvSpPr>
            <p:nvPr/>
          </p:nvSpPr>
          <p:spPr bwMode="auto">
            <a:xfrm>
              <a:off x="0" y="768"/>
              <a:ext cx="1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00000000000000000010</a:t>
              </a:r>
              <a:endPara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" name="Text Box 23"/>
            <p:cNvSpPr txBox="1">
              <a:spLocks noChangeArrowheads="1"/>
            </p:cNvSpPr>
            <p:nvPr/>
          </p:nvSpPr>
          <p:spPr bwMode="auto">
            <a:xfrm>
              <a:off x="720" y="1056"/>
              <a:ext cx="34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…...</a:t>
              </a:r>
              <a:endPara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" name="Text Box 24"/>
            <p:cNvSpPr txBox="1">
              <a:spLocks noChangeArrowheads="1"/>
            </p:cNvSpPr>
            <p:nvPr/>
          </p:nvSpPr>
          <p:spPr bwMode="auto">
            <a:xfrm>
              <a:off x="0" y="1632"/>
              <a:ext cx="1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11111111111111111110</a:t>
              </a:r>
              <a:endPara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" name="Text Box 25"/>
            <p:cNvSpPr txBox="1">
              <a:spLocks noChangeArrowheads="1"/>
            </p:cNvSpPr>
            <p:nvPr/>
          </p:nvSpPr>
          <p:spPr bwMode="auto">
            <a:xfrm>
              <a:off x="0" y="1824"/>
              <a:ext cx="1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11111111111111111111</a:t>
              </a:r>
              <a:endPara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5" name="Group 26"/>
          <p:cNvGrpSpPr/>
          <p:nvPr/>
        </p:nvGrpSpPr>
        <p:grpSpPr bwMode="auto">
          <a:xfrm>
            <a:off x="952500" y="3079892"/>
            <a:ext cx="2057400" cy="3292475"/>
            <a:chOff x="0" y="0"/>
            <a:chExt cx="1296" cy="2074"/>
          </a:xfrm>
        </p:grpSpPr>
        <p:sp>
          <p:nvSpPr>
            <p:cNvPr id="76" name="Text Box 27"/>
            <p:cNvSpPr txBox="1">
              <a:spLocks noChangeArrowheads="1"/>
            </p:cNvSpPr>
            <p:nvPr/>
          </p:nvSpPr>
          <p:spPr bwMode="auto">
            <a:xfrm>
              <a:off x="0" y="0"/>
              <a:ext cx="1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十六进制数地址</a:t>
              </a:r>
              <a:endPara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" name="Text Box 28"/>
            <p:cNvSpPr txBox="1">
              <a:spLocks noChangeArrowheads="1"/>
            </p:cNvSpPr>
            <p:nvPr/>
          </p:nvSpPr>
          <p:spPr bwMode="auto">
            <a:xfrm>
              <a:off x="384" y="384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00000H</a:t>
              </a:r>
              <a:endPara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" name="Text Box 29"/>
            <p:cNvSpPr txBox="1">
              <a:spLocks noChangeArrowheads="1"/>
            </p:cNvSpPr>
            <p:nvPr/>
          </p:nvSpPr>
          <p:spPr bwMode="auto">
            <a:xfrm>
              <a:off x="384" y="576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00001H</a:t>
              </a:r>
              <a:endPara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9" name="Text Box 30"/>
            <p:cNvSpPr txBox="1">
              <a:spLocks noChangeArrowheads="1"/>
            </p:cNvSpPr>
            <p:nvPr/>
          </p:nvSpPr>
          <p:spPr bwMode="auto">
            <a:xfrm>
              <a:off x="384" y="768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00002H</a:t>
              </a:r>
              <a:endPara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384" y="1632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FFFFEH</a:t>
              </a:r>
              <a:endPara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" name="Text Box 32"/>
            <p:cNvSpPr txBox="1">
              <a:spLocks noChangeArrowheads="1"/>
            </p:cNvSpPr>
            <p:nvPr/>
          </p:nvSpPr>
          <p:spPr bwMode="auto">
            <a:xfrm>
              <a:off x="384" y="1824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FFFFFH</a:t>
              </a:r>
              <a:endPara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" name="Text Box 33"/>
            <p:cNvSpPr txBox="1">
              <a:spLocks noChangeArrowheads="1"/>
            </p:cNvSpPr>
            <p:nvPr/>
          </p:nvSpPr>
          <p:spPr bwMode="auto">
            <a:xfrm>
              <a:off x="528" y="1056"/>
              <a:ext cx="34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…...</a:t>
              </a:r>
              <a:endPara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3" name="TextBox 33"/>
          <p:cNvSpPr txBox="1"/>
          <p:nvPr/>
        </p:nvSpPr>
        <p:spPr>
          <a:xfrm>
            <a:off x="395536" y="1543045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为了方便书写，在源程序中常用5位十六进制数或一个符号来表示一个存储单元的地址。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 8086/8088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的存储器组织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内存单元的编址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94050" y="1477140"/>
            <a:ext cx="5879509" cy="698500"/>
            <a:chOff x="1694050" y="1477140"/>
            <a:chExt cx="5879509" cy="698500"/>
          </a:xfrm>
        </p:grpSpPr>
        <p:cxnSp>
          <p:nvCxnSpPr>
            <p:cNvPr id="36" name="MH_Other_1"/>
            <p:cNvCxnSpPr>
              <a:stCxn id="37" idx="3"/>
            </p:cNvCxnSpPr>
            <p:nvPr>
              <p:custDataLst>
                <p:tags r:id="rId2"/>
              </p:custDataLst>
            </p:nvPr>
          </p:nvCxnSpPr>
          <p:spPr>
            <a:xfrm flipV="1">
              <a:off x="2437000" y="1826390"/>
              <a:ext cx="384175" cy="0"/>
            </a:xfrm>
            <a:prstGeom prst="line">
              <a:avLst/>
            </a:prstGeom>
            <a:ln w="28575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H_Other_4"/>
            <p:cNvSpPr/>
            <p:nvPr>
              <p:custDataLst>
                <p:tags r:id="rId3"/>
              </p:custDataLst>
            </p:nvPr>
          </p:nvSpPr>
          <p:spPr>
            <a:xfrm>
              <a:off x="1694050" y="1477140"/>
              <a:ext cx="742950" cy="698500"/>
            </a:xfrm>
            <a:prstGeom prst="roundRect">
              <a:avLst>
                <a:gd name="adj" fmla="val 8712"/>
              </a:avLst>
            </a:prstGeom>
            <a:solidFill>
              <a:schemeClr val="accent1">
                <a:lumMod val="60000"/>
                <a:lumOff val="40000"/>
                <a:alpha val="25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MH_Other_5"/>
            <p:cNvSpPr/>
            <p:nvPr>
              <p:custDataLst>
                <p:tags r:id="rId4"/>
              </p:custDataLst>
            </p:nvPr>
          </p:nvSpPr>
          <p:spPr>
            <a:xfrm>
              <a:off x="1741108" y="1530106"/>
              <a:ext cx="649104" cy="601274"/>
            </a:xfrm>
            <a:prstGeom prst="roundRect">
              <a:avLst>
                <a:gd name="adj" fmla="val 8712"/>
              </a:avLst>
            </a:prstGeom>
            <a:solidFill>
              <a:schemeClr val="accent1"/>
            </a:solidFill>
            <a:ln w="19050">
              <a:solidFill>
                <a:srgbClr val="FFFFFF"/>
              </a:solidFill>
            </a:ln>
            <a:effectLst>
              <a:innerShdw blurRad="1143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MH_Other_6"/>
            <p:cNvSpPr/>
            <p:nvPr>
              <p:custDataLst>
                <p:tags r:id="rId5"/>
              </p:custDataLst>
            </p:nvPr>
          </p:nvSpPr>
          <p:spPr>
            <a:xfrm flipH="1">
              <a:off x="2829112" y="1504127"/>
              <a:ext cx="87313" cy="644525"/>
            </a:xfrm>
            <a:prstGeom prst="rightBracket">
              <a:avLst/>
            </a:prstGeom>
            <a:ln w="28575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MH_Other_7"/>
            <p:cNvSpPr/>
            <p:nvPr>
              <p:custDataLst>
                <p:tags r:id="rId6"/>
              </p:custDataLst>
            </p:nvPr>
          </p:nvSpPr>
          <p:spPr>
            <a:xfrm>
              <a:off x="7453500" y="1504127"/>
              <a:ext cx="87312" cy="644525"/>
            </a:xfrm>
            <a:prstGeom prst="rightBracket">
              <a:avLst/>
            </a:prstGeom>
            <a:ln w="28575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MH_SubTitle_1"/>
            <p:cNvSpPr txBox="1"/>
            <p:nvPr>
              <p:custDataLst>
                <p:tags r:id="rId7"/>
              </p:custDataLst>
            </p:nvPr>
          </p:nvSpPr>
          <p:spPr>
            <a:xfrm>
              <a:off x="2867963" y="1675577"/>
              <a:ext cx="4705596" cy="3048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>
                <a:defRPr/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任何两个相邻字节单元就构成一个字单元</a:t>
              </a:r>
              <a:endPara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8" name="MH_Other_8"/>
            <p:cNvSpPr/>
            <p:nvPr>
              <p:custDataLst>
                <p:tags r:id="rId8"/>
              </p:custDataLst>
            </p:nvPr>
          </p:nvSpPr>
          <p:spPr>
            <a:xfrm>
              <a:off x="1828987" y="1610490"/>
              <a:ext cx="465138" cy="434975"/>
            </a:xfrm>
            <a:custGeom>
              <a:avLst/>
              <a:gdLst/>
              <a:ahLst/>
              <a:cxnLst/>
              <a:rect l="l" t="t" r="r" b="b"/>
              <a:pathLst>
                <a:path w="969654" h="903534">
                  <a:moveTo>
                    <a:pt x="813088" y="487443"/>
                  </a:moveTo>
                  <a:cubicBezTo>
                    <a:pt x="793206" y="487443"/>
                    <a:pt x="777088" y="503561"/>
                    <a:pt x="777088" y="523443"/>
                  </a:cubicBezTo>
                  <a:cubicBezTo>
                    <a:pt x="777088" y="543325"/>
                    <a:pt x="793206" y="559443"/>
                    <a:pt x="813088" y="559443"/>
                  </a:cubicBezTo>
                  <a:cubicBezTo>
                    <a:pt x="832970" y="559443"/>
                    <a:pt x="849088" y="543325"/>
                    <a:pt x="849088" y="523443"/>
                  </a:cubicBezTo>
                  <a:cubicBezTo>
                    <a:pt x="849088" y="503561"/>
                    <a:pt x="832970" y="487443"/>
                    <a:pt x="813088" y="487443"/>
                  </a:cubicBezTo>
                  <a:close/>
                  <a:moveTo>
                    <a:pt x="606961" y="487443"/>
                  </a:moveTo>
                  <a:cubicBezTo>
                    <a:pt x="587079" y="487443"/>
                    <a:pt x="570961" y="503561"/>
                    <a:pt x="570961" y="523443"/>
                  </a:cubicBezTo>
                  <a:cubicBezTo>
                    <a:pt x="570961" y="543325"/>
                    <a:pt x="587079" y="559443"/>
                    <a:pt x="606961" y="559443"/>
                  </a:cubicBezTo>
                  <a:cubicBezTo>
                    <a:pt x="626843" y="559443"/>
                    <a:pt x="642961" y="543325"/>
                    <a:pt x="642961" y="523443"/>
                  </a:cubicBezTo>
                  <a:cubicBezTo>
                    <a:pt x="642961" y="503561"/>
                    <a:pt x="626843" y="487443"/>
                    <a:pt x="606961" y="487443"/>
                  </a:cubicBezTo>
                  <a:close/>
                  <a:moveTo>
                    <a:pt x="691345" y="336511"/>
                  </a:moveTo>
                  <a:cubicBezTo>
                    <a:pt x="769490" y="335080"/>
                    <a:pt x="847112" y="364668"/>
                    <a:pt x="901758" y="422110"/>
                  </a:cubicBezTo>
                  <a:cubicBezTo>
                    <a:pt x="999759" y="525126"/>
                    <a:pt x="990612" y="681640"/>
                    <a:pt x="881173" y="774306"/>
                  </a:cubicBezTo>
                  <a:lnTo>
                    <a:pt x="905846" y="903534"/>
                  </a:lnTo>
                  <a:lnTo>
                    <a:pt x="792422" y="824563"/>
                  </a:lnTo>
                  <a:cubicBezTo>
                    <a:pt x="666952" y="867914"/>
                    <a:pt x="525982" y="820668"/>
                    <a:pt x="459770" y="713074"/>
                  </a:cubicBezTo>
                  <a:cubicBezTo>
                    <a:pt x="386891" y="594648"/>
                    <a:pt x="429055" y="444146"/>
                    <a:pt x="554971" y="373268"/>
                  </a:cubicBezTo>
                  <a:cubicBezTo>
                    <a:pt x="597384" y="349394"/>
                    <a:pt x="644458" y="337369"/>
                    <a:pt x="691345" y="336511"/>
                  </a:cubicBezTo>
                  <a:close/>
                  <a:moveTo>
                    <a:pt x="547874" y="187267"/>
                  </a:moveTo>
                  <a:cubicBezTo>
                    <a:pt x="518051" y="187267"/>
                    <a:pt x="493874" y="211444"/>
                    <a:pt x="493874" y="241267"/>
                  </a:cubicBezTo>
                  <a:cubicBezTo>
                    <a:pt x="493874" y="271090"/>
                    <a:pt x="518051" y="295267"/>
                    <a:pt x="547874" y="295267"/>
                  </a:cubicBezTo>
                  <a:cubicBezTo>
                    <a:pt x="577697" y="295267"/>
                    <a:pt x="601874" y="271090"/>
                    <a:pt x="601874" y="241267"/>
                  </a:cubicBezTo>
                  <a:cubicBezTo>
                    <a:pt x="601874" y="211444"/>
                    <a:pt x="577697" y="187267"/>
                    <a:pt x="547874" y="187267"/>
                  </a:cubicBezTo>
                  <a:close/>
                  <a:moveTo>
                    <a:pt x="294449" y="187267"/>
                  </a:moveTo>
                  <a:cubicBezTo>
                    <a:pt x="264626" y="187267"/>
                    <a:pt x="240449" y="211444"/>
                    <a:pt x="240449" y="241267"/>
                  </a:cubicBezTo>
                  <a:cubicBezTo>
                    <a:pt x="240449" y="271090"/>
                    <a:pt x="264626" y="295267"/>
                    <a:pt x="294449" y="295267"/>
                  </a:cubicBezTo>
                  <a:cubicBezTo>
                    <a:pt x="324272" y="295267"/>
                    <a:pt x="348449" y="271090"/>
                    <a:pt x="348449" y="241267"/>
                  </a:cubicBezTo>
                  <a:cubicBezTo>
                    <a:pt x="348449" y="211444"/>
                    <a:pt x="324272" y="187267"/>
                    <a:pt x="294449" y="187267"/>
                  </a:cubicBezTo>
                  <a:close/>
                  <a:moveTo>
                    <a:pt x="408549" y="168"/>
                  </a:moveTo>
                  <a:cubicBezTo>
                    <a:pt x="456533" y="-1113"/>
                    <a:pt x="505397" y="4870"/>
                    <a:pt x="553141" y="18800"/>
                  </a:cubicBezTo>
                  <a:cubicBezTo>
                    <a:pt x="730896" y="70663"/>
                    <a:pt x="843952" y="217556"/>
                    <a:pt x="840274" y="375462"/>
                  </a:cubicBezTo>
                  <a:cubicBezTo>
                    <a:pt x="754752" y="310337"/>
                    <a:pt x="632797" y="302687"/>
                    <a:pt x="535419" y="357502"/>
                  </a:cubicBezTo>
                  <a:cubicBezTo>
                    <a:pt x="409503" y="428380"/>
                    <a:pt x="367339" y="578882"/>
                    <a:pt x="440218" y="697308"/>
                  </a:cubicBezTo>
                  <a:cubicBezTo>
                    <a:pt x="450352" y="713775"/>
                    <a:pt x="462237" y="728829"/>
                    <a:pt x="478397" y="739559"/>
                  </a:cubicBezTo>
                  <a:cubicBezTo>
                    <a:pt x="442192" y="745523"/>
                    <a:pt x="404623" y="745773"/>
                    <a:pt x="366675" y="741395"/>
                  </a:cubicBezTo>
                  <a:lnTo>
                    <a:pt x="245711" y="837584"/>
                  </a:lnTo>
                  <a:lnTo>
                    <a:pt x="214226" y="696474"/>
                  </a:lnTo>
                  <a:cubicBezTo>
                    <a:pt x="11680" y="595442"/>
                    <a:pt x="-59861" y="368389"/>
                    <a:pt x="54436" y="189343"/>
                  </a:cubicBezTo>
                  <a:cubicBezTo>
                    <a:pt x="128564" y="73222"/>
                    <a:pt x="264598" y="4010"/>
                    <a:pt x="408549" y="1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694050" y="2402965"/>
            <a:ext cx="5846762" cy="696912"/>
            <a:chOff x="1694050" y="2375590"/>
            <a:chExt cx="5846762" cy="696912"/>
          </a:xfrm>
        </p:grpSpPr>
        <p:cxnSp>
          <p:nvCxnSpPr>
            <p:cNvPr id="50" name="MH_Other_2"/>
            <p:cNvCxnSpPr>
              <a:stCxn id="51" idx="3"/>
            </p:cNvCxnSpPr>
            <p:nvPr>
              <p:custDataLst>
                <p:tags r:id="rId9"/>
              </p:custDataLst>
            </p:nvPr>
          </p:nvCxnSpPr>
          <p:spPr>
            <a:xfrm flipV="1">
              <a:off x="2437000" y="2723252"/>
              <a:ext cx="384175" cy="0"/>
            </a:xfrm>
            <a:prstGeom prst="line">
              <a:avLst/>
            </a:prstGeom>
            <a:ln w="28575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MH_Other_9"/>
            <p:cNvSpPr/>
            <p:nvPr>
              <p:custDataLst>
                <p:tags r:id="rId10"/>
              </p:custDataLst>
            </p:nvPr>
          </p:nvSpPr>
          <p:spPr>
            <a:xfrm>
              <a:off x="1694050" y="2375590"/>
              <a:ext cx="742950" cy="696912"/>
            </a:xfrm>
            <a:prstGeom prst="roundRect">
              <a:avLst>
                <a:gd name="adj" fmla="val 8712"/>
              </a:avLst>
            </a:prstGeom>
            <a:solidFill>
              <a:schemeClr val="accent2">
                <a:lumMod val="60000"/>
                <a:lumOff val="40000"/>
                <a:alpha val="25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MH_Other_10"/>
            <p:cNvSpPr/>
            <p:nvPr>
              <p:custDataLst>
                <p:tags r:id="rId11"/>
              </p:custDataLst>
            </p:nvPr>
          </p:nvSpPr>
          <p:spPr>
            <a:xfrm>
              <a:off x="1741108" y="2427774"/>
              <a:ext cx="649104" cy="601274"/>
            </a:xfrm>
            <a:prstGeom prst="roundRect">
              <a:avLst>
                <a:gd name="adj" fmla="val 8712"/>
              </a:avLst>
            </a:prstGeom>
            <a:solidFill>
              <a:schemeClr val="accent2"/>
            </a:solidFill>
            <a:ln w="19050">
              <a:solidFill>
                <a:srgbClr val="FFFFFF"/>
              </a:solidFill>
            </a:ln>
            <a:effectLst>
              <a:innerShdw blurRad="1143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MH_Other_11"/>
            <p:cNvSpPr/>
            <p:nvPr>
              <p:custDataLst>
                <p:tags r:id="rId12"/>
              </p:custDataLst>
            </p:nvPr>
          </p:nvSpPr>
          <p:spPr>
            <a:xfrm flipH="1">
              <a:off x="2829112" y="2400990"/>
              <a:ext cx="87313" cy="646112"/>
            </a:xfrm>
            <a:prstGeom prst="rightBracket">
              <a:avLst/>
            </a:prstGeom>
            <a:ln w="28575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MH_Other_12"/>
            <p:cNvSpPr/>
            <p:nvPr>
              <p:custDataLst>
                <p:tags r:id="rId13"/>
              </p:custDataLst>
            </p:nvPr>
          </p:nvSpPr>
          <p:spPr>
            <a:xfrm>
              <a:off x="7453500" y="2400990"/>
              <a:ext cx="87312" cy="646112"/>
            </a:xfrm>
            <a:prstGeom prst="rightBracket">
              <a:avLst/>
            </a:prstGeom>
            <a:ln w="28575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MH_Other_13"/>
            <p:cNvSpPr/>
            <p:nvPr>
              <p:custDataLst>
                <p:tags r:id="rId14"/>
              </p:custDataLst>
            </p:nvPr>
          </p:nvSpPr>
          <p:spPr>
            <a:xfrm>
              <a:off x="1875025" y="2466077"/>
              <a:ext cx="377825" cy="506413"/>
            </a:xfrm>
            <a:custGeom>
              <a:avLst/>
              <a:gdLst/>
              <a:ahLst/>
              <a:cxnLst/>
              <a:rect l="l" t="t" r="r" b="b"/>
              <a:pathLst>
                <a:path w="1171576" h="1571810">
                  <a:moveTo>
                    <a:pt x="662070" y="927911"/>
                  </a:moveTo>
                  <a:lnTo>
                    <a:pt x="795754" y="1040206"/>
                  </a:lnTo>
                  <a:lnTo>
                    <a:pt x="662070" y="1184585"/>
                  </a:lnTo>
                  <a:close/>
                  <a:moveTo>
                    <a:pt x="662070" y="398563"/>
                  </a:moveTo>
                  <a:lnTo>
                    <a:pt x="795754" y="510858"/>
                  </a:lnTo>
                  <a:lnTo>
                    <a:pt x="662070" y="655237"/>
                  </a:lnTo>
                  <a:close/>
                  <a:moveTo>
                    <a:pt x="539081" y="115152"/>
                  </a:moveTo>
                  <a:cubicBezTo>
                    <a:pt x="540863" y="298745"/>
                    <a:pt x="542646" y="482338"/>
                    <a:pt x="544428" y="665931"/>
                  </a:cubicBezTo>
                  <a:lnTo>
                    <a:pt x="325186" y="430647"/>
                  </a:lnTo>
                  <a:lnTo>
                    <a:pt x="250323" y="510858"/>
                  </a:lnTo>
                  <a:lnTo>
                    <a:pt x="533733" y="788921"/>
                  </a:lnTo>
                  <a:lnTo>
                    <a:pt x="234281" y="1077679"/>
                  </a:lnTo>
                  <a:lnTo>
                    <a:pt x="309144" y="1152542"/>
                  </a:lnTo>
                  <a:lnTo>
                    <a:pt x="549775" y="922605"/>
                  </a:lnTo>
                  <a:cubicBezTo>
                    <a:pt x="547993" y="1102633"/>
                    <a:pt x="546210" y="1282661"/>
                    <a:pt x="544428" y="1462689"/>
                  </a:cubicBezTo>
                  <a:lnTo>
                    <a:pt x="950828" y="1066984"/>
                  </a:lnTo>
                  <a:lnTo>
                    <a:pt x="683460" y="783573"/>
                  </a:lnTo>
                  <a:lnTo>
                    <a:pt x="945481" y="516205"/>
                  </a:lnTo>
                  <a:close/>
                  <a:moveTo>
                    <a:pt x="585788" y="184"/>
                  </a:moveTo>
                  <a:cubicBezTo>
                    <a:pt x="1023610" y="9709"/>
                    <a:pt x="1171576" y="352004"/>
                    <a:pt x="1171576" y="785997"/>
                  </a:cubicBezTo>
                  <a:cubicBezTo>
                    <a:pt x="1171576" y="1219990"/>
                    <a:pt x="1080760" y="1571810"/>
                    <a:pt x="585788" y="1571810"/>
                  </a:cubicBezTo>
                  <a:cubicBezTo>
                    <a:pt x="90816" y="1571810"/>
                    <a:pt x="0" y="1219990"/>
                    <a:pt x="0" y="785997"/>
                  </a:cubicBezTo>
                  <a:cubicBezTo>
                    <a:pt x="0" y="352004"/>
                    <a:pt x="147966" y="-9341"/>
                    <a:pt x="585788" y="184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6" name="MH_SubTitle_2"/>
            <p:cNvSpPr txBox="1"/>
            <p:nvPr>
              <p:custDataLst>
                <p:tags r:id="rId15"/>
              </p:custDataLst>
            </p:nvPr>
          </p:nvSpPr>
          <p:spPr>
            <a:xfrm>
              <a:off x="2974368" y="2554978"/>
              <a:ext cx="4421188" cy="30321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>
                <a:lnSpc>
                  <a:spcPct val="100000"/>
                </a:lnSpc>
                <a:defRPr/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字单元的地址为两个字节单元中较小地址字节单元的地址。</a:t>
              </a:r>
              <a:endPara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694050" y="3387524"/>
            <a:ext cx="5846762" cy="698500"/>
            <a:chOff x="1694050" y="3267074"/>
            <a:chExt cx="5846762" cy="698500"/>
          </a:xfrm>
        </p:grpSpPr>
        <p:cxnSp>
          <p:nvCxnSpPr>
            <p:cNvPr id="85" name="MH_Other_3"/>
            <p:cNvCxnSpPr>
              <a:stCxn id="86" idx="3"/>
            </p:cNvCxnSpPr>
            <p:nvPr>
              <p:custDataLst>
                <p:tags r:id="rId16"/>
              </p:custDataLst>
            </p:nvPr>
          </p:nvCxnSpPr>
          <p:spPr>
            <a:xfrm flipV="1">
              <a:off x="2437000" y="3616324"/>
              <a:ext cx="384175" cy="0"/>
            </a:xfrm>
            <a:prstGeom prst="line">
              <a:avLst/>
            </a:prstGeom>
            <a:ln w="28575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MH_Other_14"/>
            <p:cNvSpPr/>
            <p:nvPr>
              <p:custDataLst>
                <p:tags r:id="rId17"/>
              </p:custDataLst>
            </p:nvPr>
          </p:nvSpPr>
          <p:spPr>
            <a:xfrm>
              <a:off x="1694050" y="3267074"/>
              <a:ext cx="742950" cy="698500"/>
            </a:xfrm>
            <a:prstGeom prst="roundRect">
              <a:avLst>
                <a:gd name="adj" fmla="val 8712"/>
              </a:avLst>
            </a:prstGeom>
            <a:solidFill>
              <a:schemeClr val="accent3">
                <a:lumMod val="60000"/>
                <a:lumOff val="40000"/>
                <a:alpha val="25000"/>
              </a:schemeClr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7" name="MH_Other_15"/>
            <p:cNvSpPr/>
            <p:nvPr>
              <p:custDataLst>
                <p:tags r:id="rId18"/>
              </p:custDataLst>
            </p:nvPr>
          </p:nvSpPr>
          <p:spPr>
            <a:xfrm>
              <a:off x="1741108" y="3320064"/>
              <a:ext cx="649104" cy="601274"/>
            </a:xfrm>
            <a:prstGeom prst="roundRect">
              <a:avLst>
                <a:gd name="adj" fmla="val 8712"/>
              </a:avLst>
            </a:prstGeom>
            <a:solidFill>
              <a:schemeClr val="accent3"/>
            </a:solidFill>
            <a:ln w="19050">
              <a:solidFill>
                <a:srgbClr val="FFFFFF"/>
              </a:solidFill>
            </a:ln>
            <a:effectLst>
              <a:innerShdw blurRad="1143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8" name="MH_Other_16"/>
            <p:cNvSpPr/>
            <p:nvPr>
              <p:custDataLst>
                <p:tags r:id="rId19"/>
              </p:custDataLst>
            </p:nvPr>
          </p:nvSpPr>
          <p:spPr>
            <a:xfrm flipH="1">
              <a:off x="2829112" y="3294062"/>
              <a:ext cx="87313" cy="644525"/>
            </a:xfrm>
            <a:prstGeom prst="rightBracket">
              <a:avLst/>
            </a:prstGeom>
            <a:ln w="28575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9" name="MH_Other_17"/>
            <p:cNvSpPr/>
            <p:nvPr>
              <p:custDataLst>
                <p:tags r:id="rId20"/>
              </p:custDataLst>
            </p:nvPr>
          </p:nvSpPr>
          <p:spPr>
            <a:xfrm>
              <a:off x="7453500" y="3294062"/>
              <a:ext cx="87312" cy="644525"/>
            </a:xfrm>
            <a:prstGeom prst="rightBracket">
              <a:avLst/>
            </a:prstGeom>
            <a:ln w="28575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0" name="MH_Other_18"/>
            <p:cNvSpPr/>
            <p:nvPr>
              <p:custDataLst>
                <p:tags r:id="rId21"/>
              </p:custDataLst>
            </p:nvPr>
          </p:nvSpPr>
          <p:spPr bwMode="auto">
            <a:xfrm>
              <a:off x="1813112" y="3392487"/>
              <a:ext cx="512763" cy="420687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91" name="MH_SubTitle_3"/>
            <p:cNvSpPr txBox="1"/>
            <p:nvPr>
              <p:custDataLst>
                <p:tags r:id="rId22"/>
              </p:custDataLst>
            </p:nvPr>
          </p:nvSpPr>
          <p:spPr>
            <a:xfrm>
              <a:off x="2974368" y="3429000"/>
              <a:ext cx="4421188" cy="30321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>
                <a:lnSpc>
                  <a:spcPct val="100000"/>
                </a:lnSpc>
                <a:defRPr/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字数据的存放规则是</a:t>
              </a:r>
              <a:r>
                <a:rPr lang="zh-CN" altLang="en-US" sz="20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低</a:t>
              </a:r>
              <a:r>
                <a:rPr lang="en-US" altLang="zh-CN" sz="20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8</a:t>
              </a:r>
              <a:r>
                <a:rPr lang="zh-CN" altLang="en-US" sz="20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位放在较低地址字节单元，高</a:t>
              </a:r>
              <a:r>
                <a:rPr lang="en-US" altLang="zh-CN" sz="20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8</a:t>
              </a:r>
              <a:r>
                <a:rPr lang="zh-CN" altLang="en-US" sz="20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位放在较高地址字节单元。</a:t>
              </a:r>
              <a:endPara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92" name="Rectangle 5"/>
          <p:cNvSpPr>
            <a:spLocks noChangeArrowheads="1"/>
          </p:cNvSpPr>
          <p:nvPr/>
        </p:nvSpPr>
        <p:spPr bwMode="auto">
          <a:xfrm>
            <a:off x="442552" y="4672909"/>
            <a:ext cx="5834062" cy="1436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例如，将数据3456H放在地址为09235H的存储单元中的存储分配。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6384564" y="4383984"/>
            <a:ext cx="2590800" cy="2133600"/>
            <a:chOff x="6521450" y="3388221"/>
            <a:chExt cx="2590800" cy="2133600"/>
          </a:xfrm>
        </p:grpSpPr>
        <p:sp>
          <p:nvSpPr>
            <p:cNvPr id="94" name="Rectangle 7"/>
            <p:cNvSpPr>
              <a:spLocks noChangeArrowheads="1"/>
            </p:cNvSpPr>
            <p:nvPr/>
          </p:nvSpPr>
          <p:spPr bwMode="auto">
            <a:xfrm>
              <a:off x="7740650" y="3845421"/>
              <a:ext cx="914400" cy="1676400"/>
            </a:xfrm>
            <a:prstGeom prst="rect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" name="Line 8"/>
            <p:cNvSpPr>
              <a:spLocks noChangeShapeType="1"/>
            </p:cNvSpPr>
            <p:nvPr/>
          </p:nvSpPr>
          <p:spPr bwMode="auto">
            <a:xfrm>
              <a:off x="7740650" y="4378821"/>
              <a:ext cx="914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" name="Line 9"/>
            <p:cNvSpPr>
              <a:spLocks noChangeShapeType="1"/>
            </p:cNvSpPr>
            <p:nvPr/>
          </p:nvSpPr>
          <p:spPr bwMode="auto">
            <a:xfrm>
              <a:off x="7740650" y="4683621"/>
              <a:ext cx="914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" name="Line 10"/>
            <p:cNvSpPr>
              <a:spLocks noChangeShapeType="1"/>
            </p:cNvSpPr>
            <p:nvPr/>
          </p:nvSpPr>
          <p:spPr bwMode="auto">
            <a:xfrm>
              <a:off x="7740650" y="4988421"/>
              <a:ext cx="914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" name="Text Box 11"/>
            <p:cNvSpPr txBox="1">
              <a:spLocks noChangeArrowheads="1"/>
            </p:cNvSpPr>
            <p:nvPr/>
          </p:nvSpPr>
          <p:spPr bwMode="auto">
            <a:xfrm>
              <a:off x="7969250" y="3921621"/>
              <a:ext cx="5492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  <a:endPara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" name="Text Box 12"/>
            <p:cNvSpPr txBox="1">
              <a:spLocks noChangeArrowheads="1"/>
            </p:cNvSpPr>
            <p:nvPr/>
          </p:nvSpPr>
          <p:spPr bwMode="auto">
            <a:xfrm>
              <a:off x="8045450" y="5064621"/>
              <a:ext cx="5492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  <a:endPara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0" name="Text Box 13"/>
            <p:cNvSpPr txBox="1">
              <a:spLocks noChangeArrowheads="1"/>
            </p:cNvSpPr>
            <p:nvPr/>
          </p:nvSpPr>
          <p:spPr bwMode="auto">
            <a:xfrm>
              <a:off x="6750050" y="3388221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地址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" name="Text Box 14"/>
            <p:cNvSpPr txBox="1">
              <a:spLocks noChangeArrowheads="1"/>
            </p:cNvSpPr>
            <p:nvPr/>
          </p:nvSpPr>
          <p:spPr bwMode="auto">
            <a:xfrm>
              <a:off x="7512050" y="3388221"/>
              <a:ext cx="1600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存储单元</a:t>
              </a:r>
              <a:endPara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" name="Text Box 15"/>
            <p:cNvSpPr txBox="1">
              <a:spLocks noChangeArrowheads="1"/>
            </p:cNvSpPr>
            <p:nvPr/>
          </p:nvSpPr>
          <p:spPr bwMode="auto">
            <a:xfrm>
              <a:off x="6521450" y="4302621"/>
              <a:ext cx="1295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09235H</a:t>
              </a:r>
              <a:endPara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" name="Text Box 16"/>
            <p:cNvSpPr txBox="1">
              <a:spLocks noChangeArrowheads="1"/>
            </p:cNvSpPr>
            <p:nvPr/>
          </p:nvSpPr>
          <p:spPr bwMode="auto">
            <a:xfrm>
              <a:off x="6521450" y="4607421"/>
              <a:ext cx="1295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09236H</a:t>
              </a:r>
              <a:endPara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4" name="Text Box 17"/>
          <p:cNvSpPr txBox="1">
            <a:spLocks noChangeArrowheads="1"/>
          </p:cNvSpPr>
          <p:nvPr/>
        </p:nvSpPr>
        <p:spPr bwMode="auto">
          <a:xfrm>
            <a:off x="7786327" y="528067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56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" name="Rectangle 18"/>
          <p:cNvSpPr>
            <a:spLocks noChangeArrowheads="1"/>
          </p:cNvSpPr>
          <p:nvPr/>
        </p:nvSpPr>
        <p:spPr bwMode="auto">
          <a:xfrm>
            <a:off x="7786327" y="55963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utoUpdateAnimBg="0"/>
      <p:bldP spid="104" grpId="0"/>
      <p:bldP spid="10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 8086/8088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的存储器组织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内存单元的编址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7" name="MH_Other_1"/>
          <p:cNvSpPr/>
          <p:nvPr>
            <p:custDataLst>
              <p:tags r:id="rId2"/>
            </p:custDataLst>
          </p:nvPr>
        </p:nvSpPr>
        <p:spPr>
          <a:xfrm>
            <a:off x="1120775" y="2560638"/>
            <a:ext cx="439738" cy="409575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" name="MH_Other_2"/>
          <p:cNvSpPr/>
          <p:nvPr>
            <p:custDataLst>
              <p:tags r:id="rId3"/>
            </p:custDataLst>
          </p:nvPr>
        </p:nvSpPr>
        <p:spPr>
          <a:xfrm>
            <a:off x="1724025" y="2760663"/>
            <a:ext cx="147638" cy="14763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9" name="MH_Other_3"/>
          <p:cNvSpPr/>
          <p:nvPr>
            <p:custDataLst>
              <p:tags r:id="rId4"/>
            </p:custDataLst>
          </p:nvPr>
        </p:nvSpPr>
        <p:spPr>
          <a:xfrm>
            <a:off x="1871663" y="2760663"/>
            <a:ext cx="149225" cy="14763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MH_Other_4"/>
          <p:cNvSpPr/>
          <p:nvPr>
            <p:custDataLst>
              <p:tags r:id="rId5"/>
            </p:custDataLst>
          </p:nvPr>
        </p:nvSpPr>
        <p:spPr>
          <a:xfrm>
            <a:off x="2020888" y="2760663"/>
            <a:ext cx="147637" cy="14763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MH_Other_5"/>
          <p:cNvSpPr/>
          <p:nvPr>
            <p:custDataLst>
              <p:tags r:id="rId6"/>
            </p:custDataLst>
          </p:nvPr>
        </p:nvSpPr>
        <p:spPr>
          <a:xfrm>
            <a:off x="2168525" y="2760663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2" name="MH_Other_6"/>
          <p:cNvSpPr/>
          <p:nvPr>
            <p:custDataLst>
              <p:tags r:id="rId7"/>
            </p:custDataLst>
          </p:nvPr>
        </p:nvSpPr>
        <p:spPr>
          <a:xfrm>
            <a:off x="2316163" y="2760663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MH_Other_7"/>
          <p:cNvSpPr/>
          <p:nvPr>
            <p:custDataLst>
              <p:tags r:id="rId8"/>
            </p:custDataLst>
          </p:nvPr>
        </p:nvSpPr>
        <p:spPr>
          <a:xfrm>
            <a:off x="2463800" y="2760663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MH_Other_8"/>
          <p:cNvSpPr/>
          <p:nvPr>
            <p:custDataLst>
              <p:tags r:id="rId9"/>
            </p:custDataLst>
          </p:nvPr>
        </p:nvSpPr>
        <p:spPr>
          <a:xfrm>
            <a:off x="2613025" y="2760663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MH_Other_9"/>
          <p:cNvSpPr/>
          <p:nvPr>
            <p:custDataLst>
              <p:tags r:id="rId10"/>
            </p:custDataLst>
          </p:nvPr>
        </p:nvSpPr>
        <p:spPr>
          <a:xfrm>
            <a:off x="2760663" y="2760663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MH_Other_10"/>
          <p:cNvSpPr/>
          <p:nvPr>
            <p:custDataLst>
              <p:tags r:id="rId11"/>
            </p:custDataLst>
          </p:nvPr>
        </p:nvSpPr>
        <p:spPr>
          <a:xfrm>
            <a:off x="2908300" y="2760663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7" name="MH_Other_11"/>
          <p:cNvSpPr/>
          <p:nvPr>
            <p:custDataLst>
              <p:tags r:id="rId12"/>
            </p:custDataLst>
          </p:nvPr>
        </p:nvSpPr>
        <p:spPr>
          <a:xfrm>
            <a:off x="3055938" y="2760663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MH_Other_12"/>
          <p:cNvSpPr/>
          <p:nvPr>
            <p:custDataLst>
              <p:tags r:id="rId13"/>
            </p:custDataLst>
          </p:nvPr>
        </p:nvSpPr>
        <p:spPr>
          <a:xfrm>
            <a:off x="3205163" y="2760663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9" name="MH_Other_13"/>
          <p:cNvSpPr/>
          <p:nvPr>
            <p:custDataLst>
              <p:tags r:id="rId14"/>
            </p:custDataLst>
          </p:nvPr>
        </p:nvSpPr>
        <p:spPr>
          <a:xfrm>
            <a:off x="3352800" y="2760663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0" name="MH_SubTitle_1"/>
          <p:cNvSpPr txBox="1"/>
          <p:nvPr>
            <p:custDataLst>
              <p:tags r:id="rId15"/>
            </p:custDataLst>
          </p:nvPr>
        </p:nvSpPr>
        <p:spPr bwMode="auto">
          <a:xfrm>
            <a:off x="1116013" y="3048000"/>
            <a:ext cx="3536948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位的段（基）地址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---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决定该逻辑段在内存中的位置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" name="MH_Other_14"/>
          <p:cNvSpPr/>
          <p:nvPr>
            <p:custDataLst>
              <p:tags r:id="rId16"/>
            </p:custDataLst>
          </p:nvPr>
        </p:nvSpPr>
        <p:spPr>
          <a:xfrm>
            <a:off x="5616575" y="2760663"/>
            <a:ext cx="149225" cy="14763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2" name="MH_Other_15"/>
          <p:cNvSpPr/>
          <p:nvPr>
            <p:custDataLst>
              <p:tags r:id="rId17"/>
            </p:custDataLst>
          </p:nvPr>
        </p:nvSpPr>
        <p:spPr>
          <a:xfrm>
            <a:off x="5765800" y="2760663"/>
            <a:ext cx="147638" cy="14763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3" name="MH_Other_16"/>
          <p:cNvSpPr/>
          <p:nvPr>
            <p:custDataLst>
              <p:tags r:id="rId18"/>
            </p:custDataLst>
          </p:nvPr>
        </p:nvSpPr>
        <p:spPr>
          <a:xfrm>
            <a:off x="5913438" y="2760663"/>
            <a:ext cx="147637" cy="14763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4" name="MH_Other_17"/>
          <p:cNvSpPr/>
          <p:nvPr>
            <p:custDataLst>
              <p:tags r:id="rId19"/>
            </p:custDataLst>
          </p:nvPr>
        </p:nvSpPr>
        <p:spPr>
          <a:xfrm>
            <a:off x="6061075" y="2760663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5" name="MH_Other_18"/>
          <p:cNvSpPr/>
          <p:nvPr>
            <p:custDataLst>
              <p:tags r:id="rId20"/>
            </p:custDataLst>
          </p:nvPr>
        </p:nvSpPr>
        <p:spPr>
          <a:xfrm>
            <a:off x="6208713" y="2760663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6" name="MH_Other_19"/>
          <p:cNvSpPr/>
          <p:nvPr>
            <p:custDataLst>
              <p:tags r:id="rId21"/>
            </p:custDataLst>
          </p:nvPr>
        </p:nvSpPr>
        <p:spPr>
          <a:xfrm>
            <a:off x="6357938" y="2760663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7" name="MH_Other_20"/>
          <p:cNvSpPr/>
          <p:nvPr>
            <p:custDataLst>
              <p:tags r:id="rId22"/>
            </p:custDataLst>
          </p:nvPr>
        </p:nvSpPr>
        <p:spPr>
          <a:xfrm>
            <a:off x="6505575" y="2760663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8" name="MH_Other_21"/>
          <p:cNvSpPr/>
          <p:nvPr>
            <p:custDataLst>
              <p:tags r:id="rId23"/>
            </p:custDataLst>
          </p:nvPr>
        </p:nvSpPr>
        <p:spPr>
          <a:xfrm>
            <a:off x="6653213" y="2760663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9" name="MH_Other_22"/>
          <p:cNvSpPr/>
          <p:nvPr>
            <p:custDataLst>
              <p:tags r:id="rId24"/>
            </p:custDataLst>
          </p:nvPr>
        </p:nvSpPr>
        <p:spPr>
          <a:xfrm>
            <a:off x="6800850" y="2760663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0" name="MH_Other_23"/>
          <p:cNvSpPr/>
          <p:nvPr>
            <p:custDataLst>
              <p:tags r:id="rId25"/>
            </p:custDataLst>
          </p:nvPr>
        </p:nvSpPr>
        <p:spPr>
          <a:xfrm>
            <a:off x="6950075" y="2760663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1" name="MH_Other_24"/>
          <p:cNvSpPr/>
          <p:nvPr>
            <p:custDataLst>
              <p:tags r:id="rId26"/>
            </p:custDataLst>
          </p:nvPr>
        </p:nvSpPr>
        <p:spPr>
          <a:xfrm>
            <a:off x="7097713" y="2760663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2" name="MH_Other_25"/>
          <p:cNvSpPr/>
          <p:nvPr>
            <p:custDataLst>
              <p:tags r:id="rId27"/>
            </p:custDataLst>
          </p:nvPr>
        </p:nvSpPr>
        <p:spPr>
          <a:xfrm>
            <a:off x="7245350" y="2760663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3" name="MH_SubTitle_2"/>
          <p:cNvSpPr txBox="1"/>
          <p:nvPr>
            <p:custDataLst>
              <p:tags r:id="rId28"/>
            </p:custDataLst>
          </p:nvPr>
        </p:nvSpPr>
        <p:spPr bwMode="auto">
          <a:xfrm>
            <a:off x="5008563" y="3048000"/>
            <a:ext cx="3882995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位的段内地址，也叫相对地址，或偏移地址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---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决定该存储单元相对段起始单元的距离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6" name="MH_Other_26"/>
          <p:cNvSpPr/>
          <p:nvPr>
            <p:custDataLst>
              <p:tags r:id="rId29"/>
            </p:custDataLst>
          </p:nvPr>
        </p:nvSpPr>
        <p:spPr bwMode="auto">
          <a:xfrm>
            <a:off x="5092700" y="2647950"/>
            <a:ext cx="365125" cy="260350"/>
          </a:xfrm>
          <a:custGeom>
            <a:avLst/>
            <a:gdLst>
              <a:gd name="T0" fmla="*/ 1091648 w 2509838"/>
              <a:gd name="T1" fmla="*/ 1608111 h 1787526"/>
              <a:gd name="T2" fmla="*/ 1364673 w 2509838"/>
              <a:gd name="T3" fmla="*/ 1644625 h 1787526"/>
              <a:gd name="T4" fmla="*/ 1419551 w 2509838"/>
              <a:gd name="T5" fmla="*/ 1603152 h 1787526"/>
              <a:gd name="T6" fmla="*/ 2438407 w 2509838"/>
              <a:gd name="T7" fmla="*/ 1567539 h 1787526"/>
              <a:gd name="T8" fmla="*/ 2487842 w 2509838"/>
              <a:gd name="T9" fmla="*/ 1592108 h 1787526"/>
              <a:gd name="T10" fmla="*/ 2509611 w 2509838"/>
              <a:gd name="T11" fmla="*/ 1640568 h 1787526"/>
              <a:gd name="T12" fmla="*/ 2495552 w 2509838"/>
              <a:gd name="T13" fmla="*/ 1753040 h 1787526"/>
              <a:gd name="T14" fmla="*/ 2450426 w 2509838"/>
              <a:gd name="T15" fmla="*/ 1783920 h 1787526"/>
              <a:gd name="T16" fmla="*/ 55558 w 2509838"/>
              <a:gd name="T17" fmla="*/ 1782793 h 1787526"/>
              <a:gd name="T18" fmla="*/ 12472 w 2509838"/>
              <a:gd name="T19" fmla="*/ 1750110 h 1787526"/>
              <a:gd name="T20" fmla="*/ 680 w 2509838"/>
              <a:gd name="T21" fmla="*/ 1636736 h 1787526"/>
              <a:gd name="T22" fmla="*/ 24717 w 2509838"/>
              <a:gd name="T23" fmla="*/ 1589628 h 1787526"/>
              <a:gd name="T24" fmla="*/ 75740 w 2509838"/>
              <a:gd name="T25" fmla="*/ 1567089 h 1787526"/>
              <a:gd name="T26" fmla="*/ 933501 w 2509838"/>
              <a:gd name="T27" fmla="*/ 749091 h 1787526"/>
              <a:gd name="T28" fmla="*/ 932155 w 2509838"/>
              <a:gd name="T29" fmla="*/ 1160902 h 1787526"/>
              <a:gd name="T30" fmla="*/ 829865 w 2509838"/>
              <a:gd name="T31" fmla="*/ 1167944 h 1787526"/>
              <a:gd name="T32" fmla="*/ 814387 w 2509838"/>
              <a:gd name="T33" fmla="*/ 760448 h 1787526"/>
              <a:gd name="T34" fmla="*/ 837043 w 2509838"/>
              <a:gd name="T35" fmla="*/ 738188 h 1787526"/>
              <a:gd name="T36" fmla="*/ 1416304 w 2509838"/>
              <a:gd name="T37" fmla="*/ 686474 h 1787526"/>
              <a:gd name="T38" fmla="*/ 1412034 w 2509838"/>
              <a:gd name="T39" fmla="*/ 1161601 h 1787526"/>
              <a:gd name="T40" fmla="*/ 1308659 w 2509838"/>
              <a:gd name="T41" fmla="*/ 1166588 h 1787526"/>
              <a:gd name="T42" fmla="*/ 1296074 w 2509838"/>
              <a:gd name="T43" fmla="*/ 694181 h 1787526"/>
              <a:gd name="T44" fmla="*/ 988416 w 2509838"/>
              <a:gd name="T45" fmla="*/ 671513 h 1787526"/>
              <a:gd name="T46" fmla="*/ 1088565 w 2509838"/>
              <a:gd name="T47" fmla="*/ 688968 h 1787526"/>
              <a:gd name="T48" fmla="*/ 1081281 w 2509838"/>
              <a:gd name="T49" fmla="*/ 1163414 h 1787526"/>
              <a:gd name="T50" fmla="*/ 976581 w 2509838"/>
              <a:gd name="T51" fmla="*/ 1165228 h 1787526"/>
              <a:gd name="T52" fmla="*/ 966338 w 2509838"/>
              <a:gd name="T53" fmla="*/ 691461 h 1787526"/>
              <a:gd name="T54" fmla="*/ 1546133 w 2509838"/>
              <a:gd name="T55" fmla="*/ 590550 h 1787526"/>
              <a:gd name="T56" fmla="*/ 1571170 w 2509838"/>
              <a:gd name="T57" fmla="*/ 617105 h 1787526"/>
              <a:gd name="T58" fmla="*/ 1558196 w 2509838"/>
              <a:gd name="T59" fmla="*/ 1165903 h 1787526"/>
              <a:gd name="T60" fmla="*/ 1453496 w 2509838"/>
              <a:gd name="T61" fmla="*/ 1160229 h 1787526"/>
              <a:gd name="T62" fmla="*/ 1449399 w 2509838"/>
              <a:gd name="T63" fmla="*/ 608026 h 1787526"/>
              <a:gd name="T64" fmla="*/ 1229322 w 2509838"/>
              <a:gd name="T65" fmla="*/ 590777 h 1787526"/>
              <a:gd name="T66" fmla="*/ 1252538 w 2509838"/>
              <a:gd name="T67" fmla="*/ 620282 h 1787526"/>
              <a:gd name="T68" fmla="*/ 1236833 w 2509838"/>
              <a:gd name="T69" fmla="*/ 1167492 h 1787526"/>
              <a:gd name="T70" fmla="*/ 1132815 w 2509838"/>
              <a:gd name="T71" fmla="*/ 1157959 h 1787526"/>
              <a:gd name="T72" fmla="*/ 1131450 w 2509838"/>
              <a:gd name="T73" fmla="*/ 605303 h 1787526"/>
              <a:gd name="T74" fmla="*/ 1713065 w 2509838"/>
              <a:gd name="T75" fmla="*/ 508680 h 1787526"/>
              <a:gd name="T76" fmla="*/ 1733550 w 2509838"/>
              <a:gd name="T77" fmla="*/ 545860 h 1787526"/>
              <a:gd name="T78" fmla="*/ 1715797 w 2509838"/>
              <a:gd name="T79" fmla="*/ 1168174 h 1787526"/>
              <a:gd name="T80" fmla="*/ 1612689 w 2509838"/>
              <a:gd name="T81" fmla="*/ 1153438 h 1787526"/>
              <a:gd name="T82" fmla="*/ 1614055 w 2509838"/>
              <a:gd name="T83" fmla="*/ 521829 h 1787526"/>
              <a:gd name="T84" fmla="*/ 1733550 w 2509838"/>
              <a:gd name="T85" fmla="*/ 464215 h 1787526"/>
              <a:gd name="T86" fmla="*/ 1501548 w 2509838"/>
              <a:gd name="T87" fmla="*/ 379141 h 1787526"/>
              <a:gd name="T88" fmla="*/ 188232 w 2509838"/>
              <a:gd name="T89" fmla="*/ 103187 h 1787526"/>
              <a:gd name="T90" fmla="*/ 158976 w 2509838"/>
              <a:gd name="T91" fmla="*/ 139700 h 1787526"/>
              <a:gd name="T92" fmla="*/ 160110 w 2509838"/>
              <a:gd name="T93" fmla="*/ 1353684 h 1787526"/>
              <a:gd name="T94" fmla="*/ 191407 w 2509838"/>
              <a:gd name="T95" fmla="*/ 1389063 h 1787526"/>
              <a:gd name="T96" fmla="*/ 2288041 w 2509838"/>
              <a:gd name="T97" fmla="*/ 1398588 h 1787526"/>
              <a:gd name="T98" fmla="*/ 2332945 w 2509838"/>
              <a:gd name="T99" fmla="*/ 1378857 h 1787526"/>
              <a:gd name="T100" fmla="*/ 2354036 w 2509838"/>
              <a:gd name="T101" fmla="*/ 1337129 h 1787526"/>
              <a:gd name="T102" fmla="*/ 2343830 w 2509838"/>
              <a:gd name="T103" fmla="*/ 124505 h 1787526"/>
              <a:gd name="T104" fmla="*/ 2305957 w 2509838"/>
              <a:gd name="T105" fmla="*/ 95704 h 1787526"/>
              <a:gd name="T106" fmla="*/ 2436813 w 2509838"/>
              <a:gd name="T107" fmla="*/ 680 h 1787526"/>
              <a:gd name="T108" fmla="*/ 2486479 w 2509838"/>
              <a:gd name="T109" fmla="*/ 25400 h 1787526"/>
              <a:gd name="T110" fmla="*/ 2508250 w 2509838"/>
              <a:gd name="T111" fmla="*/ 74159 h 1787526"/>
              <a:gd name="T112" fmla="*/ 2493963 w 2509838"/>
              <a:gd name="T113" fmla="*/ 1455965 h 1787526"/>
              <a:gd name="T114" fmla="*/ 2449286 w 2509838"/>
              <a:gd name="T115" fmla="*/ 1487034 h 1787526"/>
              <a:gd name="T116" fmla="*/ 57150 w 2509838"/>
              <a:gd name="T117" fmla="*/ 1485674 h 1787526"/>
              <a:gd name="T118" fmla="*/ 13833 w 2509838"/>
              <a:gd name="T119" fmla="*/ 1452790 h 1787526"/>
              <a:gd name="T120" fmla="*/ 2041 w 2509838"/>
              <a:gd name="T121" fmla="*/ 70304 h 1787526"/>
              <a:gd name="T122" fmla="*/ 26307 w 2509838"/>
              <a:gd name="T123" fmla="*/ 22905 h 1787526"/>
              <a:gd name="T124" fmla="*/ 77333 w 2509838"/>
              <a:gd name="T125" fmla="*/ 227 h 1787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09838" h="1787526">
                <a:moveTo>
                  <a:pt x="80048" y="1566863"/>
                </a:moveTo>
                <a:lnTo>
                  <a:pt x="84357" y="1566863"/>
                </a:lnTo>
                <a:lnTo>
                  <a:pt x="1096637" y="1566863"/>
                </a:lnTo>
                <a:lnTo>
                  <a:pt x="1094823" y="1569568"/>
                </a:lnTo>
                <a:lnTo>
                  <a:pt x="1093235" y="1572498"/>
                </a:lnTo>
                <a:lnTo>
                  <a:pt x="1092102" y="1575879"/>
                </a:lnTo>
                <a:lnTo>
                  <a:pt x="1090968" y="1579035"/>
                </a:lnTo>
                <a:lnTo>
                  <a:pt x="1090287" y="1582415"/>
                </a:lnTo>
                <a:lnTo>
                  <a:pt x="1089607" y="1585571"/>
                </a:lnTo>
                <a:lnTo>
                  <a:pt x="1089380" y="1589177"/>
                </a:lnTo>
                <a:lnTo>
                  <a:pt x="1089154" y="1592558"/>
                </a:lnTo>
                <a:lnTo>
                  <a:pt x="1089380" y="1597968"/>
                </a:lnTo>
                <a:lnTo>
                  <a:pt x="1090287" y="1603152"/>
                </a:lnTo>
                <a:lnTo>
                  <a:pt x="1091648" y="1608111"/>
                </a:lnTo>
                <a:lnTo>
                  <a:pt x="1093689" y="1612844"/>
                </a:lnTo>
                <a:lnTo>
                  <a:pt x="1095957" y="1617352"/>
                </a:lnTo>
                <a:lnTo>
                  <a:pt x="1098678" y="1621634"/>
                </a:lnTo>
                <a:lnTo>
                  <a:pt x="1101853" y="1625692"/>
                </a:lnTo>
                <a:lnTo>
                  <a:pt x="1105481" y="1629523"/>
                </a:lnTo>
                <a:lnTo>
                  <a:pt x="1109563" y="1632679"/>
                </a:lnTo>
                <a:lnTo>
                  <a:pt x="1113871" y="1635834"/>
                </a:lnTo>
                <a:lnTo>
                  <a:pt x="1118633" y="1638314"/>
                </a:lnTo>
                <a:lnTo>
                  <a:pt x="1123395" y="1640568"/>
                </a:lnTo>
                <a:lnTo>
                  <a:pt x="1128611" y="1642371"/>
                </a:lnTo>
                <a:lnTo>
                  <a:pt x="1134053" y="1643498"/>
                </a:lnTo>
                <a:lnTo>
                  <a:pt x="1139496" y="1644174"/>
                </a:lnTo>
                <a:lnTo>
                  <a:pt x="1145391" y="1644625"/>
                </a:lnTo>
                <a:lnTo>
                  <a:pt x="1364673" y="1644625"/>
                </a:lnTo>
                <a:lnTo>
                  <a:pt x="1370343" y="1644174"/>
                </a:lnTo>
                <a:lnTo>
                  <a:pt x="1376012" y="1643498"/>
                </a:lnTo>
                <a:lnTo>
                  <a:pt x="1381227" y="1642371"/>
                </a:lnTo>
                <a:lnTo>
                  <a:pt x="1386443" y="1640568"/>
                </a:lnTo>
                <a:lnTo>
                  <a:pt x="1391432" y="1638314"/>
                </a:lnTo>
                <a:lnTo>
                  <a:pt x="1396194" y="1635834"/>
                </a:lnTo>
                <a:lnTo>
                  <a:pt x="1400502" y="1632679"/>
                </a:lnTo>
                <a:lnTo>
                  <a:pt x="1404357" y="1629523"/>
                </a:lnTo>
                <a:lnTo>
                  <a:pt x="1407986" y="1625692"/>
                </a:lnTo>
                <a:lnTo>
                  <a:pt x="1411160" y="1621634"/>
                </a:lnTo>
                <a:lnTo>
                  <a:pt x="1414108" y="1617352"/>
                </a:lnTo>
                <a:lnTo>
                  <a:pt x="1416376" y="1612844"/>
                </a:lnTo>
                <a:lnTo>
                  <a:pt x="1418417" y="1608111"/>
                </a:lnTo>
                <a:lnTo>
                  <a:pt x="1419551" y="1603152"/>
                </a:lnTo>
                <a:lnTo>
                  <a:pt x="1420684" y="1597968"/>
                </a:lnTo>
                <a:lnTo>
                  <a:pt x="1420911" y="1592558"/>
                </a:lnTo>
                <a:lnTo>
                  <a:pt x="1420684" y="1589177"/>
                </a:lnTo>
                <a:lnTo>
                  <a:pt x="1420231" y="1585571"/>
                </a:lnTo>
                <a:lnTo>
                  <a:pt x="1419551" y="1582415"/>
                </a:lnTo>
                <a:lnTo>
                  <a:pt x="1418870" y="1579035"/>
                </a:lnTo>
                <a:lnTo>
                  <a:pt x="1417737" y="1575879"/>
                </a:lnTo>
                <a:lnTo>
                  <a:pt x="1416603" y="1572498"/>
                </a:lnTo>
                <a:lnTo>
                  <a:pt x="1415015" y="1569568"/>
                </a:lnTo>
                <a:lnTo>
                  <a:pt x="1413201" y="1566863"/>
                </a:lnTo>
                <a:lnTo>
                  <a:pt x="2425481" y="1566863"/>
                </a:lnTo>
                <a:lnTo>
                  <a:pt x="2429790" y="1566863"/>
                </a:lnTo>
                <a:lnTo>
                  <a:pt x="2434099" y="1567089"/>
                </a:lnTo>
                <a:lnTo>
                  <a:pt x="2438407" y="1567539"/>
                </a:lnTo>
                <a:lnTo>
                  <a:pt x="2442489" y="1568216"/>
                </a:lnTo>
                <a:lnTo>
                  <a:pt x="2446571" y="1569117"/>
                </a:lnTo>
                <a:lnTo>
                  <a:pt x="2450426" y="1570244"/>
                </a:lnTo>
                <a:lnTo>
                  <a:pt x="2454507" y="1571596"/>
                </a:lnTo>
                <a:lnTo>
                  <a:pt x="2458362" y="1572723"/>
                </a:lnTo>
                <a:lnTo>
                  <a:pt x="2462217" y="1574301"/>
                </a:lnTo>
                <a:lnTo>
                  <a:pt x="2465619" y="1576104"/>
                </a:lnTo>
                <a:lnTo>
                  <a:pt x="2469247" y="1578133"/>
                </a:lnTo>
                <a:lnTo>
                  <a:pt x="2472422" y="1580162"/>
                </a:lnTo>
                <a:lnTo>
                  <a:pt x="2476050" y="1581965"/>
                </a:lnTo>
                <a:lnTo>
                  <a:pt x="2478998" y="1584669"/>
                </a:lnTo>
                <a:lnTo>
                  <a:pt x="2482173" y="1586923"/>
                </a:lnTo>
                <a:lnTo>
                  <a:pt x="2485121" y="1589628"/>
                </a:lnTo>
                <a:lnTo>
                  <a:pt x="2487842" y="1592108"/>
                </a:lnTo>
                <a:lnTo>
                  <a:pt x="2490336" y="1595038"/>
                </a:lnTo>
                <a:lnTo>
                  <a:pt x="2492831" y="1597968"/>
                </a:lnTo>
                <a:lnTo>
                  <a:pt x="2495552" y="1601123"/>
                </a:lnTo>
                <a:lnTo>
                  <a:pt x="2497366" y="1604054"/>
                </a:lnTo>
                <a:lnTo>
                  <a:pt x="2499407" y="1607434"/>
                </a:lnTo>
                <a:lnTo>
                  <a:pt x="2501448" y="1610815"/>
                </a:lnTo>
                <a:lnTo>
                  <a:pt x="2503035" y="1614196"/>
                </a:lnTo>
                <a:lnTo>
                  <a:pt x="2504623" y="1618028"/>
                </a:lnTo>
                <a:lnTo>
                  <a:pt x="2505983" y="1621409"/>
                </a:lnTo>
                <a:lnTo>
                  <a:pt x="2507117" y="1625241"/>
                </a:lnTo>
                <a:lnTo>
                  <a:pt x="2508024" y="1629073"/>
                </a:lnTo>
                <a:lnTo>
                  <a:pt x="2508704" y="1632679"/>
                </a:lnTo>
                <a:lnTo>
                  <a:pt x="2509385" y="1636736"/>
                </a:lnTo>
                <a:lnTo>
                  <a:pt x="2509611" y="1640568"/>
                </a:lnTo>
                <a:lnTo>
                  <a:pt x="2509838" y="1644625"/>
                </a:lnTo>
                <a:lnTo>
                  <a:pt x="2509838" y="1709764"/>
                </a:lnTo>
                <a:lnTo>
                  <a:pt x="2509611" y="1713822"/>
                </a:lnTo>
                <a:lnTo>
                  <a:pt x="2509385" y="1717428"/>
                </a:lnTo>
                <a:lnTo>
                  <a:pt x="2508704" y="1721485"/>
                </a:lnTo>
                <a:lnTo>
                  <a:pt x="2508024" y="1725317"/>
                </a:lnTo>
                <a:lnTo>
                  <a:pt x="2507117" y="1729148"/>
                </a:lnTo>
                <a:lnTo>
                  <a:pt x="2505983" y="1732755"/>
                </a:lnTo>
                <a:lnTo>
                  <a:pt x="2504623" y="1736361"/>
                </a:lnTo>
                <a:lnTo>
                  <a:pt x="2503035" y="1740193"/>
                </a:lnTo>
                <a:lnTo>
                  <a:pt x="2501448" y="1743348"/>
                </a:lnTo>
                <a:lnTo>
                  <a:pt x="2499407" y="1746955"/>
                </a:lnTo>
                <a:lnTo>
                  <a:pt x="2497366" y="1750110"/>
                </a:lnTo>
                <a:lnTo>
                  <a:pt x="2495552" y="1753040"/>
                </a:lnTo>
                <a:lnTo>
                  <a:pt x="2492831" y="1756421"/>
                </a:lnTo>
                <a:lnTo>
                  <a:pt x="2490336" y="1759126"/>
                </a:lnTo>
                <a:lnTo>
                  <a:pt x="2487842" y="1762282"/>
                </a:lnTo>
                <a:lnTo>
                  <a:pt x="2485121" y="1764761"/>
                </a:lnTo>
                <a:lnTo>
                  <a:pt x="2482173" y="1767466"/>
                </a:lnTo>
                <a:lnTo>
                  <a:pt x="2478998" y="1769720"/>
                </a:lnTo>
                <a:lnTo>
                  <a:pt x="2476050" y="1772199"/>
                </a:lnTo>
                <a:lnTo>
                  <a:pt x="2472422" y="1774228"/>
                </a:lnTo>
                <a:lnTo>
                  <a:pt x="2469247" y="1776256"/>
                </a:lnTo>
                <a:lnTo>
                  <a:pt x="2465619" y="1778285"/>
                </a:lnTo>
                <a:lnTo>
                  <a:pt x="2462217" y="1780088"/>
                </a:lnTo>
                <a:lnTo>
                  <a:pt x="2458362" y="1781440"/>
                </a:lnTo>
                <a:lnTo>
                  <a:pt x="2454507" y="1782793"/>
                </a:lnTo>
                <a:lnTo>
                  <a:pt x="2450426" y="1783920"/>
                </a:lnTo>
                <a:lnTo>
                  <a:pt x="2446571" y="1785272"/>
                </a:lnTo>
                <a:lnTo>
                  <a:pt x="2442489" y="1785948"/>
                </a:lnTo>
                <a:lnTo>
                  <a:pt x="2438407" y="1786850"/>
                </a:lnTo>
                <a:lnTo>
                  <a:pt x="2434099" y="1787301"/>
                </a:lnTo>
                <a:lnTo>
                  <a:pt x="2429790" y="1787526"/>
                </a:lnTo>
                <a:lnTo>
                  <a:pt x="2425481" y="1787526"/>
                </a:lnTo>
                <a:lnTo>
                  <a:pt x="84357" y="1787526"/>
                </a:lnTo>
                <a:lnTo>
                  <a:pt x="80048" y="1787526"/>
                </a:lnTo>
                <a:lnTo>
                  <a:pt x="75740" y="1787301"/>
                </a:lnTo>
                <a:lnTo>
                  <a:pt x="71431" y="1786850"/>
                </a:lnTo>
                <a:lnTo>
                  <a:pt x="67349" y="1785948"/>
                </a:lnTo>
                <a:lnTo>
                  <a:pt x="63494" y="1785272"/>
                </a:lnTo>
                <a:lnTo>
                  <a:pt x="59413" y="1783920"/>
                </a:lnTo>
                <a:lnTo>
                  <a:pt x="55558" y="1782793"/>
                </a:lnTo>
                <a:lnTo>
                  <a:pt x="51476" y="1781440"/>
                </a:lnTo>
                <a:lnTo>
                  <a:pt x="48074" y="1780088"/>
                </a:lnTo>
                <a:lnTo>
                  <a:pt x="44219" y="1778285"/>
                </a:lnTo>
                <a:lnTo>
                  <a:pt x="40591" y="1776256"/>
                </a:lnTo>
                <a:lnTo>
                  <a:pt x="37416" y="1774228"/>
                </a:lnTo>
                <a:lnTo>
                  <a:pt x="33788" y="1772199"/>
                </a:lnTo>
                <a:lnTo>
                  <a:pt x="30840" y="1769720"/>
                </a:lnTo>
                <a:lnTo>
                  <a:pt x="27892" y="1767466"/>
                </a:lnTo>
                <a:lnTo>
                  <a:pt x="24717" y="1764761"/>
                </a:lnTo>
                <a:lnTo>
                  <a:pt x="21996" y="1762282"/>
                </a:lnTo>
                <a:lnTo>
                  <a:pt x="19502" y="1759126"/>
                </a:lnTo>
                <a:lnTo>
                  <a:pt x="17007" y="1756421"/>
                </a:lnTo>
                <a:lnTo>
                  <a:pt x="14513" y="1753040"/>
                </a:lnTo>
                <a:lnTo>
                  <a:pt x="12472" y="1750110"/>
                </a:lnTo>
                <a:lnTo>
                  <a:pt x="10431" y="1746955"/>
                </a:lnTo>
                <a:lnTo>
                  <a:pt x="8390" y="1743348"/>
                </a:lnTo>
                <a:lnTo>
                  <a:pt x="6803" y="1740193"/>
                </a:lnTo>
                <a:lnTo>
                  <a:pt x="5442" y="1736361"/>
                </a:lnTo>
                <a:lnTo>
                  <a:pt x="3855" y="1732755"/>
                </a:lnTo>
                <a:lnTo>
                  <a:pt x="2948" y="1729148"/>
                </a:lnTo>
                <a:lnTo>
                  <a:pt x="1814" y="1725317"/>
                </a:lnTo>
                <a:lnTo>
                  <a:pt x="1134" y="1721485"/>
                </a:lnTo>
                <a:lnTo>
                  <a:pt x="680" y="1717428"/>
                </a:lnTo>
                <a:lnTo>
                  <a:pt x="227" y="1713822"/>
                </a:lnTo>
                <a:lnTo>
                  <a:pt x="0" y="1709764"/>
                </a:lnTo>
                <a:lnTo>
                  <a:pt x="0" y="1644625"/>
                </a:lnTo>
                <a:lnTo>
                  <a:pt x="227" y="1640568"/>
                </a:lnTo>
                <a:lnTo>
                  <a:pt x="680" y="1636736"/>
                </a:lnTo>
                <a:lnTo>
                  <a:pt x="1134" y="1632679"/>
                </a:lnTo>
                <a:lnTo>
                  <a:pt x="1814" y="1629073"/>
                </a:lnTo>
                <a:lnTo>
                  <a:pt x="2948" y="1625241"/>
                </a:lnTo>
                <a:lnTo>
                  <a:pt x="3855" y="1621409"/>
                </a:lnTo>
                <a:lnTo>
                  <a:pt x="5442" y="1618028"/>
                </a:lnTo>
                <a:lnTo>
                  <a:pt x="6803" y="1614196"/>
                </a:lnTo>
                <a:lnTo>
                  <a:pt x="8390" y="1610815"/>
                </a:lnTo>
                <a:lnTo>
                  <a:pt x="10431" y="1607434"/>
                </a:lnTo>
                <a:lnTo>
                  <a:pt x="12472" y="1604054"/>
                </a:lnTo>
                <a:lnTo>
                  <a:pt x="14513" y="1601123"/>
                </a:lnTo>
                <a:lnTo>
                  <a:pt x="17007" y="1597968"/>
                </a:lnTo>
                <a:lnTo>
                  <a:pt x="19502" y="1595038"/>
                </a:lnTo>
                <a:lnTo>
                  <a:pt x="21996" y="1592108"/>
                </a:lnTo>
                <a:lnTo>
                  <a:pt x="24717" y="1589628"/>
                </a:lnTo>
                <a:lnTo>
                  <a:pt x="27892" y="1586923"/>
                </a:lnTo>
                <a:lnTo>
                  <a:pt x="30840" y="1584669"/>
                </a:lnTo>
                <a:lnTo>
                  <a:pt x="33788" y="1581965"/>
                </a:lnTo>
                <a:lnTo>
                  <a:pt x="37416" y="1580162"/>
                </a:lnTo>
                <a:lnTo>
                  <a:pt x="40591" y="1578133"/>
                </a:lnTo>
                <a:lnTo>
                  <a:pt x="44219" y="1576104"/>
                </a:lnTo>
                <a:lnTo>
                  <a:pt x="48074" y="1574301"/>
                </a:lnTo>
                <a:lnTo>
                  <a:pt x="51476" y="1572723"/>
                </a:lnTo>
                <a:lnTo>
                  <a:pt x="55558" y="1571596"/>
                </a:lnTo>
                <a:lnTo>
                  <a:pt x="59413" y="1570244"/>
                </a:lnTo>
                <a:lnTo>
                  <a:pt x="63494" y="1569117"/>
                </a:lnTo>
                <a:lnTo>
                  <a:pt x="67349" y="1568216"/>
                </a:lnTo>
                <a:lnTo>
                  <a:pt x="71431" y="1567539"/>
                </a:lnTo>
                <a:lnTo>
                  <a:pt x="75740" y="1567089"/>
                </a:lnTo>
                <a:lnTo>
                  <a:pt x="80048" y="1566863"/>
                </a:lnTo>
                <a:close/>
                <a:moveTo>
                  <a:pt x="837043" y="738188"/>
                </a:moveTo>
                <a:lnTo>
                  <a:pt x="839735" y="738188"/>
                </a:lnTo>
                <a:lnTo>
                  <a:pt x="912639" y="738188"/>
                </a:lnTo>
                <a:lnTo>
                  <a:pt x="915107" y="738188"/>
                </a:lnTo>
                <a:lnTo>
                  <a:pt x="917575" y="738870"/>
                </a:lnTo>
                <a:lnTo>
                  <a:pt x="920042" y="739324"/>
                </a:lnTo>
                <a:lnTo>
                  <a:pt x="922285" y="740232"/>
                </a:lnTo>
                <a:lnTo>
                  <a:pt x="924529" y="741368"/>
                </a:lnTo>
                <a:lnTo>
                  <a:pt x="926772" y="742504"/>
                </a:lnTo>
                <a:lnTo>
                  <a:pt x="928791" y="743867"/>
                </a:lnTo>
                <a:lnTo>
                  <a:pt x="930585" y="745684"/>
                </a:lnTo>
                <a:lnTo>
                  <a:pt x="932155" y="747047"/>
                </a:lnTo>
                <a:lnTo>
                  <a:pt x="933501" y="749091"/>
                </a:lnTo>
                <a:lnTo>
                  <a:pt x="934847" y="751135"/>
                </a:lnTo>
                <a:lnTo>
                  <a:pt x="936193" y="753407"/>
                </a:lnTo>
                <a:lnTo>
                  <a:pt x="936866" y="755678"/>
                </a:lnTo>
                <a:lnTo>
                  <a:pt x="937315" y="757950"/>
                </a:lnTo>
                <a:lnTo>
                  <a:pt x="937763" y="760448"/>
                </a:lnTo>
                <a:lnTo>
                  <a:pt x="938212" y="762947"/>
                </a:lnTo>
                <a:lnTo>
                  <a:pt x="938212" y="1145229"/>
                </a:lnTo>
                <a:lnTo>
                  <a:pt x="937763" y="1147728"/>
                </a:lnTo>
                <a:lnTo>
                  <a:pt x="937315" y="1150227"/>
                </a:lnTo>
                <a:lnTo>
                  <a:pt x="936866" y="1152498"/>
                </a:lnTo>
                <a:lnTo>
                  <a:pt x="936193" y="1154770"/>
                </a:lnTo>
                <a:lnTo>
                  <a:pt x="934847" y="1157041"/>
                </a:lnTo>
                <a:lnTo>
                  <a:pt x="933501" y="1159085"/>
                </a:lnTo>
                <a:lnTo>
                  <a:pt x="932155" y="1160902"/>
                </a:lnTo>
                <a:lnTo>
                  <a:pt x="930585" y="1162720"/>
                </a:lnTo>
                <a:lnTo>
                  <a:pt x="928791" y="1164537"/>
                </a:lnTo>
                <a:lnTo>
                  <a:pt x="926772" y="1165672"/>
                </a:lnTo>
                <a:lnTo>
                  <a:pt x="924529" y="1167035"/>
                </a:lnTo>
                <a:lnTo>
                  <a:pt x="922285" y="1167944"/>
                </a:lnTo>
                <a:lnTo>
                  <a:pt x="920042" y="1168852"/>
                </a:lnTo>
                <a:lnTo>
                  <a:pt x="917575" y="1169534"/>
                </a:lnTo>
                <a:lnTo>
                  <a:pt x="915107" y="1169761"/>
                </a:lnTo>
                <a:lnTo>
                  <a:pt x="912639" y="1169988"/>
                </a:lnTo>
                <a:lnTo>
                  <a:pt x="839735" y="1169988"/>
                </a:lnTo>
                <a:lnTo>
                  <a:pt x="837043" y="1169761"/>
                </a:lnTo>
                <a:lnTo>
                  <a:pt x="834576" y="1169534"/>
                </a:lnTo>
                <a:lnTo>
                  <a:pt x="832108" y="1168852"/>
                </a:lnTo>
                <a:lnTo>
                  <a:pt x="829865" y="1167944"/>
                </a:lnTo>
                <a:lnTo>
                  <a:pt x="827622" y="1167035"/>
                </a:lnTo>
                <a:lnTo>
                  <a:pt x="825603" y="1165672"/>
                </a:lnTo>
                <a:lnTo>
                  <a:pt x="823584" y="1164537"/>
                </a:lnTo>
                <a:lnTo>
                  <a:pt x="821790" y="1162720"/>
                </a:lnTo>
                <a:lnTo>
                  <a:pt x="819995" y="1160902"/>
                </a:lnTo>
                <a:lnTo>
                  <a:pt x="818649" y="1159085"/>
                </a:lnTo>
                <a:lnTo>
                  <a:pt x="817303" y="1157041"/>
                </a:lnTo>
                <a:lnTo>
                  <a:pt x="816406" y="1154770"/>
                </a:lnTo>
                <a:lnTo>
                  <a:pt x="815284" y="1152498"/>
                </a:lnTo>
                <a:lnTo>
                  <a:pt x="814836" y="1150227"/>
                </a:lnTo>
                <a:lnTo>
                  <a:pt x="814387" y="1147728"/>
                </a:lnTo>
                <a:lnTo>
                  <a:pt x="814387" y="1145229"/>
                </a:lnTo>
                <a:lnTo>
                  <a:pt x="814387" y="762947"/>
                </a:lnTo>
                <a:lnTo>
                  <a:pt x="814387" y="760448"/>
                </a:lnTo>
                <a:lnTo>
                  <a:pt x="814836" y="757950"/>
                </a:lnTo>
                <a:lnTo>
                  <a:pt x="815284" y="755678"/>
                </a:lnTo>
                <a:lnTo>
                  <a:pt x="816406" y="753407"/>
                </a:lnTo>
                <a:lnTo>
                  <a:pt x="817303" y="751135"/>
                </a:lnTo>
                <a:lnTo>
                  <a:pt x="818649" y="749091"/>
                </a:lnTo>
                <a:lnTo>
                  <a:pt x="819995" y="747047"/>
                </a:lnTo>
                <a:lnTo>
                  <a:pt x="821790" y="745684"/>
                </a:lnTo>
                <a:lnTo>
                  <a:pt x="823584" y="743867"/>
                </a:lnTo>
                <a:lnTo>
                  <a:pt x="825603" y="742504"/>
                </a:lnTo>
                <a:lnTo>
                  <a:pt x="827622" y="741368"/>
                </a:lnTo>
                <a:lnTo>
                  <a:pt x="829865" y="740232"/>
                </a:lnTo>
                <a:lnTo>
                  <a:pt x="832108" y="739324"/>
                </a:lnTo>
                <a:lnTo>
                  <a:pt x="834576" y="738870"/>
                </a:lnTo>
                <a:lnTo>
                  <a:pt x="837043" y="738188"/>
                </a:lnTo>
                <a:close/>
                <a:moveTo>
                  <a:pt x="1318322" y="671513"/>
                </a:moveTo>
                <a:lnTo>
                  <a:pt x="1320794" y="671513"/>
                </a:lnTo>
                <a:lnTo>
                  <a:pt x="1394056" y="671513"/>
                </a:lnTo>
                <a:lnTo>
                  <a:pt x="1396528" y="671513"/>
                </a:lnTo>
                <a:lnTo>
                  <a:pt x="1399000" y="671966"/>
                </a:lnTo>
                <a:lnTo>
                  <a:pt x="1401472" y="672873"/>
                </a:lnTo>
                <a:lnTo>
                  <a:pt x="1403719" y="673553"/>
                </a:lnTo>
                <a:lnTo>
                  <a:pt x="1405966" y="674913"/>
                </a:lnTo>
                <a:lnTo>
                  <a:pt x="1408213" y="676273"/>
                </a:lnTo>
                <a:lnTo>
                  <a:pt x="1410011" y="677860"/>
                </a:lnTo>
                <a:lnTo>
                  <a:pt x="1412034" y="679900"/>
                </a:lnTo>
                <a:lnTo>
                  <a:pt x="1413607" y="681941"/>
                </a:lnTo>
                <a:lnTo>
                  <a:pt x="1414955" y="683981"/>
                </a:lnTo>
                <a:lnTo>
                  <a:pt x="1416304" y="686474"/>
                </a:lnTo>
                <a:lnTo>
                  <a:pt x="1417203" y="688968"/>
                </a:lnTo>
                <a:lnTo>
                  <a:pt x="1418326" y="691461"/>
                </a:lnTo>
                <a:lnTo>
                  <a:pt x="1418776" y="694181"/>
                </a:lnTo>
                <a:lnTo>
                  <a:pt x="1419225" y="696902"/>
                </a:lnTo>
                <a:lnTo>
                  <a:pt x="1419225" y="699848"/>
                </a:lnTo>
                <a:lnTo>
                  <a:pt x="1419225" y="1141426"/>
                </a:lnTo>
                <a:lnTo>
                  <a:pt x="1419225" y="1144373"/>
                </a:lnTo>
                <a:lnTo>
                  <a:pt x="1418776" y="1147320"/>
                </a:lnTo>
                <a:lnTo>
                  <a:pt x="1418326" y="1149813"/>
                </a:lnTo>
                <a:lnTo>
                  <a:pt x="1417203" y="1152534"/>
                </a:lnTo>
                <a:lnTo>
                  <a:pt x="1416304" y="1155254"/>
                </a:lnTo>
                <a:lnTo>
                  <a:pt x="1414955" y="1157521"/>
                </a:lnTo>
                <a:lnTo>
                  <a:pt x="1413607" y="1159787"/>
                </a:lnTo>
                <a:lnTo>
                  <a:pt x="1412034" y="1161601"/>
                </a:lnTo>
                <a:lnTo>
                  <a:pt x="1410011" y="1163414"/>
                </a:lnTo>
                <a:lnTo>
                  <a:pt x="1408213" y="1165228"/>
                </a:lnTo>
                <a:lnTo>
                  <a:pt x="1405966" y="1166588"/>
                </a:lnTo>
                <a:lnTo>
                  <a:pt x="1403719" y="1167721"/>
                </a:lnTo>
                <a:lnTo>
                  <a:pt x="1401472" y="1168855"/>
                </a:lnTo>
                <a:lnTo>
                  <a:pt x="1399000" y="1169535"/>
                </a:lnTo>
                <a:lnTo>
                  <a:pt x="1396528" y="1169761"/>
                </a:lnTo>
                <a:lnTo>
                  <a:pt x="1394056" y="1169988"/>
                </a:lnTo>
                <a:lnTo>
                  <a:pt x="1320794" y="1169988"/>
                </a:lnTo>
                <a:lnTo>
                  <a:pt x="1318322" y="1169761"/>
                </a:lnTo>
                <a:lnTo>
                  <a:pt x="1315850" y="1169535"/>
                </a:lnTo>
                <a:lnTo>
                  <a:pt x="1313154" y="1168855"/>
                </a:lnTo>
                <a:lnTo>
                  <a:pt x="1310906" y="1167721"/>
                </a:lnTo>
                <a:lnTo>
                  <a:pt x="1308659" y="1166588"/>
                </a:lnTo>
                <a:lnTo>
                  <a:pt x="1306861" y="1165228"/>
                </a:lnTo>
                <a:lnTo>
                  <a:pt x="1304839" y="1163414"/>
                </a:lnTo>
                <a:lnTo>
                  <a:pt x="1303041" y="1161601"/>
                </a:lnTo>
                <a:lnTo>
                  <a:pt x="1301243" y="1159787"/>
                </a:lnTo>
                <a:lnTo>
                  <a:pt x="1299670" y="1157521"/>
                </a:lnTo>
                <a:lnTo>
                  <a:pt x="1298546" y="1155254"/>
                </a:lnTo>
                <a:lnTo>
                  <a:pt x="1297423" y="1152534"/>
                </a:lnTo>
                <a:lnTo>
                  <a:pt x="1296524" y="1149813"/>
                </a:lnTo>
                <a:lnTo>
                  <a:pt x="1296074" y="1147320"/>
                </a:lnTo>
                <a:lnTo>
                  <a:pt x="1295400" y="1144373"/>
                </a:lnTo>
                <a:lnTo>
                  <a:pt x="1295400" y="1141426"/>
                </a:lnTo>
                <a:lnTo>
                  <a:pt x="1295400" y="699848"/>
                </a:lnTo>
                <a:lnTo>
                  <a:pt x="1295400" y="696902"/>
                </a:lnTo>
                <a:lnTo>
                  <a:pt x="1296074" y="694181"/>
                </a:lnTo>
                <a:lnTo>
                  <a:pt x="1296524" y="691461"/>
                </a:lnTo>
                <a:lnTo>
                  <a:pt x="1297423" y="688968"/>
                </a:lnTo>
                <a:lnTo>
                  <a:pt x="1298546" y="686474"/>
                </a:lnTo>
                <a:lnTo>
                  <a:pt x="1299670" y="683981"/>
                </a:lnTo>
                <a:lnTo>
                  <a:pt x="1301243" y="681941"/>
                </a:lnTo>
                <a:lnTo>
                  <a:pt x="1303041" y="679900"/>
                </a:lnTo>
                <a:lnTo>
                  <a:pt x="1304839" y="677860"/>
                </a:lnTo>
                <a:lnTo>
                  <a:pt x="1306861" y="676273"/>
                </a:lnTo>
                <a:lnTo>
                  <a:pt x="1308659" y="674913"/>
                </a:lnTo>
                <a:lnTo>
                  <a:pt x="1310906" y="673553"/>
                </a:lnTo>
                <a:lnTo>
                  <a:pt x="1313154" y="672873"/>
                </a:lnTo>
                <a:lnTo>
                  <a:pt x="1315850" y="671966"/>
                </a:lnTo>
                <a:lnTo>
                  <a:pt x="1318322" y="671513"/>
                </a:lnTo>
                <a:close/>
                <a:moveTo>
                  <a:pt x="988416" y="671513"/>
                </a:moveTo>
                <a:lnTo>
                  <a:pt x="990920" y="671513"/>
                </a:lnTo>
                <a:lnTo>
                  <a:pt x="1065121" y="671513"/>
                </a:lnTo>
                <a:lnTo>
                  <a:pt x="1067624" y="671513"/>
                </a:lnTo>
                <a:lnTo>
                  <a:pt x="1070128" y="671966"/>
                </a:lnTo>
                <a:lnTo>
                  <a:pt x="1072632" y="672873"/>
                </a:lnTo>
                <a:lnTo>
                  <a:pt x="1074908" y="673553"/>
                </a:lnTo>
                <a:lnTo>
                  <a:pt x="1077184" y="674913"/>
                </a:lnTo>
                <a:lnTo>
                  <a:pt x="1079460" y="676273"/>
                </a:lnTo>
                <a:lnTo>
                  <a:pt x="1081281" y="677860"/>
                </a:lnTo>
                <a:lnTo>
                  <a:pt x="1083330" y="679900"/>
                </a:lnTo>
                <a:lnTo>
                  <a:pt x="1084923" y="681941"/>
                </a:lnTo>
                <a:lnTo>
                  <a:pt x="1086288" y="683981"/>
                </a:lnTo>
                <a:lnTo>
                  <a:pt x="1087654" y="686474"/>
                </a:lnTo>
                <a:lnTo>
                  <a:pt x="1088565" y="688968"/>
                </a:lnTo>
                <a:lnTo>
                  <a:pt x="1089703" y="691461"/>
                </a:lnTo>
                <a:lnTo>
                  <a:pt x="1090158" y="694181"/>
                </a:lnTo>
                <a:lnTo>
                  <a:pt x="1090613" y="696902"/>
                </a:lnTo>
                <a:lnTo>
                  <a:pt x="1090613" y="699848"/>
                </a:lnTo>
                <a:lnTo>
                  <a:pt x="1090613" y="1141426"/>
                </a:lnTo>
                <a:lnTo>
                  <a:pt x="1090613" y="1144373"/>
                </a:lnTo>
                <a:lnTo>
                  <a:pt x="1090158" y="1147320"/>
                </a:lnTo>
                <a:lnTo>
                  <a:pt x="1089703" y="1149813"/>
                </a:lnTo>
                <a:lnTo>
                  <a:pt x="1088565" y="1152534"/>
                </a:lnTo>
                <a:lnTo>
                  <a:pt x="1087654" y="1155254"/>
                </a:lnTo>
                <a:lnTo>
                  <a:pt x="1086288" y="1157521"/>
                </a:lnTo>
                <a:lnTo>
                  <a:pt x="1084923" y="1159787"/>
                </a:lnTo>
                <a:lnTo>
                  <a:pt x="1083330" y="1161601"/>
                </a:lnTo>
                <a:lnTo>
                  <a:pt x="1081281" y="1163414"/>
                </a:lnTo>
                <a:lnTo>
                  <a:pt x="1079460" y="1165228"/>
                </a:lnTo>
                <a:lnTo>
                  <a:pt x="1077184" y="1166588"/>
                </a:lnTo>
                <a:lnTo>
                  <a:pt x="1074908" y="1167721"/>
                </a:lnTo>
                <a:lnTo>
                  <a:pt x="1072632" y="1168855"/>
                </a:lnTo>
                <a:lnTo>
                  <a:pt x="1070128" y="1169535"/>
                </a:lnTo>
                <a:lnTo>
                  <a:pt x="1067624" y="1169761"/>
                </a:lnTo>
                <a:lnTo>
                  <a:pt x="1065121" y="1169988"/>
                </a:lnTo>
                <a:lnTo>
                  <a:pt x="990920" y="1169988"/>
                </a:lnTo>
                <a:lnTo>
                  <a:pt x="988416" y="1169761"/>
                </a:lnTo>
                <a:lnTo>
                  <a:pt x="985685" y="1169535"/>
                </a:lnTo>
                <a:lnTo>
                  <a:pt x="983181" y="1168855"/>
                </a:lnTo>
                <a:lnTo>
                  <a:pt x="980905" y="1167721"/>
                </a:lnTo>
                <a:lnTo>
                  <a:pt x="978629" y="1166588"/>
                </a:lnTo>
                <a:lnTo>
                  <a:pt x="976581" y="1165228"/>
                </a:lnTo>
                <a:lnTo>
                  <a:pt x="974532" y="1163414"/>
                </a:lnTo>
                <a:lnTo>
                  <a:pt x="972939" y="1161601"/>
                </a:lnTo>
                <a:lnTo>
                  <a:pt x="971118" y="1159787"/>
                </a:lnTo>
                <a:lnTo>
                  <a:pt x="969525" y="1157521"/>
                </a:lnTo>
                <a:lnTo>
                  <a:pt x="968387" y="1155254"/>
                </a:lnTo>
                <a:lnTo>
                  <a:pt x="967249" y="1152534"/>
                </a:lnTo>
                <a:lnTo>
                  <a:pt x="966338" y="1149813"/>
                </a:lnTo>
                <a:lnTo>
                  <a:pt x="965883" y="1147320"/>
                </a:lnTo>
                <a:lnTo>
                  <a:pt x="965200" y="1144373"/>
                </a:lnTo>
                <a:lnTo>
                  <a:pt x="965200" y="1141426"/>
                </a:lnTo>
                <a:lnTo>
                  <a:pt x="965200" y="699848"/>
                </a:lnTo>
                <a:lnTo>
                  <a:pt x="965200" y="696902"/>
                </a:lnTo>
                <a:lnTo>
                  <a:pt x="965883" y="694181"/>
                </a:lnTo>
                <a:lnTo>
                  <a:pt x="966338" y="691461"/>
                </a:lnTo>
                <a:lnTo>
                  <a:pt x="967249" y="688968"/>
                </a:lnTo>
                <a:lnTo>
                  <a:pt x="968387" y="686474"/>
                </a:lnTo>
                <a:lnTo>
                  <a:pt x="969525" y="683981"/>
                </a:lnTo>
                <a:lnTo>
                  <a:pt x="971118" y="681941"/>
                </a:lnTo>
                <a:lnTo>
                  <a:pt x="972939" y="679900"/>
                </a:lnTo>
                <a:lnTo>
                  <a:pt x="974532" y="677860"/>
                </a:lnTo>
                <a:lnTo>
                  <a:pt x="976581" y="676273"/>
                </a:lnTo>
                <a:lnTo>
                  <a:pt x="978629" y="674913"/>
                </a:lnTo>
                <a:lnTo>
                  <a:pt x="980905" y="673553"/>
                </a:lnTo>
                <a:lnTo>
                  <a:pt x="983181" y="672873"/>
                </a:lnTo>
                <a:lnTo>
                  <a:pt x="985685" y="671966"/>
                </a:lnTo>
                <a:lnTo>
                  <a:pt x="988416" y="671513"/>
                </a:lnTo>
                <a:close/>
                <a:moveTo>
                  <a:pt x="1471932" y="590550"/>
                </a:moveTo>
                <a:lnTo>
                  <a:pt x="1546133" y="590550"/>
                </a:lnTo>
                <a:lnTo>
                  <a:pt x="1548636" y="590777"/>
                </a:lnTo>
                <a:lnTo>
                  <a:pt x="1551140" y="591231"/>
                </a:lnTo>
                <a:lnTo>
                  <a:pt x="1553644" y="592139"/>
                </a:lnTo>
                <a:lnTo>
                  <a:pt x="1555920" y="593274"/>
                </a:lnTo>
                <a:lnTo>
                  <a:pt x="1558196" y="594635"/>
                </a:lnTo>
                <a:lnTo>
                  <a:pt x="1560472" y="596451"/>
                </a:lnTo>
                <a:lnTo>
                  <a:pt x="1562293" y="598267"/>
                </a:lnTo>
                <a:lnTo>
                  <a:pt x="1564342" y="600537"/>
                </a:lnTo>
                <a:lnTo>
                  <a:pt x="1565707" y="602806"/>
                </a:lnTo>
                <a:lnTo>
                  <a:pt x="1567300" y="605303"/>
                </a:lnTo>
                <a:lnTo>
                  <a:pt x="1568666" y="608026"/>
                </a:lnTo>
                <a:lnTo>
                  <a:pt x="1569577" y="610750"/>
                </a:lnTo>
                <a:lnTo>
                  <a:pt x="1570487" y="613927"/>
                </a:lnTo>
                <a:lnTo>
                  <a:pt x="1571170" y="617105"/>
                </a:lnTo>
                <a:lnTo>
                  <a:pt x="1571625" y="620282"/>
                </a:lnTo>
                <a:lnTo>
                  <a:pt x="1571625" y="623687"/>
                </a:lnTo>
                <a:lnTo>
                  <a:pt x="1571625" y="1136851"/>
                </a:lnTo>
                <a:lnTo>
                  <a:pt x="1571625" y="1140256"/>
                </a:lnTo>
                <a:lnTo>
                  <a:pt x="1571170" y="1143433"/>
                </a:lnTo>
                <a:lnTo>
                  <a:pt x="1570487" y="1146838"/>
                </a:lnTo>
                <a:lnTo>
                  <a:pt x="1569577" y="1149788"/>
                </a:lnTo>
                <a:lnTo>
                  <a:pt x="1568666" y="1152512"/>
                </a:lnTo>
                <a:lnTo>
                  <a:pt x="1567300" y="1155462"/>
                </a:lnTo>
                <a:lnTo>
                  <a:pt x="1565707" y="1157959"/>
                </a:lnTo>
                <a:lnTo>
                  <a:pt x="1564342" y="1160229"/>
                </a:lnTo>
                <a:lnTo>
                  <a:pt x="1562293" y="1162498"/>
                </a:lnTo>
                <a:lnTo>
                  <a:pt x="1560472" y="1164314"/>
                </a:lnTo>
                <a:lnTo>
                  <a:pt x="1558196" y="1165903"/>
                </a:lnTo>
                <a:lnTo>
                  <a:pt x="1555920" y="1167492"/>
                </a:lnTo>
                <a:lnTo>
                  <a:pt x="1553644" y="1168399"/>
                </a:lnTo>
                <a:lnTo>
                  <a:pt x="1551140" y="1169307"/>
                </a:lnTo>
                <a:lnTo>
                  <a:pt x="1548636" y="1169761"/>
                </a:lnTo>
                <a:lnTo>
                  <a:pt x="1546133" y="1169988"/>
                </a:lnTo>
                <a:lnTo>
                  <a:pt x="1471932" y="1169988"/>
                </a:lnTo>
                <a:lnTo>
                  <a:pt x="1469201" y="1169761"/>
                </a:lnTo>
                <a:lnTo>
                  <a:pt x="1466697" y="1169307"/>
                </a:lnTo>
                <a:lnTo>
                  <a:pt x="1464193" y="1168399"/>
                </a:lnTo>
                <a:lnTo>
                  <a:pt x="1461917" y="1167492"/>
                </a:lnTo>
                <a:lnTo>
                  <a:pt x="1459641" y="1165903"/>
                </a:lnTo>
                <a:lnTo>
                  <a:pt x="1457593" y="1164314"/>
                </a:lnTo>
                <a:lnTo>
                  <a:pt x="1455544" y="1162498"/>
                </a:lnTo>
                <a:lnTo>
                  <a:pt x="1453496" y="1160229"/>
                </a:lnTo>
                <a:lnTo>
                  <a:pt x="1452130" y="1157959"/>
                </a:lnTo>
                <a:lnTo>
                  <a:pt x="1450537" y="1155462"/>
                </a:lnTo>
                <a:lnTo>
                  <a:pt x="1449399" y="1152512"/>
                </a:lnTo>
                <a:lnTo>
                  <a:pt x="1448261" y="1149788"/>
                </a:lnTo>
                <a:lnTo>
                  <a:pt x="1447350" y="1146838"/>
                </a:lnTo>
                <a:lnTo>
                  <a:pt x="1446667" y="1143433"/>
                </a:lnTo>
                <a:lnTo>
                  <a:pt x="1446212" y="1140256"/>
                </a:lnTo>
                <a:lnTo>
                  <a:pt x="1446212" y="1136851"/>
                </a:lnTo>
                <a:lnTo>
                  <a:pt x="1446212" y="623687"/>
                </a:lnTo>
                <a:lnTo>
                  <a:pt x="1446212" y="620282"/>
                </a:lnTo>
                <a:lnTo>
                  <a:pt x="1446667" y="617105"/>
                </a:lnTo>
                <a:lnTo>
                  <a:pt x="1447350" y="613927"/>
                </a:lnTo>
                <a:lnTo>
                  <a:pt x="1448261" y="610750"/>
                </a:lnTo>
                <a:lnTo>
                  <a:pt x="1449399" y="608026"/>
                </a:lnTo>
                <a:lnTo>
                  <a:pt x="1450537" y="605303"/>
                </a:lnTo>
                <a:lnTo>
                  <a:pt x="1452130" y="602806"/>
                </a:lnTo>
                <a:lnTo>
                  <a:pt x="1453496" y="600537"/>
                </a:lnTo>
                <a:lnTo>
                  <a:pt x="1455544" y="598267"/>
                </a:lnTo>
                <a:lnTo>
                  <a:pt x="1457593" y="596451"/>
                </a:lnTo>
                <a:lnTo>
                  <a:pt x="1459641" y="594635"/>
                </a:lnTo>
                <a:lnTo>
                  <a:pt x="1461917" y="593274"/>
                </a:lnTo>
                <a:lnTo>
                  <a:pt x="1464193" y="592139"/>
                </a:lnTo>
                <a:lnTo>
                  <a:pt x="1466697" y="591231"/>
                </a:lnTo>
                <a:lnTo>
                  <a:pt x="1469201" y="590777"/>
                </a:lnTo>
                <a:lnTo>
                  <a:pt x="1471932" y="590550"/>
                </a:lnTo>
                <a:close/>
                <a:moveTo>
                  <a:pt x="1152617" y="590550"/>
                </a:moveTo>
                <a:lnTo>
                  <a:pt x="1226818" y="590550"/>
                </a:lnTo>
                <a:lnTo>
                  <a:pt x="1229322" y="590777"/>
                </a:lnTo>
                <a:lnTo>
                  <a:pt x="1232053" y="591231"/>
                </a:lnTo>
                <a:lnTo>
                  <a:pt x="1234557" y="592139"/>
                </a:lnTo>
                <a:lnTo>
                  <a:pt x="1236833" y="593274"/>
                </a:lnTo>
                <a:lnTo>
                  <a:pt x="1239109" y="594635"/>
                </a:lnTo>
                <a:lnTo>
                  <a:pt x="1241158" y="596451"/>
                </a:lnTo>
                <a:lnTo>
                  <a:pt x="1242978" y="598267"/>
                </a:lnTo>
                <a:lnTo>
                  <a:pt x="1244799" y="600537"/>
                </a:lnTo>
                <a:lnTo>
                  <a:pt x="1246620" y="602806"/>
                </a:lnTo>
                <a:lnTo>
                  <a:pt x="1248213" y="605303"/>
                </a:lnTo>
                <a:lnTo>
                  <a:pt x="1249352" y="608026"/>
                </a:lnTo>
                <a:lnTo>
                  <a:pt x="1250490" y="610750"/>
                </a:lnTo>
                <a:lnTo>
                  <a:pt x="1251400" y="613927"/>
                </a:lnTo>
                <a:lnTo>
                  <a:pt x="1251855" y="617105"/>
                </a:lnTo>
                <a:lnTo>
                  <a:pt x="1252538" y="620282"/>
                </a:lnTo>
                <a:lnTo>
                  <a:pt x="1252538" y="623687"/>
                </a:lnTo>
                <a:lnTo>
                  <a:pt x="1252538" y="1136851"/>
                </a:lnTo>
                <a:lnTo>
                  <a:pt x="1252538" y="1140256"/>
                </a:lnTo>
                <a:lnTo>
                  <a:pt x="1251855" y="1143433"/>
                </a:lnTo>
                <a:lnTo>
                  <a:pt x="1251400" y="1146838"/>
                </a:lnTo>
                <a:lnTo>
                  <a:pt x="1250490" y="1149788"/>
                </a:lnTo>
                <a:lnTo>
                  <a:pt x="1249352" y="1152512"/>
                </a:lnTo>
                <a:lnTo>
                  <a:pt x="1248213" y="1155462"/>
                </a:lnTo>
                <a:lnTo>
                  <a:pt x="1246620" y="1157959"/>
                </a:lnTo>
                <a:lnTo>
                  <a:pt x="1244799" y="1160229"/>
                </a:lnTo>
                <a:lnTo>
                  <a:pt x="1242978" y="1162498"/>
                </a:lnTo>
                <a:lnTo>
                  <a:pt x="1241158" y="1164314"/>
                </a:lnTo>
                <a:lnTo>
                  <a:pt x="1239109" y="1165903"/>
                </a:lnTo>
                <a:lnTo>
                  <a:pt x="1236833" y="1167492"/>
                </a:lnTo>
                <a:lnTo>
                  <a:pt x="1234557" y="1168399"/>
                </a:lnTo>
                <a:lnTo>
                  <a:pt x="1232053" y="1169307"/>
                </a:lnTo>
                <a:lnTo>
                  <a:pt x="1229322" y="1169761"/>
                </a:lnTo>
                <a:lnTo>
                  <a:pt x="1226818" y="1169988"/>
                </a:lnTo>
                <a:lnTo>
                  <a:pt x="1152617" y="1169988"/>
                </a:lnTo>
                <a:lnTo>
                  <a:pt x="1150114" y="1169761"/>
                </a:lnTo>
                <a:lnTo>
                  <a:pt x="1147610" y="1169307"/>
                </a:lnTo>
                <a:lnTo>
                  <a:pt x="1145106" y="1168399"/>
                </a:lnTo>
                <a:lnTo>
                  <a:pt x="1142830" y="1167492"/>
                </a:lnTo>
                <a:lnTo>
                  <a:pt x="1140554" y="1165903"/>
                </a:lnTo>
                <a:lnTo>
                  <a:pt x="1138278" y="1164314"/>
                </a:lnTo>
                <a:lnTo>
                  <a:pt x="1136457" y="1162498"/>
                </a:lnTo>
                <a:lnTo>
                  <a:pt x="1134409" y="1160229"/>
                </a:lnTo>
                <a:lnTo>
                  <a:pt x="1132815" y="1157959"/>
                </a:lnTo>
                <a:lnTo>
                  <a:pt x="1131450" y="1155462"/>
                </a:lnTo>
                <a:lnTo>
                  <a:pt x="1130084" y="1152512"/>
                </a:lnTo>
                <a:lnTo>
                  <a:pt x="1129174" y="1149788"/>
                </a:lnTo>
                <a:lnTo>
                  <a:pt x="1128036" y="1146838"/>
                </a:lnTo>
                <a:lnTo>
                  <a:pt x="1127580" y="1143433"/>
                </a:lnTo>
                <a:lnTo>
                  <a:pt x="1127125" y="1140256"/>
                </a:lnTo>
                <a:lnTo>
                  <a:pt x="1127125" y="1136851"/>
                </a:lnTo>
                <a:lnTo>
                  <a:pt x="1127125" y="623687"/>
                </a:lnTo>
                <a:lnTo>
                  <a:pt x="1127125" y="620282"/>
                </a:lnTo>
                <a:lnTo>
                  <a:pt x="1127580" y="617105"/>
                </a:lnTo>
                <a:lnTo>
                  <a:pt x="1128036" y="613927"/>
                </a:lnTo>
                <a:lnTo>
                  <a:pt x="1129174" y="610750"/>
                </a:lnTo>
                <a:lnTo>
                  <a:pt x="1130084" y="608026"/>
                </a:lnTo>
                <a:lnTo>
                  <a:pt x="1131450" y="605303"/>
                </a:lnTo>
                <a:lnTo>
                  <a:pt x="1132815" y="602806"/>
                </a:lnTo>
                <a:lnTo>
                  <a:pt x="1134409" y="600537"/>
                </a:lnTo>
                <a:lnTo>
                  <a:pt x="1136457" y="598267"/>
                </a:lnTo>
                <a:lnTo>
                  <a:pt x="1138278" y="596451"/>
                </a:lnTo>
                <a:lnTo>
                  <a:pt x="1140554" y="594635"/>
                </a:lnTo>
                <a:lnTo>
                  <a:pt x="1142830" y="593274"/>
                </a:lnTo>
                <a:lnTo>
                  <a:pt x="1145106" y="592139"/>
                </a:lnTo>
                <a:lnTo>
                  <a:pt x="1147610" y="591231"/>
                </a:lnTo>
                <a:lnTo>
                  <a:pt x="1150114" y="590777"/>
                </a:lnTo>
                <a:lnTo>
                  <a:pt x="1152617" y="590550"/>
                </a:lnTo>
                <a:close/>
                <a:moveTo>
                  <a:pt x="1633857" y="508000"/>
                </a:moveTo>
                <a:lnTo>
                  <a:pt x="1707830" y="508000"/>
                </a:lnTo>
                <a:lnTo>
                  <a:pt x="1710561" y="508227"/>
                </a:lnTo>
                <a:lnTo>
                  <a:pt x="1713065" y="508680"/>
                </a:lnTo>
                <a:lnTo>
                  <a:pt x="1715797" y="509814"/>
                </a:lnTo>
                <a:lnTo>
                  <a:pt x="1718073" y="510947"/>
                </a:lnTo>
                <a:lnTo>
                  <a:pt x="1720349" y="512534"/>
                </a:lnTo>
                <a:lnTo>
                  <a:pt x="1722170" y="514575"/>
                </a:lnTo>
                <a:lnTo>
                  <a:pt x="1724218" y="516842"/>
                </a:lnTo>
                <a:lnTo>
                  <a:pt x="1726039" y="519109"/>
                </a:lnTo>
                <a:lnTo>
                  <a:pt x="1727860" y="521829"/>
                </a:lnTo>
                <a:lnTo>
                  <a:pt x="1729453" y="524550"/>
                </a:lnTo>
                <a:lnTo>
                  <a:pt x="1730591" y="527950"/>
                </a:lnTo>
                <a:lnTo>
                  <a:pt x="1731729" y="531124"/>
                </a:lnTo>
                <a:lnTo>
                  <a:pt x="1732640" y="534752"/>
                </a:lnTo>
                <a:lnTo>
                  <a:pt x="1733095" y="538152"/>
                </a:lnTo>
                <a:lnTo>
                  <a:pt x="1733550" y="542006"/>
                </a:lnTo>
                <a:lnTo>
                  <a:pt x="1733550" y="545860"/>
                </a:lnTo>
                <a:lnTo>
                  <a:pt x="1733550" y="1132128"/>
                </a:lnTo>
                <a:lnTo>
                  <a:pt x="1733550" y="1135982"/>
                </a:lnTo>
                <a:lnTo>
                  <a:pt x="1733095" y="1139836"/>
                </a:lnTo>
                <a:lnTo>
                  <a:pt x="1732640" y="1143463"/>
                </a:lnTo>
                <a:lnTo>
                  <a:pt x="1731729" y="1146864"/>
                </a:lnTo>
                <a:lnTo>
                  <a:pt x="1730591" y="1150038"/>
                </a:lnTo>
                <a:lnTo>
                  <a:pt x="1729453" y="1153438"/>
                </a:lnTo>
                <a:lnTo>
                  <a:pt x="1727860" y="1156159"/>
                </a:lnTo>
                <a:lnTo>
                  <a:pt x="1726039" y="1158879"/>
                </a:lnTo>
                <a:lnTo>
                  <a:pt x="1724218" y="1161373"/>
                </a:lnTo>
                <a:lnTo>
                  <a:pt x="1722170" y="1163414"/>
                </a:lnTo>
                <a:lnTo>
                  <a:pt x="1720349" y="1165454"/>
                </a:lnTo>
                <a:lnTo>
                  <a:pt x="1718073" y="1167041"/>
                </a:lnTo>
                <a:lnTo>
                  <a:pt x="1715797" y="1168174"/>
                </a:lnTo>
                <a:lnTo>
                  <a:pt x="1713065" y="1169308"/>
                </a:lnTo>
                <a:lnTo>
                  <a:pt x="1710561" y="1169761"/>
                </a:lnTo>
                <a:lnTo>
                  <a:pt x="1707830" y="1169988"/>
                </a:lnTo>
                <a:lnTo>
                  <a:pt x="1633857" y="1169988"/>
                </a:lnTo>
                <a:lnTo>
                  <a:pt x="1631353" y="1169761"/>
                </a:lnTo>
                <a:lnTo>
                  <a:pt x="1628850" y="1169308"/>
                </a:lnTo>
                <a:lnTo>
                  <a:pt x="1626346" y="1168174"/>
                </a:lnTo>
                <a:lnTo>
                  <a:pt x="1624070" y="1167041"/>
                </a:lnTo>
                <a:lnTo>
                  <a:pt x="1621794" y="1165454"/>
                </a:lnTo>
                <a:lnTo>
                  <a:pt x="1619518" y="1163414"/>
                </a:lnTo>
                <a:lnTo>
                  <a:pt x="1617469" y="1161373"/>
                </a:lnTo>
                <a:lnTo>
                  <a:pt x="1615648" y="1158879"/>
                </a:lnTo>
                <a:lnTo>
                  <a:pt x="1614055" y="1156159"/>
                </a:lnTo>
                <a:lnTo>
                  <a:pt x="1612689" y="1153438"/>
                </a:lnTo>
                <a:lnTo>
                  <a:pt x="1611324" y="1150038"/>
                </a:lnTo>
                <a:lnTo>
                  <a:pt x="1610186" y="1146864"/>
                </a:lnTo>
                <a:lnTo>
                  <a:pt x="1609275" y="1143463"/>
                </a:lnTo>
                <a:lnTo>
                  <a:pt x="1608820" y="1139836"/>
                </a:lnTo>
                <a:lnTo>
                  <a:pt x="1608365" y="1135982"/>
                </a:lnTo>
                <a:lnTo>
                  <a:pt x="1608137" y="1132128"/>
                </a:lnTo>
                <a:lnTo>
                  <a:pt x="1608137" y="545860"/>
                </a:lnTo>
                <a:lnTo>
                  <a:pt x="1608365" y="542006"/>
                </a:lnTo>
                <a:lnTo>
                  <a:pt x="1608820" y="538152"/>
                </a:lnTo>
                <a:lnTo>
                  <a:pt x="1609275" y="534752"/>
                </a:lnTo>
                <a:lnTo>
                  <a:pt x="1610186" y="531124"/>
                </a:lnTo>
                <a:lnTo>
                  <a:pt x="1611324" y="527950"/>
                </a:lnTo>
                <a:lnTo>
                  <a:pt x="1612689" y="524550"/>
                </a:lnTo>
                <a:lnTo>
                  <a:pt x="1614055" y="521829"/>
                </a:lnTo>
                <a:lnTo>
                  <a:pt x="1615648" y="519109"/>
                </a:lnTo>
                <a:lnTo>
                  <a:pt x="1617469" y="516842"/>
                </a:lnTo>
                <a:lnTo>
                  <a:pt x="1619518" y="514575"/>
                </a:lnTo>
                <a:lnTo>
                  <a:pt x="1621794" y="512534"/>
                </a:lnTo>
                <a:lnTo>
                  <a:pt x="1624070" y="510947"/>
                </a:lnTo>
                <a:lnTo>
                  <a:pt x="1626346" y="509814"/>
                </a:lnTo>
                <a:lnTo>
                  <a:pt x="1628850" y="508680"/>
                </a:lnTo>
                <a:lnTo>
                  <a:pt x="1631353" y="508227"/>
                </a:lnTo>
                <a:lnTo>
                  <a:pt x="1633857" y="508000"/>
                </a:lnTo>
                <a:close/>
                <a:moveTo>
                  <a:pt x="1501548" y="319088"/>
                </a:moveTo>
                <a:lnTo>
                  <a:pt x="1733323" y="319088"/>
                </a:lnTo>
                <a:lnTo>
                  <a:pt x="1733323" y="319316"/>
                </a:lnTo>
                <a:lnTo>
                  <a:pt x="1733550" y="319316"/>
                </a:lnTo>
                <a:lnTo>
                  <a:pt x="1733550" y="464215"/>
                </a:lnTo>
                <a:lnTo>
                  <a:pt x="1637620" y="464215"/>
                </a:lnTo>
                <a:lnTo>
                  <a:pt x="1637620" y="418038"/>
                </a:lnTo>
                <a:lnTo>
                  <a:pt x="1318759" y="617303"/>
                </a:lnTo>
                <a:lnTo>
                  <a:pt x="1250723" y="574766"/>
                </a:lnTo>
                <a:lnTo>
                  <a:pt x="1253444" y="573174"/>
                </a:lnTo>
                <a:lnTo>
                  <a:pt x="1146628" y="506525"/>
                </a:lnTo>
                <a:lnTo>
                  <a:pt x="844096" y="695326"/>
                </a:lnTo>
                <a:lnTo>
                  <a:pt x="776287" y="653016"/>
                </a:lnTo>
                <a:lnTo>
                  <a:pt x="1147082" y="421450"/>
                </a:lnTo>
                <a:lnTo>
                  <a:pt x="1215118" y="463533"/>
                </a:lnTo>
                <a:lnTo>
                  <a:pt x="1214437" y="464215"/>
                </a:lnTo>
                <a:lnTo>
                  <a:pt x="1321253" y="530637"/>
                </a:lnTo>
                <a:lnTo>
                  <a:pt x="1564368" y="379141"/>
                </a:lnTo>
                <a:lnTo>
                  <a:pt x="1501548" y="379141"/>
                </a:lnTo>
                <a:lnTo>
                  <a:pt x="1501548" y="319088"/>
                </a:lnTo>
                <a:close/>
                <a:moveTo>
                  <a:pt x="229507" y="91395"/>
                </a:moveTo>
                <a:lnTo>
                  <a:pt x="225651" y="91621"/>
                </a:lnTo>
                <a:lnTo>
                  <a:pt x="221796" y="91848"/>
                </a:lnTo>
                <a:lnTo>
                  <a:pt x="218394" y="92075"/>
                </a:lnTo>
                <a:lnTo>
                  <a:pt x="214539" y="92755"/>
                </a:lnTo>
                <a:lnTo>
                  <a:pt x="210910" y="93662"/>
                </a:lnTo>
                <a:lnTo>
                  <a:pt x="207509" y="94570"/>
                </a:lnTo>
                <a:lnTo>
                  <a:pt x="204107" y="95704"/>
                </a:lnTo>
                <a:lnTo>
                  <a:pt x="200705" y="96837"/>
                </a:lnTo>
                <a:lnTo>
                  <a:pt x="197303" y="98198"/>
                </a:lnTo>
                <a:lnTo>
                  <a:pt x="194355" y="99559"/>
                </a:lnTo>
                <a:lnTo>
                  <a:pt x="191407" y="101373"/>
                </a:lnTo>
                <a:lnTo>
                  <a:pt x="188232" y="103187"/>
                </a:lnTo>
                <a:lnTo>
                  <a:pt x="185284" y="105002"/>
                </a:lnTo>
                <a:lnTo>
                  <a:pt x="182562" y="107270"/>
                </a:lnTo>
                <a:lnTo>
                  <a:pt x="179614" y="109311"/>
                </a:lnTo>
                <a:lnTo>
                  <a:pt x="177119" y="111579"/>
                </a:lnTo>
                <a:lnTo>
                  <a:pt x="174851" y="114073"/>
                </a:lnTo>
                <a:lnTo>
                  <a:pt x="172357" y="116568"/>
                </a:lnTo>
                <a:lnTo>
                  <a:pt x="170316" y="119062"/>
                </a:lnTo>
                <a:lnTo>
                  <a:pt x="168275" y="121784"/>
                </a:lnTo>
                <a:lnTo>
                  <a:pt x="166460" y="124505"/>
                </a:lnTo>
                <a:lnTo>
                  <a:pt x="164646" y="127454"/>
                </a:lnTo>
                <a:lnTo>
                  <a:pt x="162832" y="130402"/>
                </a:lnTo>
                <a:lnTo>
                  <a:pt x="161471" y="133350"/>
                </a:lnTo>
                <a:lnTo>
                  <a:pt x="160110" y="136525"/>
                </a:lnTo>
                <a:lnTo>
                  <a:pt x="158976" y="139700"/>
                </a:lnTo>
                <a:lnTo>
                  <a:pt x="158069" y="143102"/>
                </a:lnTo>
                <a:lnTo>
                  <a:pt x="156935" y="146277"/>
                </a:lnTo>
                <a:lnTo>
                  <a:pt x="156482" y="149679"/>
                </a:lnTo>
                <a:lnTo>
                  <a:pt x="156028" y="153080"/>
                </a:lnTo>
                <a:lnTo>
                  <a:pt x="155801" y="156709"/>
                </a:lnTo>
                <a:lnTo>
                  <a:pt x="155801" y="160111"/>
                </a:lnTo>
                <a:lnTo>
                  <a:pt x="155801" y="1330098"/>
                </a:lnTo>
                <a:lnTo>
                  <a:pt x="155801" y="1333500"/>
                </a:lnTo>
                <a:lnTo>
                  <a:pt x="156028" y="1337129"/>
                </a:lnTo>
                <a:lnTo>
                  <a:pt x="156482" y="1340531"/>
                </a:lnTo>
                <a:lnTo>
                  <a:pt x="156935" y="1343932"/>
                </a:lnTo>
                <a:lnTo>
                  <a:pt x="158069" y="1347561"/>
                </a:lnTo>
                <a:lnTo>
                  <a:pt x="158976" y="1350509"/>
                </a:lnTo>
                <a:lnTo>
                  <a:pt x="160110" y="1353684"/>
                </a:lnTo>
                <a:lnTo>
                  <a:pt x="161471" y="1357086"/>
                </a:lnTo>
                <a:lnTo>
                  <a:pt x="162832" y="1360034"/>
                </a:lnTo>
                <a:lnTo>
                  <a:pt x="164646" y="1362756"/>
                </a:lnTo>
                <a:lnTo>
                  <a:pt x="166460" y="1365931"/>
                </a:lnTo>
                <a:lnTo>
                  <a:pt x="168275" y="1368652"/>
                </a:lnTo>
                <a:lnTo>
                  <a:pt x="170316" y="1371373"/>
                </a:lnTo>
                <a:lnTo>
                  <a:pt x="172357" y="1373868"/>
                </a:lnTo>
                <a:lnTo>
                  <a:pt x="174851" y="1376590"/>
                </a:lnTo>
                <a:lnTo>
                  <a:pt x="177119" y="1378857"/>
                </a:lnTo>
                <a:lnTo>
                  <a:pt x="179614" y="1381125"/>
                </a:lnTo>
                <a:lnTo>
                  <a:pt x="182562" y="1383393"/>
                </a:lnTo>
                <a:lnTo>
                  <a:pt x="185284" y="1385207"/>
                </a:lnTo>
                <a:lnTo>
                  <a:pt x="188232" y="1387248"/>
                </a:lnTo>
                <a:lnTo>
                  <a:pt x="191407" y="1389063"/>
                </a:lnTo>
                <a:lnTo>
                  <a:pt x="194355" y="1390650"/>
                </a:lnTo>
                <a:lnTo>
                  <a:pt x="197303" y="1392238"/>
                </a:lnTo>
                <a:lnTo>
                  <a:pt x="200705" y="1393598"/>
                </a:lnTo>
                <a:lnTo>
                  <a:pt x="204107" y="1394959"/>
                </a:lnTo>
                <a:lnTo>
                  <a:pt x="207509" y="1395866"/>
                </a:lnTo>
                <a:lnTo>
                  <a:pt x="210910" y="1397000"/>
                </a:lnTo>
                <a:lnTo>
                  <a:pt x="214539" y="1397681"/>
                </a:lnTo>
                <a:lnTo>
                  <a:pt x="218394" y="1398134"/>
                </a:lnTo>
                <a:lnTo>
                  <a:pt x="221796" y="1398588"/>
                </a:lnTo>
                <a:lnTo>
                  <a:pt x="225651" y="1399041"/>
                </a:lnTo>
                <a:lnTo>
                  <a:pt x="229507" y="1399041"/>
                </a:lnTo>
                <a:lnTo>
                  <a:pt x="2280330" y="1399041"/>
                </a:lnTo>
                <a:lnTo>
                  <a:pt x="2284186" y="1399041"/>
                </a:lnTo>
                <a:lnTo>
                  <a:pt x="2288041" y="1398588"/>
                </a:lnTo>
                <a:lnTo>
                  <a:pt x="2291670" y="1398134"/>
                </a:lnTo>
                <a:lnTo>
                  <a:pt x="2295298" y="1397681"/>
                </a:lnTo>
                <a:lnTo>
                  <a:pt x="2299154" y="1397000"/>
                </a:lnTo>
                <a:lnTo>
                  <a:pt x="2302555" y="1395866"/>
                </a:lnTo>
                <a:lnTo>
                  <a:pt x="2305957" y="1394959"/>
                </a:lnTo>
                <a:lnTo>
                  <a:pt x="2309359" y="1393598"/>
                </a:lnTo>
                <a:lnTo>
                  <a:pt x="2312534" y="1392238"/>
                </a:lnTo>
                <a:lnTo>
                  <a:pt x="2315709" y="1390650"/>
                </a:lnTo>
                <a:lnTo>
                  <a:pt x="2318884" y="1389063"/>
                </a:lnTo>
                <a:lnTo>
                  <a:pt x="2321832" y="1387248"/>
                </a:lnTo>
                <a:lnTo>
                  <a:pt x="2324780" y="1385207"/>
                </a:lnTo>
                <a:lnTo>
                  <a:pt x="2327502" y="1383393"/>
                </a:lnTo>
                <a:lnTo>
                  <a:pt x="2330223" y="1381125"/>
                </a:lnTo>
                <a:lnTo>
                  <a:pt x="2332945" y="1378857"/>
                </a:lnTo>
                <a:lnTo>
                  <a:pt x="2335213" y="1376590"/>
                </a:lnTo>
                <a:lnTo>
                  <a:pt x="2337707" y="1373868"/>
                </a:lnTo>
                <a:lnTo>
                  <a:pt x="2339748" y="1371373"/>
                </a:lnTo>
                <a:lnTo>
                  <a:pt x="2341789" y="1368652"/>
                </a:lnTo>
                <a:lnTo>
                  <a:pt x="2343830" y="1365931"/>
                </a:lnTo>
                <a:lnTo>
                  <a:pt x="2345418" y="1362756"/>
                </a:lnTo>
                <a:lnTo>
                  <a:pt x="2347232" y="1360034"/>
                </a:lnTo>
                <a:lnTo>
                  <a:pt x="2348593" y="1357086"/>
                </a:lnTo>
                <a:lnTo>
                  <a:pt x="2350180" y="1353684"/>
                </a:lnTo>
                <a:lnTo>
                  <a:pt x="2351088" y="1350509"/>
                </a:lnTo>
                <a:lnTo>
                  <a:pt x="2351995" y="1347561"/>
                </a:lnTo>
                <a:lnTo>
                  <a:pt x="2352902" y="1343932"/>
                </a:lnTo>
                <a:lnTo>
                  <a:pt x="2353582" y="1340531"/>
                </a:lnTo>
                <a:lnTo>
                  <a:pt x="2354036" y="1337129"/>
                </a:lnTo>
                <a:lnTo>
                  <a:pt x="2354263" y="1333500"/>
                </a:lnTo>
                <a:lnTo>
                  <a:pt x="2354263" y="1330098"/>
                </a:lnTo>
                <a:lnTo>
                  <a:pt x="2354263" y="160111"/>
                </a:lnTo>
                <a:lnTo>
                  <a:pt x="2354263" y="156709"/>
                </a:lnTo>
                <a:lnTo>
                  <a:pt x="2354036" y="153080"/>
                </a:lnTo>
                <a:lnTo>
                  <a:pt x="2353582" y="149679"/>
                </a:lnTo>
                <a:lnTo>
                  <a:pt x="2352902" y="146277"/>
                </a:lnTo>
                <a:lnTo>
                  <a:pt x="2351995" y="143102"/>
                </a:lnTo>
                <a:lnTo>
                  <a:pt x="2351088" y="139700"/>
                </a:lnTo>
                <a:lnTo>
                  <a:pt x="2350180" y="136525"/>
                </a:lnTo>
                <a:lnTo>
                  <a:pt x="2348593" y="133350"/>
                </a:lnTo>
                <a:lnTo>
                  <a:pt x="2347232" y="130402"/>
                </a:lnTo>
                <a:lnTo>
                  <a:pt x="2345418" y="127454"/>
                </a:lnTo>
                <a:lnTo>
                  <a:pt x="2343830" y="124505"/>
                </a:lnTo>
                <a:lnTo>
                  <a:pt x="2341789" y="121784"/>
                </a:lnTo>
                <a:lnTo>
                  <a:pt x="2339748" y="119062"/>
                </a:lnTo>
                <a:lnTo>
                  <a:pt x="2337707" y="116568"/>
                </a:lnTo>
                <a:lnTo>
                  <a:pt x="2335213" y="114073"/>
                </a:lnTo>
                <a:lnTo>
                  <a:pt x="2332945" y="111579"/>
                </a:lnTo>
                <a:lnTo>
                  <a:pt x="2330223" y="109311"/>
                </a:lnTo>
                <a:lnTo>
                  <a:pt x="2327502" y="107270"/>
                </a:lnTo>
                <a:lnTo>
                  <a:pt x="2324780" y="105002"/>
                </a:lnTo>
                <a:lnTo>
                  <a:pt x="2321832" y="103187"/>
                </a:lnTo>
                <a:lnTo>
                  <a:pt x="2318884" y="101373"/>
                </a:lnTo>
                <a:lnTo>
                  <a:pt x="2315709" y="99559"/>
                </a:lnTo>
                <a:lnTo>
                  <a:pt x="2312534" y="98198"/>
                </a:lnTo>
                <a:lnTo>
                  <a:pt x="2309359" y="96837"/>
                </a:lnTo>
                <a:lnTo>
                  <a:pt x="2305957" y="95704"/>
                </a:lnTo>
                <a:lnTo>
                  <a:pt x="2302555" y="94570"/>
                </a:lnTo>
                <a:lnTo>
                  <a:pt x="2299154" y="93662"/>
                </a:lnTo>
                <a:lnTo>
                  <a:pt x="2295298" y="92755"/>
                </a:lnTo>
                <a:lnTo>
                  <a:pt x="2291670" y="92075"/>
                </a:lnTo>
                <a:lnTo>
                  <a:pt x="2288041" y="91848"/>
                </a:lnTo>
                <a:lnTo>
                  <a:pt x="2284186" y="91621"/>
                </a:lnTo>
                <a:lnTo>
                  <a:pt x="2280330" y="91395"/>
                </a:lnTo>
                <a:lnTo>
                  <a:pt x="229507" y="91395"/>
                </a:lnTo>
                <a:close/>
                <a:moveTo>
                  <a:pt x="81642" y="0"/>
                </a:moveTo>
                <a:lnTo>
                  <a:pt x="86178" y="0"/>
                </a:lnTo>
                <a:lnTo>
                  <a:pt x="2424113" y="0"/>
                </a:lnTo>
                <a:lnTo>
                  <a:pt x="2428648" y="0"/>
                </a:lnTo>
                <a:lnTo>
                  <a:pt x="2432730" y="227"/>
                </a:lnTo>
                <a:lnTo>
                  <a:pt x="2436813" y="680"/>
                </a:lnTo>
                <a:lnTo>
                  <a:pt x="2441122" y="1361"/>
                </a:lnTo>
                <a:lnTo>
                  <a:pt x="2445204" y="2268"/>
                </a:lnTo>
                <a:lnTo>
                  <a:pt x="2449286" y="3402"/>
                </a:lnTo>
                <a:lnTo>
                  <a:pt x="2452914" y="4536"/>
                </a:lnTo>
                <a:lnTo>
                  <a:pt x="2456770" y="5896"/>
                </a:lnTo>
                <a:lnTo>
                  <a:pt x="2460625" y="7484"/>
                </a:lnTo>
                <a:lnTo>
                  <a:pt x="2464480" y="9298"/>
                </a:lnTo>
                <a:lnTo>
                  <a:pt x="2467882" y="11339"/>
                </a:lnTo>
                <a:lnTo>
                  <a:pt x="2471284" y="13380"/>
                </a:lnTo>
                <a:lnTo>
                  <a:pt x="2474459" y="15421"/>
                </a:lnTo>
                <a:lnTo>
                  <a:pt x="2477861" y="17916"/>
                </a:lnTo>
                <a:lnTo>
                  <a:pt x="2480809" y="20184"/>
                </a:lnTo>
                <a:lnTo>
                  <a:pt x="2483757" y="22905"/>
                </a:lnTo>
                <a:lnTo>
                  <a:pt x="2486479" y="25400"/>
                </a:lnTo>
                <a:lnTo>
                  <a:pt x="2489200" y="28348"/>
                </a:lnTo>
                <a:lnTo>
                  <a:pt x="2491695" y="31296"/>
                </a:lnTo>
                <a:lnTo>
                  <a:pt x="2493963" y="34471"/>
                </a:lnTo>
                <a:lnTo>
                  <a:pt x="2496230" y="37646"/>
                </a:lnTo>
                <a:lnTo>
                  <a:pt x="2498272" y="40821"/>
                </a:lnTo>
                <a:lnTo>
                  <a:pt x="2499859" y="44450"/>
                </a:lnTo>
                <a:lnTo>
                  <a:pt x="2501673" y="47625"/>
                </a:lnTo>
                <a:lnTo>
                  <a:pt x="2503261" y="51480"/>
                </a:lnTo>
                <a:lnTo>
                  <a:pt x="2504395" y="54882"/>
                </a:lnTo>
                <a:lnTo>
                  <a:pt x="2505755" y="58737"/>
                </a:lnTo>
                <a:lnTo>
                  <a:pt x="2506663" y="62593"/>
                </a:lnTo>
                <a:lnTo>
                  <a:pt x="2507343" y="66221"/>
                </a:lnTo>
                <a:lnTo>
                  <a:pt x="2508023" y="70304"/>
                </a:lnTo>
                <a:lnTo>
                  <a:pt x="2508250" y="74159"/>
                </a:lnTo>
                <a:lnTo>
                  <a:pt x="2508250" y="78241"/>
                </a:lnTo>
                <a:lnTo>
                  <a:pt x="2508250" y="1411968"/>
                </a:lnTo>
                <a:lnTo>
                  <a:pt x="2508250" y="1416050"/>
                </a:lnTo>
                <a:lnTo>
                  <a:pt x="2508023" y="1420132"/>
                </a:lnTo>
                <a:lnTo>
                  <a:pt x="2507343" y="1423988"/>
                </a:lnTo>
                <a:lnTo>
                  <a:pt x="2506663" y="1427616"/>
                </a:lnTo>
                <a:lnTo>
                  <a:pt x="2505755" y="1431472"/>
                </a:lnTo>
                <a:lnTo>
                  <a:pt x="2504395" y="1435327"/>
                </a:lnTo>
                <a:lnTo>
                  <a:pt x="2503261" y="1439182"/>
                </a:lnTo>
                <a:lnTo>
                  <a:pt x="2501673" y="1442584"/>
                </a:lnTo>
                <a:lnTo>
                  <a:pt x="2499859" y="1446213"/>
                </a:lnTo>
                <a:lnTo>
                  <a:pt x="2498272" y="1449388"/>
                </a:lnTo>
                <a:lnTo>
                  <a:pt x="2496230" y="1452790"/>
                </a:lnTo>
                <a:lnTo>
                  <a:pt x="2493963" y="1455965"/>
                </a:lnTo>
                <a:lnTo>
                  <a:pt x="2491695" y="1458913"/>
                </a:lnTo>
                <a:lnTo>
                  <a:pt x="2489200" y="1462088"/>
                </a:lnTo>
                <a:lnTo>
                  <a:pt x="2486479" y="1464809"/>
                </a:lnTo>
                <a:lnTo>
                  <a:pt x="2483757" y="1467531"/>
                </a:lnTo>
                <a:lnTo>
                  <a:pt x="2480809" y="1470025"/>
                </a:lnTo>
                <a:lnTo>
                  <a:pt x="2477861" y="1472747"/>
                </a:lnTo>
                <a:lnTo>
                  <a:pt x="2474459" y="1475015"/>
                </a:lnTo>
                <a:lnTo>
                  <a:pt x="2471284" y="1477282"/>
                </a:lnTo>
                <a:lnTo>
                  <a:pt x="2467882" y="1479097"/>
                </a:lnTo>
                <a:lnTo>
                  <a:pt x="2464480" y="1480911"/>
                </a:lnTo>
                <a:lnTo>
                  <a:pt x="2460625" y="1482725"/>
                </a:lnTo>
                <a:lnTo>
                  <a:pt x="2456770" y="1484313"/>
                </a:lnTo>
                <a:lnTo>
                  <a:pt x="2452914" y="1485674"/>
                </a:lnTo>
                <a:lnTo>
                  <a:pt x="2449286" y="1487034"/>
                </a:lnTo>
                <a:lnTo>
                  <a:pt x="2445204" y="1487941"/>
                </a:lnTo>
                <a:lnTo>
                  <a:pt x="2441122" y="1488849"/>
                </a:lnTo>
                <a:lnTo>
                  <a:pt x="2436813" y="1489529"/>
                </a:lnTo>
                <a:lnTo>
                  <a:pt x="2432730" y="1489982"/>
                </a:lnTo>
                <a:lnTo>
                  <a:pt x="2428648" y="1490209"/>
                </a:lnTo>
                <a:lnTo>
                  <a:pt x="2424113" y="1490663"/>
                </a:lnTo>
                <a:lnTo>
                  <a:pt x="86178" y="1490663"/>
                </a:lnTo>
                <a:lnTo>
                  <a:pt x="81642" y="1490209"/>
                </a:lnTo>
                <a:lnTo>
                  <a:pt x="77333" y="1489982"/>
                </a:lnTo>
                <a:lnTo>
                  <a:pt x="73251" y="1489529"/>
                </a:lnTo>
                <a:lnTo>
                  <a:pt x="68942" y="1488849"/>
                </a:lnTo>
                <a:lnTo>
                  <a:pt x="64860" y="1487941"/>
                </a:lnTo>
                <a:lnTo>
                  <a:pt x="60778" y="1487034"/>
                </a:lnTo>
                <a:lnTo>
                  <a:pt x="57150" y="1485674"/>
                </a:lnTo>
                <a:lnTo>
                  <a:pt x="53294" y="1484313"/>
                </a:lnTo>
                <a:lnTo>
                  <a:pt x="49439" y="1482725"/>
                </a:lnTo>
                <a:lnTo>
                  <a:pt x="45810" y="1480911"/>
                </a:lnTo>
                <a:lnTo>
                  <a:pt x="42182" y="1479097"/>
                </a:lnTo>
                <a:lnTo>
                  <a:pt x="39007" y="1477282"/>
                </a:lnTo>
                <a:lnTo>
                  <a:pt x="35605" y="1475015"/>
                </a:lnTo>
                <a:lnTo>
                  <a:pt x="32430" y="1472747"/>
                </a:lnTo>
                <a:lnTo>
                  <a:pt x="29255" y="1470025"/>
                </a:lnTo>
                <a:lnTo>
                  <a:pt x="26307" y="1467531"/>
                </a:lnTo>
                <a:lnTo>
                  <a:pt x="23585" y="1464809"/>
                </a:lnTo>
                <a:lnTo>
                  <a:pt x="21091" y="1462088"/>
                </a:lnTo>
                <a:lnTo>
                  <a:pt x="18596" y="1458913"/>
                </a:lnTo>
                <a:lnTo>
                  <a:pt x="16101" y="1455965"/>
                </a:lnTo>
                <a:lnTo>
                  <a:pt x="13833" y="1452790"/>
                </a:lnTo>
                <a:lnTo>
                  <a:pt x="12019" y="1449388"/>
                </a:lnTo>
                <a:lnTo>
                  <a:pt x="9978" y="1446213"/>
                </a:lnTo>
                <a:lnTo>
                  <a:pt x="8391" y="1442584"/>
                </a:lnTo>
                <a:lnTo>
                  <a:pt x="6803" y="1439182"/>
                </a:lnTo>
                <a:lnTo>
                  <a:pt x="5442" y="1435327"/>
                </a:lnTo>
                <a:lnTo>
                  <a:pt x="4308" y="1431472"/>
                </a:lnTo>
                <a:lnTo>
                  <a:pt x="3401" y="1427616"/>
                </a:lnTo>
                <a:lnTo>
                  <a:pt x="2494" y="1423988"/>
                </a:lnTo>
                <a:lnTo>
                  <a:pt x="2041" y="1420132"/>
                </a:lnTo>
                <a:lnTo>
                  <a:pt x="1814" y="1416050"/>
                </a:lnTo>
                <a:lnTo>
                  <a:pt x="1587" y="1411968"/>
                </a:lnTo>
                <a:lnTo>
                  <a:pt x="1587" y="78241"/>
                </a:lnTo>
                <a:lnTo>
                  <a:pt x="1814" y="74159"/>
                </a:lnTo>
                <a:lnTo>
                  <a:pt x="2041" y="70304"/>
                </a:lnTo>
                <a:lnTo>
                  <a:pt x="2494" y="66221"/>
                </a:lnTo>
                <a:lnTo>
                  <a:pt x="3401" y="62593"/>
                </a:lnTo>
                <a:lnTo>
                  <a:pt x="4308" y="58737"/>
                </a:lnTo>
                <a:lnTo>
                  <a:pt x="5442" y="54882"/>
                </a:lnTo>
                <a:lnTo>
                  <a:pt x="6803" y="51480"/>
                </a:lnTo>
                <a:lnTo>
                  <a:pt x="8391" y="47625"/>
                </a:lnTo>
                <a:lnTo>
                  <a:pt x="9978" y="44450"/>
                </a:lnTo>
                <a:lnTo>
                  <a:pt x="12019" y="40821"/>
                </a:lnTo>
                <a:lnTo>
                  <a:pt x="13833" y="37646"/>
                </a:lnTo>
                <a:lnTo>
                  <a:pt x="16101" y="34471"/>
                </a:lnTo>
                <a:lnTo>
                  <a:pt x="18596" y="31296"/>
                </a:lnTo>
                <a:lnTo>
                  <a:pt x="21091" y="28348"/>
                </a:lnTo>
                <a:lnTo>
                  <a:pt x="23585" y="25400"/>
                </a:lnTo>
                <a:lnTo>
                  <a:pt x="26307" y="22905"/>
                </a:lnTo>
                <a:lnTo>
                  <a:pt x="29255" y="20184"/>
                </a:lnTo>
                <a:lnTo>
                  <a:pt x="32430" y="17916"/>
                </a:lnTo>
                <a:lnTo>
                  <a:pt x="35605" y="15421"/>
                </a:lnTo>
                <a:lnTo>
                  <a:pt x="39007" y="13380"/>
                </a:lnTo>
                <a:lnTo>
                  <a:pt x="42182" y="11339"/>
                </a:lnTo>
                <a:lnTo>
                  <a:pt x="45810" y="9298"/>
                </a:lnTo>
                <a:lnTo>
                  <a:pt x="49439" y="7484"/>
                </a:lnTo>
                <a:lnTo>
                  <a:pt x="53294" y="5896"/>
                </a:lnTo>
                <a:lnTo>
                  <a:pt x="57150" y="4536"/>
                </a:lnTo>
                <a:lnTo>
                  <a:pt x="60778" y="3402"/>
                </a:lnTo>
                <a:lnTo>
                  <a:pt x="64860" y="2268"/>
                </a:lnTo>
                <a:lnTo>
                  <a:pt x="68942" y="1361"/>
                </a:lnTo>
                <a:lnTo>
                  <a:pt x="73251" y="680"/>
                </a:lnTo>
                <a:lnTo>
                  <a:pt x="77333" y="227"/>
                </a:lnTo>
                <a:lnTo>
                  <a:pt x="816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>
            <a:normAutofit fontScale="70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1515" y="1664726"/>
            <a:ext cx="76629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逻辑地址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每个存储单元的逻辑地址由两部分组成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8" name="Rectangle 61"/>
          <p:cNvSpPr>
            <a:spLocks noChangeArrowheads="1"/>
          </p:cNvSpPr>
          <p:nvPr/>
        </p:nvSpPr>
        <p:spPr bwMode="auto">
          <a:xfrm>
            <a:off x="6326188" y="5472404"/>
            <a:ext cx="1506537" cy="609600"/>
          </a:xfrm>
          <a:prstGeom prst="rect">
            <a:avLst/>
          </a:prstGeom>
          <a:solidFill>
            <a:srgbClr val="339966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9" name="Rectangle 44"/>
          <p:cNvSpPr>
            <a:spLocks noChangeArrowheads="1"/>
          </p:cNvSpPr>
          <p:nvPr/>
        </p:nvSpPr>
        <p:spPr bwMode="auto">
          <a:xfrm>
            <a:off x="2874963" y="5473991"/>
            <a:ext cx="3451225" cy="609600"/>
          </a:xfrm>
          <a:prstGeom prst="rect">
            <a:avLst/>
          </a:prstGeom>
          <a:solidFill>
            <a:srgbClr val="339966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0" name="Text Box 46"/>
          <p:cNvSpPr txBox="1">
            <a:spLocks noChangeArrowheads="1"/>
          </p:cNvSpPr>
          <p:nvPr/>
        </p:nvSpPr>
        <p:spPr bwMode="auto">
          <a:xfrm>
            <a:off x="6532563" y="5550191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30101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0 0 0 0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" name="Text Box 47"/>
          <p:cNvSpPr txBox="1">
            <a:spLocks noChangeArrowheads="1"/>
          </p:cNvSpPr>
          <p:nvPr/>
        </p:nvSpPr>
        <p:spPr bwMode="auto">
          <a:xfrm>
            <a:off x="3636963" y="6448716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段基地址（16位）</a:t>
            </a:r>
            <a:endParaRPr kumimoji="1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" name="Text Box 48"/>
          <p:cNvSpPr txBox="1">
            <a:spLocks noChangeArrowheads="1"/>
          </p:cNvSpPr>
          <p:nvPr/>
        </p:nvSpPr>
        <p:spPr bwMode="auto">
          <a:xfrm>
            <a:off x="3732213" y="4600866"/>
            <a:ext cx="3671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段首地址（段首的物理地址）</a:t>
            </a:r>
            <a:endParaRPr kumimoji="1" lang="zh-CN" altLang="en-US" sz="20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" name="AutoShape 49"/>
          <p:cNvSpPr/>
          <p:nvPr/>
        </p:nvSpPr>
        <p:spPr bwMode="auto">
          <a:xfrm rot="-5400000">
            <a:off x="4470400" y="4640554"/>
            <a:ext cx="228600" cy="3352800"/>
          </a:xfrm>
          <a:prstGeom prst="leftBrace">
            <a:avLst>
              <a:gd name="adj1" fmla="val 122222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4" name="Text Box 50"/>
          <p:cNvSpPr txBox="1">
            <a:spLocks noChangeArrowheads="1"/>
          </p:cNvSpPr>
          <p:nvPr/>
        </p:nvSpPr>
        <p:spPr bwMode="auto">
          <a:xfrm>
            <a:off x="2951163" y="5550191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30101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 × ×    • • •</a:t>
            </a:r>
            <a:endParaRPr kumimoji="1" lang="zh-CN" altLang="en-US" sz="2400" dirty="0">
              <a:solidFill>
                <a:srgbClr val="30101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" name="Text Box 51"/>
          <p:cNvSpPr txBox="1">
            <a:spLocks noChangeArrowheads="1"/>
          </p:cNvSpPr>
          <p:nvPr/>
        </p:nvSpPr>
        <p:spPr bwMode="auto">
          <a:xfrm>
            <a:off x="5008563" y="5554954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30101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 × ×</a:t>
            </a:r>
            <a:endParaRPr kumimoji="1" lang="zh-CN" altLang="en-US" sz="2400" b="0">
              <a:solidFill>
                <a:srgbClr val="30101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" name="AutoShape 52"/>
          <p:cNvSpPr/>
          <p:nvPr/>
        </p:nvSpPr>
        <p:spPr bwMode="auto">
          <a:xfrm rot="5400000">
            <a:off x="5176044" y="2788735"/>
            <a:ext cx="274638" cy="4724400"/>
          </a:xfrm>
          <a:prstGeom prst="leftBrace">
            <a:avLst>
              <a:gd name="adj1" fmla="val 172182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7" name="Text Box 53"/>
          <p:cNvSpPr txBox="1">
            <a:spLocks noChangeArrowheads="1"/>
          </p:cNvSpPr>
          <p:nvPr/>
        </p:nvSpPr>
        <p:spPr bwMode="auto">
          <a:xfrm>
            <a:off x="2724150" y="5216816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19</a:t>
            </a:r>
            <a:endParaRPr lang="en-US" altLang="zh-CN" sz="16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8" name="Text Box 54"/>
          <p:cNvSpPr txBox="1">
            <a:spLocks noChangeArrowheads="1"/>
          </p:cNvSpPr>
          <p:nvPr/>
        </p:nvSpPr>
        <p:spPr bwMode="auto">
          <a:xfrm>
            <a:off x="7548563" y="5216816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endParaRPr lang="en-US" altLang="zh-CN" sz="16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9" name="Text Box 55"/>
          <p:cNvSpPr txBox="1">
            <a:spLocks noChangeArrowheads="1"/>
          </p:cNvSpPr>
          <p:nvPr/>
        </p:nvSpPr>
        <p:spPr bwMode="auto">
          <a:xfrm>
            <a:off x="6037263" y="5216816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endParaRPr lang="en-US" altLang="zh-CN" sz="16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03187" y="5043523"/>
            <a:ext cx="2778125" cy="1405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逻辑段的起始单元称为段首，段首的偏移地址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=0</a:t>
            </a:r>
            <a:endParaRPr lang="en-US" altLang="zh-CN" sz="20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0"/>
                            </p:stCondLst>
                            <p:childTnLst>
                              <p:par>
                                <p:cTn id="14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/>
      <p:bldP spid="106" grpId="0" animBg="1"/>
      <p:bldP spid="2" grpId="0"/>
      <p:bldP spid="108" grpId="0" animBg="1"/>
      <p:bldP spid="109" grpId="0" animBg="1"/>
      <p:bldP spid="110" grpId="0"/>
      <p:bldP spid="111" grpId="0"/>
      <p:bldP spid="112" grpId="0"/>
      <p:bldP spid="113" grpId="0" animBg="1"/>
      <p:bldP spid="114" grpId="0"/>
      <p:bldP spid="115" grpId="0"/>
      <p:bldP spid="116" grpId="0" animBg="1"/>
      <p:bldP spid="117" grpId="0"/>
      <p:bldP spid="118" grpId="0"/>
      <p:bldP spid="119" grpId="0"/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 8086/8088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的存储器组织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内存单元的编址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694050" y="1477140"/>
            <a:ext cx="5846762" cy="698500"/>
            <a:chOff x="1694050" y="1477140"/>
            <a:chExt cx="5846762" cy="698500"/>
          </a:xfrm>
        </p:grpSpPr>
        <p:cxnSp>
          <p:nvCxnSpPr>
            <p:cNvPr id="9" name="MH_Other_1"/>
            <p:cNvCxnSpPr>
              <a:stCxn id="10" idx="3"/>
            </p:cNvCxnSpPr>
            <p:nvPr>
              <p:custDataLst>
                <p:tags r:id="rId2"/>
              </p:custDataLst>
            </p:nvPr>
          </p:nvCxnSpPr>
          <p:spPr>
            <a:xfrm flipV="1">
              <a:off x="2437000" y="1826390"/>
              <a:ext cx="384175" cy="0"/>
            </a:xfrm>
            <a:prstGeom prst="line">
              <a:avLst/>
            </a:prstGeom>
            <a:ln w="28575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MH_Other_4"/>
            <p:cNvSpPr/>
            <p:nvPr>
              <p:custDataLst>
                <p:tags r:id="rId3"/>
              </p:custDataLst>
            </p:nvPr>
          </p:nvSpPr>
          <p:spPr>
            <a:xfrm>
              <a:off x="1694050" y="1477140"/>
              <a:ext cx="742950" cy="698500"/>
            </a:xfrm>
            <a:prstGeom prst="roundRect">
              <a:avLst>
                <a:gd name="adj" fmla="val 8712"/>
              </a:avLst>
            </a:prstGeom>
            <a:solidFill>
              <a:schemeClr val="accent1">
                <a:lumMod val="60000"/>
                <a:lumOff val="40000"/>
                <a:alpha val="25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MH_Other_5"/>
            <p:cNvSpPr/>
            <p:nvPr>
              <p:custDataLst>
                <p:tags r:id="rId4"/>
              </p:custDataLst>
            </p:nvPr>
          </p:nvSpPr>
          <p:spPr>
            <a:xfrm>
              <a:off x="1741108" y="1530106"/>
              <a:ext cx="649104" cy="601274"/>
            </a:xfrm>
            <a:prstGeom prst="roundRect">
              <a:avLst>
                <a:gd name="adj" fmla="val 8712"/>
              </a:avLst>
            </a:prstGeom>
            <a:solidFill>
              <a:schemeClr val="accent1"/>
            </a:solidFill>
            <a:ln w="19050">
              <a:solidFill>
                <a:srgbClr val="FFFFFF"/>
              </a:solidFill>
            </a:ln>
            <a:effectLst>
              <a:innerShdw blurRad="1143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MH_Other_6"/>
            <p:cNvSpPr/>
            <p:nvPr>
              <p:custDataLst>
                <p:tags r:id="rId5"/>
              </p:custDataLst>
            </p:nvPr>
          </p:nvSpPr>
          <p:spPr>
            <a:xfrm flipH="1">
              <a:off x="2829112" y="1504127"/>
              <a:ext cx="87313" cy="644525"/>
            </a:xfrm>
            <a:prstGeom prst="rightBracket">
              <a:avLst/>
            </a:prstGeom>
            <a:ln w="28575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MH_Other_7"/>
            <p:cNvSpPr/>
            <p:nvPr>
              <p:custDataLst>
                <p:tags r:id="rId6"/>
              </p:custDataLst>
            </p:nvPr>
          </p:nvSpPr>
          <p:spPr>
            <a:xfrm>
              <a:off x="7453500" y="1504127"/>
              <a:ext cx="87312" cy="644525"/>
            </a:xfrm>
            <a:prstGeom prst="rightBracket">
              <a:avLst/>
            </a:prstGeom>
            <a:ln w="28575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MH_SubTitle_1"/>
            <p:cNvSpPr txBox="1"/>
            <p:nvPr>
              <p:custDataLst>
                <p:tags r:id="rId7"/>
              </p:custDataLst>
            </p:nvPr>
          </p:nvSpPr>
          <p:spPr>
            <a:xfrm>
              <a:off x="2974368" y="1673990"/>
              <a:ext cx="4421188" cy="3048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>
                <a:defRPr/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将内存划分成多个逻辑段后，就可以使用逻辑地址来指示存储单元。</a:t>
              </a:r>
              <a:endPara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MH_Other_8"/>
            <p:cNvSpPr/>
            <p:nvPr>
              <p:custDataLst>
                <p:tags r:id="rId8"/>
              </p:custDataLst>
            </p:nvPr>
          </p:nvSpPr>
          <p:spPr>
            <a:xfrm>
              <a:off x="1828987" y="1610490"/>
              <a:ext cx="465138" cy="434975"/>
            </a:xfrm>
            <a:custGeom>
              <a:avLst/>
              <a:gdLst/>
              <a:ahLst/>
              <a:cxnLst/>
              <a:rect l="l" t="t" r="r" b="b"/>
              <a:pathLst>
                <a:path w="969654" h="903534">
                  <a:moveTo>
                    <a:pt x="813088" y="487443"/>
                  </a:moveTo>
                  <a:cubicBezTo>
                    <a:pt x="793206" y="487443"/>
                    <a:pt x="777088" y="503561"/>
                    <a:pt x="777088" y="523443"/>
                  </a:cubicBezTo>
                  <a:cubicBezTo>
                    <a:pt x="777088" y="543325"/>
                    <a:pt x="793206" y="559443"/>
                    <a:pt x="813088" y="559443"/>
                  </a:cubicBezTo>
                  <a:cubicBezTo>
                    <a:pt x="832970" y="559443"/>
                    <a:pt x="849088" y="543325"/>
                    <a:pt x="849088" y="523443"/>
                  </a:cubicBezTo>
                  <a:cubicBezTo>
                    <a:pt x="849088" y="503561"/>
                    <a:pt x="832970" y="487443"/>
                    <a:pt x="813088" y="487443"/>
                  </a:cubicBezTo>
                  <a:close/>
                  <a:moveTo>
                    <a:pt x="606961" y="487443"/>
                  </a:moveTo>
                  <a:cubicBezTo>
                    <a:pt x="587079" y="487443"/>
                    <a:pt x="570961" y="503561"/>
                    <a:pt x="570961" y="523443"/>
                  </a:cubicBezTo>
                  <a:cubicBezTo>
                    <a:pt x="570961" y="543325"/>
                    <a:pt x="587079" y="559443"/>
                    <a:pt x="606961" y="559443"/>
                  </a:cubicBezTo>
                  <a:cubicBezTo>
                    <a:pt x="626843" y="559443"/>
                    <a:pt x="642961" y="543325"/>
                    <a:pt x="642961" y="523443"/>
                  </a:cubicBezTo>
                  <a:cubicBezTo>
                    <a:pt x="642961" y="503561"/>
                    <a:pt x="626843" y="487443"/>
                    <a:pt x="606961" y="487443"/>
                  </a:cubicBezTo>
                  <a:close/>
                  <a:moveTo>
                    <a:pt x="691345" y="336511"/>
                  </a:moveTo>
                  <a:cubicBezTo>
                    <a:pt x="769490" y="335080"/>
                    <a:pt x="847112" y="364668"/>
                    <a:pt x="901758" y="422110"/>
                  </a:cubicBezTo>
                  <a:cubicBezTo>
                    <a:pt x="999759" y="525126"/>
                    <a:pt x="990612" y="681640"/>
                    <a:pt x="881173" y="774306"/>
                  </a:cubicBezTo>
                  <a:lnTo>
                    <a:pt x="905846" y="903534"/>
                  </a:lnTo>
                  <a:lnTo>
                    <a:pt x="792422" y="824563"/>
                  </a:lnTo>
                  <a:cubicBezTo>
                    <a:pt x="666952" y="867914"/>
                    <a:pt x="525982" y="820668"/>
                    <a:pt x="459770" y="713074"/>
                  </a:cubicBezTo>
                  <a:cubicBezTo>
                    <a:pt x="386891" y="594648"/>
                    <a:pt x="429055" y="444146"/>
                    <a:pt x="554971" y="373268"/>
                  </a:cubicBezTo>
                  <a:cubicBezTo>
                    <a:pt x="597384" y="349394"/>
                    <a:pt x="644458" y="337369"/>
                    <a:pt x="691345" y="336511"/>
                  </a:cubicBezTo>
                  <a:close/>
                  <a:moveTo>
                    <a:pt x="547874" y="187267"/>
                  </a:moveTo>
                  <a:cubicBezTo>
                    <a:pt x="518051" y="187267"/>
                    <a:pt x="493874" y="211444"/>
                    <a:pt x="493874" y="241267"/>
                  </a:cubicBezTo>
                  <a:cubicBezTo>
                    <a:pt x="493874" y="271090"/>
                    <a:pt x="518051" y="295267"/>
                    <a:pt x="547874" y="295267"/>
                  </a:cubicBezTo>
                  <a:cubicBezTo>
                    <a:pt x="577697" y="295267"/>
                    <a:pt x="601874" y="271090"/>
                    <a:pt x="601874" y="241267"/>
                  </a:cubicBezTo>
                  <a:cubicBezTo>
                    <a:pt x="601874" y="211444"/>
                    <a:pt x="577697" y="187267"/>
                    <a:pt x="547874" y="187267"/>
                  </a:cubicBezTo>
                  <a:close/>
                  <a:moveTo>
                    <a:pt x="294449" y="187267"/>
                  </a:moveTo>
                  <a:cubicBezTo>
                    <a:pt x="264626" y="187267"/>
                    <a:pt x="240449" y="211444"/>
                    <a:pt x="240449" y="241267"/>
                  </a:cubicBezTo>
                  <a:cubicBezTo>
                    <a:pt x="240449" y="271090"/>
                    <a:pt x="264626" y="295267"/>
                    <a:pt x="294449" y="295267"/>
                  </a:cubicBezTo>
                  <a:cubicBezTo>
                    <a:pt x="324272" y="295267"/>
                    <a:pt x="348449" y="271090"/>
                    <a:pt x="348449" y="241267"/>
                  </a:cubicBezTo>
                  <a:cubicBezTo>
                    <a:pt x="348449" y="211444"/>
                    <a:pt x="324272" y="187267"/>
                    <a:pt x="294449" y="187267"/>
                  </a:cubicBezTo>
                  <a:close/>
                  <a:moveTo>
                    <a:pt x="408549" y="168"/>
                  </a:moveTo>
                  <a:cubicBezTo>
                    <a:pt x="456533" y="-1113"/>
                    <a:pt x="505397" y="4870"/>
                    <a:pt x="553141" y="18800"/>
                  </a:cubicBezTo>
                  <a:cubicBezTo>
                    <a:pt x="730896" y="70663"/>
                    <a:pt x="843952" y="217556"/>
                    <a:pt x="840274" y="375462"/>
                  </a:cubicBezTo>
                  <a:cubicBezTo>
                    <a:pt x="754752" y="310337"/>
                    <a:pt x="632797" y="302687"/>
                    <a:pt x="535419" y="357502"/>
                  </a:cubicBezTo>
                  <a:cubicBezTo>
                    <a:pt x="409503" y="428380"/>
                    <a:pt x="367339" y="578882"/>
                    <a:pt x="440218" y="697308"/>
                  </a:cubicBezTo>
                  <a:cubicBezTo>
                    <a:pt x="450352" y="713775"/>
                    <a:pt x="462237" y="728829"/>
                    <a:pt x="478397" y="739559"/>
                  </a:cubicBezTo>
                  <a:cubicBezTo>
                    <a:pt x="442192" y="745523"/>
                    <a:pt x="404623" y="745773"/>
                    <a:pt x="366675" y="741395"/>
                  </a:cubicBezTo>
                  <a:lnTo>
                    <a:pt x="245711" y="837584"/>
                  </a:lnTo>
                  <a:lnTo>
                    <a:pt x="214226" y="696474"/>
                  </a:lnTo>
                  <a:cubicBezTo>
                    <a:pt x="11680" y="595442"/>
                    <a:pt x="-59861" y="368389"/>
                    <a:pt x="54436" y="189343"/>
                  </a:cubicBezTo>
                  <a:cubicBezTo>
                    <a:pt x="128564" y="73222"/>
                    <a:pt x="264598" y="4010"/>
                    <a:pt x="408549" y="1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694050" y="2375590"/>
            <a:ext cx="5846762" cy="696912"/>
            <a:chOff x="1694050" y="2375590"/>
            <a:chExt cx="5846762" cy="696912"/>
          </a:xfrm>
        </p:grpSpPr>
        <p:cxnSp>
          <p:nvCxnSpPr>
            <p:cNvPr id="17" name="MH_Other_2"/>
            <p:cNvCxnSpPr>
              <a:stCxn id="18" idx="3"/>
            </p:cNvCxnSpPr>
            <p:nvPr>
              <p:custDataLst>
                <p:tags r:id="rId9"/>
              </p:custDataLst>
            </p:nvPr>
          </p:nvCxnSpPr>
          <p:spPr>
            <a:xfrm flipV="1">
              <a:off x="2437000" y="2723252"/>
              <a:ext cx="384175" cy="0"/>
            </a:xfrm>
            <a:prstGeom prst="line">
              <a:avLst/>
            </a:prstGeom>
            <a:ln w="28575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MH_Other_9"/>
            <p:cNvSpPr/>
            <p:nvPr>
              <p:custDataLst>
                <p:tags r:id="rId10"/>
              </p:custDataLst>
            </p:nvPr>
          </p:nvSpPr>
          <p:spPr>
            <a:xfrm>
              <a:off x="1694050" y="2375590"/>
              <a:ext cx="742950" cy="696912"/>
            </a:xfrm>
            <a:prstGeom prst="roundRect">
              <a:avLst>
                <a:gd name="adj" fmla="val 8712"/>
              </a:avLst>
            </a:prstGeom>
            <a:solidFill>
              <a:schemeClr val="accent2">
                <a:lumMod val="60000"/>
                <a:lumOff val="40000"/>
                <a:alpha val="25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MH_Other_10"/>
            <p:cNvSpPr/>
            <p:nvPr>
              <p:custDataLst>
                <p:tags r:id="rId11"/>
              </p:custDataLst>
            </p:nvPr>
          </p:nvSpPr>
          <p:spPr>
            <a:xfrm>
              <a:off x="1741108" y="2427774"/>
              <a:ext cx="649104" cy="601274"/>
            </a:xfrm>
            <a:prstGeom prst="roundRect">
              <a:avLst>
                <a:gd name="adj" fmla="val 8712"/>
              </a:avLst>
            </a:prstGeom>
            <a:solidFill>
              <a:schemeClr val="accent2"/>
            </a:solidFill>
            <a:ln w="19050">
              <a:solidFill>
                <a:srgbClr val="FFFFFF"/>
              </a:solidFill>
            </a:ln>
            <a:effectLst>
              <a:innerShdw blurRad="1143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MH_Other_11"/>
            <p:cNvSpPr/>
            <p:nvPr>
              <p:custDataLst>
                <p:tags r:id="rId12"/>
              </p:custDataLst>
            </p:nvPr>
          </p:nvSpPr>
          <p:spPr>
            <a:xfrm flipH="1">
              <a:off x="2829112" y="2400990"/>
              <a:ext cx="87313" cy="646112"/>
            </a:xfrm>
            <a:prstGeom prst="rightBracket">
              <a:avLst/>
            </a:prstGeom>
            <a:ln w="28575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MH_Other_12"/>
            <p:cNvSpPr/>
            <p:nvPr>
              <p:custDataLst>
                <p:tags r:id="rId13"/>
              </p:custDataLst>
            </p:nvPr>
          </p:nvSpPr>
          <p:spPr>
            <a:xfrm>
              <a:off x="7453500" y="2400990"/>
              <a:ext cx="87312" cy="646112"/>
            </a:xfrm>
            <a:prstGeom prst="rightBracket">
              <a:avLst/>
            </a:prstGeom>
            <a:ln w="28575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MH_Other_13"/>
            <p:cNvSpPr/>
            <p:nvPr>
              <p:custDataLst>
                <p:tags r:id="rId14"/>
              </p:custDataLst>
            </p:nvPr>
          </p:nvSpPr>
          <p:spPr>
            <a:xfrm>
              <a:off x="1875025" y="2466077"/>
              <a:ext cx="377825" cy="506413"/>
            </a:xfrm>
            <a:custGeom>
              <a:avLst/>
              <a:gdLst/>
              <a:ahLst/>
              <a:cxnLst/>
              <a:rect l="l" t="t" r="r" b="b"/>
              <a:pathLst>
                <a:path w="1171576" h="1571810">
                  <a:moveTo>
                    <a:pt x="662070" y="927911"/>
                  </a:moveTo>
                  <a:lnTo>
                    <a:pt x="795754" y="1040206"/>
                  </a:lnTo>
                  <a:lnTo>
                    <a:pt x="662070" y="1184585"/>
                  </a:lnTo>
                  <a:close/>
                  <a:moveTo>
                    <a:pt x="662070" y="398563"/>
                  </a:moveTo>
                  <a:lnTo>
                    <a:pt x="795754" y="510858"/>
                  </a:lnTo>
                  <a:lnTo>
                    <a:pt x="662070" y="655237"/>
                  </a:lnTo>
                  <a:close/>
                  <a:moveTo>
                    <a:pt x="539081" y="115152"/>
                  </a:moveTo>
                  <a:cubicBezTo>
                    <a:pt x="540863" y="298745"/>
                    <a:pt x="542646" y="482338"/>
                    <a:pt x="544428" y="665931"/>
                  </a:cubicBezTo>
                  <a:lnTo>
                    <a:pt x="325186" y="430647"/>
                  </a:lnTo>
                  <a:lnTo>
                    <a:pt x="250323" y="510858"/>
                  </a:lnTo>
                  <a:lnTo>
                    <a:pt x="533733" y="788921"/>
                  </a:lnTo>
                  <a:lnTo>
                    <a:pt x="234281" y="1077679"/>
                  </a:lnTo>
                  <a:lnTo>
                    <a:pt x="309144" y="1152542"/>
                  </a:lnTo>
                  <a:lnTo>
                    <a:pt x="549775" y="922605"/>
                  </a:lnTo>
                  <a:cubicBezTo>
                    <a:pt x="547993" y="1102633"/>
                    <a:pt x="546210" y="1282661"/>
                    <a:pt x="544428" y="1462689"/>
                  </a:cubicBezTo>
                  <a:lnTo>
                    <a:pt x="950828" y="1066984"/>
                  </a:lnTo>
                  <a:lnTo>
                    <a:pt x="683460" y="783573"/>
                  </a:lnTo>
                  <a:lnTo>
                    <a:pt x="945481" y="516205"/>
                  </a:lnTo>
                  <a:close/>
                  <a:moveTo>
                    <a:pt x="585788" y="184"/>
                  </a:moveTo>
                  <a:cubicBezTo>
                    <a:pt x="1023610" y="9709"/>
                    <a:pt x="1171576" y="352004"/>
                    <a:pt x="1171576" y="785997"/>
                  </a:cubicBezTo>
                  <a:cubicBezTo>
                    <a:pt x="1171576" y="1219990"/>
                    <a:pt x="1080760" y="1571810"/>
                    <a:pt x="585788" y="1571810"/>
                  </a:cubicBezTo>
                  <a:cubicBezTo>
                    <a:pt x="90816" y="1571810"/>
                    <a:pt x="0" y="1219990"/>
                    <a:pt x="0" y="785997"/>
                  </a:cubicBezTo>
                  <a:cubicBezTo>
                    <a:pt x="0" y="352004"/>
                    <a:pt x="147966" y="-9341"/>
                    <a:pt x="585788" y="184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MH_SubTitle_2"/>
            <p:cNvSpPr txBox="1"/>
            <p:nvPr>
              <p:custDataLst>
                <p:tags r:id="rId15"/>
              </p:custDataLst>
            </p:nvPr>
          </p:nvSpPr>
          <p:spPr>
            <a:xfrm>
              <a:off x="2974368" y="2554978"/>
              <a:ext cx="4421188" cy="30321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>
                <a:defRPr/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使用逻辑地址方便了程序的开发和对存储器进行动态管理。</a:t>
              </a:r>
              <a:endPara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563266" y="3009900"/>
            <a:ext cx="3846512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268605" indent="-268605" algn="l" defTabSz="914400" ea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zh-CN" altLang="en-US" dirty="0">
                <a:solidFill>
                  <a:srgbClr val="33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例：</a:t>
            </a:r>
            <a:endParaRPr lang="zh-CN" altLang="en-US" dirty="0">
              <a:solidFill>
                <a:srgbClr val="3333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713105" lvl="1" indent="-265430" defTabSz="914400" eaLnBrk="1" hangingPunct="1">
              <a:lnSpc>
                <a:spcPct val="120000"/>
              </a:lnSpc>
              <a:buClr>
                <a:srgbClr val="FF0000"/>
              </a:buClr>
              <a:defRPr/>
            </a:pPr>
            <a:r>
              <a:rPr lang="zh-CN" altLang="en-US" kern="0" dirty="0">
                <a:solidFill>
                  <a:srgbClr val="000000"/>
                </a:solidFill>
                <a:latin typeface="Tahoma" panose="020B0604030504040204"/>
                <a:ea typeface="楷体_GB2312"/>
              </a:rPr>
              <a:t>段基地址 =6000</a:t>
            </a:r>
            <a:r>
              <a:rPr lang="en-US" altLang="zh-CN" kern="0" dirty="0">
                <a:solidFill>
                  <a:srgbClr val="000000"/>
                </a:solidFill>
                <a:latin typeface="Tahoma" panose="020B0604030504040204"/>
                <a:ea typeface="楷体_GB2312"/>
              </a:rPr>
              <a:t>H</a:t>
            </a:r>
            <a:endParaRPr lang="en-US" altLang="zh-CN" kern="0" dirty="0">
              <a:solidFill>
                <a:srgbClr val="000000"/>
              </a:solidFill>
              <a:latin typeface="Tahoma" panose="020B0604030504040204"/>
              <a:ea typeface="楷体_GB2312"/>
            </a:endParaRPr>
          </a:p>
          <a:p>
            <a:pPr marL="713105" lvl="1" indent="-265430" defTabSz="914400" eaLnBrk="1" hangingPunct="1">
              <a:lnSpc>
                <a:spcPct val="120000"/>
              </a:lnSpc>
              <a:buClr>
                <a:srgbClr val="FF0000"/>
              </a:buClr>
              <a:defRPr/>
            </a:pPr>
            <a:r>
              <a:rPr lang="zh-CN" altLang="en-US" kern="0" dirty="0">
                <a:solidFill>
                  <a:srgbClr val="000000"/>
                </a:solidFill>
                <a:latin typeface="Tahoma" panose="020B0604030504040204"/>
                <a:ea typeface="楷体_GB2312"/>
              </a:rPr>
              <a:t>段首地址</a:t>
            </a:r>
            <a:endParaRPr lang="zh-CN" altLang="en-US" kern="0" dirty="0">
              <a:solidFill>
                <a:srgbClr val="000000"/>
              </a:solidFill>
              <a:latin typeface="Tahoma" panose="020B0604030504040204"/>
              <a:ea typeface="楷体_GB2312"/>
            </a:endParaRPr>
          </a:p>
          <a:p>
            <a:pPr marL="713105" lvl="1" indent="-265430" defTabSz="914400" eaLnBrk="1" hangingPunct="1">
              <a:lnSpc>
                <a:spcPct val="120000"/>
              </a:lnSpc>
              <a:buClr>
                <a:srgbClr val="FF0000"/>
              </a:buClr>
              <a:defRPr/>
            </a:pPr>
            <a:r>
              <a:rPr lang="zh-CN" altLang="en-US" kern="0" dirty="0">
                <a:solidFill>
                  <a:srgbClr val="000000"/>
                </a:solidFill>
                <a:latin typeface="Tahoma" panose="020B0604030504040204"/>
                <a:ea typeface="楷体_GB2312"/>
              </a:rPr>
              <a:t>偏移地址</a:t>
            </a:r>
            <a:r>
              <a:rPr lang="en-US" altLang="zh-CN" kern="0" dirty="0">
                <a:solidFill>
                  <a:srgbClr val="000000"/>
                </a:solidFill>
                <a:latin typeface="Tahoma" panose="020B0604030504040204"/>
                <a:ea typeface="楷体_GB2312"/>
              </a:rPr>
              <a:t>=0005H</a:t>
            </a:r>
            <a:endParaRPr lang="en-US" altLang="zh-CN" kern="0" dirty="0">
              <a:solidFill>
                <a:srgbClr val="000000"/>
              </a:solidFill>
              <a:latin typeface="Tahoma" panose="020B0604030504040204"/>
              <a:ea typeface="楷体_GB2312"/>
            </a:endParaRPr>
          </a:p>
          <a:p>
            <a:pPr marL="713105" lvl="1" indent="-265430" defTabSz="914400" eaLnBrk="1" hangingPunct="1">
              <a:lnSpc>
                <a:spcPct val="120000"/>
              </a:lnSpc>
              <a:buClr>
                <a:srgbClr val="FF0000"/>
              </a:buClr>
              <a:defRPr/>
            </a:pPr>
            <a:r>
              <a:rPr lang="zh-CN" altLang="en-US" kern="0" dirty="0">
                <a:solidFill>
                  <a:srgbClr val="000000"/>
                </a:solidFill>
                <a:latin typeface="Tahoma" panose="020B0604030504040204"/>
                <a:ea typeface="楷体_GB2312"/>
              </a:rPr>
              <a:t>物理地址</a:t>
            </a:r>
            <a:endParaRPr lang="zh-CN" altLang="en-US" kern="0" dirty="0">
              <a:solidFill>
                <a:srgbClr val="000000"/>
              </a:solidFill>
              <a:latin typeface="Tahoma" panose="020B0604030504040204"/>
              <a:ea typeface="楷体_GB2312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5908378" y="3609975"/>
            <a:ext cx="1676400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5908378" y="3990975"/>
            <a:ext cx="1676400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5908378" y="4371975"/>
            <a:ext cx="1676400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5908378" y="5149850"/>
            <a:ext cx="1676400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5901234" y="5534025"/>
            <a:ext cx="1676400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Line 9"/>
          <p:cNvSpPr>
            <a:spLocks noChangeShapeType="1"/>
          </p:cNvSpPr>
          <p:nvPr/>
        </p:nvSpPr>
        <p:spPr bwMode="auto">
          <a:xfrm>
            <a:off x="5905203" y="3154363"/>
            <a:ext cx="0" cy="3579812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7586366" y="3179763"/>
            <a:ext cx="0" cy="3579812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" name="Freeform 11"/>
          <p:cNvSpPr/>
          <p:nvPr/>
        </p:nvSpPr>
        <p:spPr bwMode="auto">
          <a:xfrm>
            <a:off x="5905203" y="3065463"/>
            <a:ext cx="1685925" cy="377825"/>
          </a:xfrm>
          <a:custGeom>
            <a:avLst/>
            <a:gdLst>
              <a:gd name="T0" fmla="*/ 0 w 1062"/>
              <a:gd name="T1" fmla="*/ 2147483647 h 238"/>
              <a:gd name="T2" fmla="*/ 2147483647 w 1062"/>
              <a:gd name="T3" fmla="*/ 2147483647 h 238"/>
              <a:gd name="T4" fmla="*/ 2147483647 w 1062"/>
              <a:gd name="T5" fmla="*/ 0 h 238"/>
              <a:gd name="T6" fmla="*/ 2147483647 w 1062"/>
              <a:gd name="T7" fmla="*/ 2147483647 h 238"/>
              <a:gd name="T8" fmla="*/ 2147483647 w 1062"/>
              <a:gd name="T9" fmla="*/ 2147483647 h 238"/>
              <a:gd name="T10" fmla="*/ 2147483647 w 1062"/>
              <a:gd name="T11" fmla="*/ 2147483647 h 238"/>
              <a:gd name="T12" fmla="*/ 2147483647 w 1062"/>
              <a:gd name="T13" fmla="*/ 2147483647 h 238"/>
              <a:gd name="T14" fmla="*/ 2147483647 w 1062"/>
              <a:gd name="T15" fmla="*/ 2147483647 h 238"/>
              <a:gd name="T16" fmla="*/ 2147483647 w 1062"/>
              <a:gd name="T17" fmla="*/ 2147483647 h 2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2"/>
              <a:gd name="T28" fmla="*/ 0 h 238"/>
              <a:gd name="T29" fmla="*/ 1062 w 1062"/>
              <a:gd name="T30" fmla="*/ 238 h 2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Freeform 12"/>
          <p:cNvSpPr/>
          <p:nvPr/>
        </p:nvSpPr>
        <p:spPr bwMode="auto">
          <a:xfrm>
            <a:off x="5873453" y="6413500"/>
            <a:ext cx="1731963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AutoShape 13"/>
          <p:cNvSpPr/>
          <p:nvPr/>
        </p:nvSpPr>
        <p:spPr bwMode="auto">
          <a:xfrm>
            <a:off x="7737178" y="3670300"/>
            <a:ext cx="242888" cy="2684463"/>
          </a:xfrm>
          <a:prstGeom prst="rightBrace">
            <a:avLst>
              <a:gd name="adj1" fmla="val 92102"/>
              <a:gd name="adj2" fmla="val 50000"/>
            </a:avLst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9" name="Text Box 15"/>
          <p:cNvSpPr txBox="1">
            <a:spLocks noChangeArrowheads="1"/>
          </p:cNvSpPr>
          <p:nvPr/>
        </p:nvSpPr>
        <p:spPr bwMode="auto">
          <a:xfrm>
            <a:off x="8041978" y="4413250"/>
            <a:ext cx="45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数据段</a:t>
            </a:r>
            <a:endParaRPr kumimoji="1"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4755207" y="5556846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600</a:t>
            </a:r>
            <a:r>
              <a:rPr kumimoji="1"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5H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Line 18"/>
          <p:cNvSpPr>
            <a:spLocks noChangeShapeType="1"/>
          </p:cNvSpPr>
          <p:nvPr/>
        </p:nvSpPr>
        <p:spPr bwMode="auto">
          <a:xfrm>
            <a:off x="2723853" y="5419725"/>
            <a:ext cx="1969443" cy="134341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6298110" y="511175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  <a:r>
              <a:rPr kumimoji="1"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kumimoji="1" lang="en-US" altLang="zh-CN" sz="24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6299402" y="5486401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kumimoji="1"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kumimoji="1" lang="en-US" altLang="zh-CN" sz="24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4689178" y="3609975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600</a:t>
            </a:r>
            <a:r>
              <a:rPr kumimoji="1"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Line 22"/>
          <p:cNvSpPr>
            <a:spLocks noChangeShapeType="1"/>
          </p:cNvSpPr>
          <p:nvPr/>
        </p:nvSpPr>
        <p:spPr bwMode="auto">
          <a:xfrm flipV="1">
            <a:off x="2723853" y="3875088"/>
            <a:ext cx="1944688" cy="503237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" name="AutoShape 24"/>
          <p:cNvSpPr/>
          <p:nvPr/>
        </p:nvSpPr>
        <p:spPr bwMode="auto">
          <a:xfrm>
            <a:off x="5028902" y="4019550"/>
            <a:ext cx="304802" cy="1511300"/>
          </a:xfrm>
          <a:prstGeom prst="leftBrace">
            <a:avLst>
              <a:gd name="adj1" fmla="val 50092"/>
              <a:gd name="adj2" fmla="val 50000"/>
            </a:avLst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7" name="Text Box 25"/>
          <p:cNvSpPr txBox="1">
            <a:spLocks noChangeArrowheads="1"/>
          </p:cNvSpPr>
          <p:nvPr/>
        </p:nvSpPr>
        <p:spPr bwMode="auto">
          <a:xfrm>
            <a:off x="4735215" y="4555331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" name="Line 27"/>
          <p:cNvSpPr>
            <a:spLocks noChangeShapeType="1"/>
          </p:cNvSpPr>
          <p:nvPr/>
        </p:nvSpPr>
        <p:spPr bwMode="auto">
          <a:xfrm>
            <a:off x="4793953" y="5600699"/>
            <a:ext cx="10795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5906792" y="4761509"/>
            <a:ext cx="1676400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/>
      <p:bldP spid="51" grpId="0" animBg="1"/>
      <p:bldP spid="52" grpId="0"/>
      <p:bldP spid="53" grpId="0" build="allAtOnce"/>
      <p:bldP spid="54" grpId="0"/>
      <p:bldP spid="55" grpId="0" animBg="1"/>
      <p:bldP spid="56" grpId="0" animBg="1"/>
      <p:bldP spid="57" grpId="0"/>
      <p:bldP spid="58" grpId="0" animBg="1"/>
      <p:bldP spid="58" grpId="1" animBg="1"/>
      <p:bldP spid="5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 8086/8088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的存储器组织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内存单元的编址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1" name="MH_Other_9"/>
          <p:cNvSpPr txBox="1"/>
          <p:nvPr>
            <p:custDataLst>
              <p:tags r:id="rId2"/>
            </p:custDataLst>
          </p:nvPr>
        </p:nvSpPr>
        <p:spPr>
          <a:xfrm>
            <a:off x="8560598" y="4235820"/>
            <a:ext cx="360000" cy="360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zh-CN"/>
            </a:defPPr>
            <a:lvl1pPr marR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kern="0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2" name="MH_Other_10"/>
          <p:cNvSpPr txBox="1"/>
          <p:nvPr>
            <p:custDataLst>
              <p:tags r:id="rId3"/>
            </p:custDataLst>
          </p:nvPr>
        </p:nvSpPr>
        <p:spPr>
          <a:xfrm>
            <a:off x="332317" y="4236087"/>
            <a:ext cx="360000" cy="360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zh-CN"/>
            </a:defPPr>
            <a:lvl1pPr marR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kern="0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3" name="MH_Other_11"/>
          <p:cNvSpPr txBox="1"/>
          <p:nvPr>
            <p:custDataLst>
              <p:tags r:id="rId4"/>
            </p:custDataLst>
          </p:nvPr>
        </p:nvSpPr>
        <p:spPr>
          <a:xfrm>
            <a:off x="8566790" y="2487178"/>
            <a:ext cx="360000" cy="360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zh-CN"/>
            </a:defPPr>
            <a:lvl1pPr marR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kern="0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4" name="MH_Other_12"/>
          <p:cNvSpPr txBox="1"/>
          <p:nvPr>
            <p:custDataLst>
              <p:tags r:id="rId5"/>
            </p:custDataLst>
          </p:nvPr>
        </p:nvSpPr>
        <p:spPr>
          <a:xfrm>
            <a:off x="327392" y="2498396"/>
            <a:ext cx="360000" cy="360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400" b="1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75" name="MH_Other_13"/>
          <p:cNvCxnSpPr/>
          <p:nvPr>
            <p:custDataLst>
              <p:tags r:id="rId6"/>
            </p:custDataLst>
          </p:nvPr>
        </p:nvCxnSpPr>
        <p:spPr>
          <a:xfrm>
            <a:off x="5995990" y="2445616"/>
            <a:ext cx="2748302" cy="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MH_Other_14"/>
          <p:cNvCxnSpPr/>
          <p:nvPr>
            <p:custDataLst>
              <p:tags r:id="rId7"/>
            </p:custDataLst>
          </p:nvPr>
        </p:nvCxnSpPr>
        <p:spPr>
          <a:xfrm>
            <a:off x="438036" y="2445616"/>
            <a:ext cx="2713149" cy="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MH_Other_15"/>
          <p:cNvCxnSpPr/>
          <p:nvPr>
            <p:custDataLst>
              <p:tags r:id="rId8"/>
            </p:custDataLst>
          </p:nvPr>
        </p:nvCxnSpPr>
        <p:spPr>
          <a:xfrm>
            <a:off x="5995990" y="5269116"/>
            <a:ext cx="2748302" cy="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MH_Other_16"/>
          <p:cNvCxnSpPr/>
          <p:nvPr>
            <p:custDataLst>
              <p:tags r:id="rId9"/>
            </p:custDataLst>
          </p:nvPr>
        </p:nvCxnSpPr>
        <p:spPr>
          <a:xfrm>
            <a:off x="498266" y="5269116"/>
            <a:ext cx="2633515" cy="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2625745" y="1942585"/>
            <a:ext cx="3885392" cy="3829567"/>
            <a:chOff x="2625745" y="1942585"/>
            <a:chExt cx="3885392" cy="3829567"/>
          </a:xfrm>
        </p:grpSpPr>
        <p:sp>
          <p:nvSpPr>
            <p:cNvPr id="60" name="MH_Other_1"/>
            <p:cNvSpPr/>
            <p:nvPr>
              <p:custDataLst>
                <p:tags r:id="rId10"/>
              </p:custDataLst>
            </p:nvPr>
          </p:nvSpPr>
          <p:spPr>
            <a:xfrm>
              <a:off x="5763090" y="2161500"/>
              <a:ext cx="748047" cy="284116"/>
            </a:xfrm>
            <a:custGeom>
              <a:avLst/>
              <a:gdLst/>
              <a:ahLst/>
              <a:cxnLst/>
              <a:rect l="l" t="t" r="r" b="b"/>
              <a:pathLst>
                <a:path w="821962" h="312188">
                  <a:moveTo>
                    <a:pt x="188867" y="0"/>
                  </a:moveTo>
                  <a:lnTo>
                    <a:pt x="633096" y="0"/>
                  </a:lnTo>
                  <a:cubicBezTo>
                    <a:pt x="739691" y="66233"/>
                    <a:pt x="813171" y="180146"/>
                    <a:pt x="821962" y="312188"/>
                  </a:cubicBezTo>
                  <a:lnTo>
                    <a:pt x="0" y="312188"/>
                  </a:lnTo>
                  <a:cubicBezTo>
                    <a:pt x="8791" y="180146"/>
                    <a:pt x="82272" y="66233"/>
                    <a:pt x="188867" y="0"/>
                  </a:cubicBezTo>
                  <a:close/>
                </a:path>
              </a:pathLst>
            </a:custGeom>
            <a:solidFill>
              <a:srgbClr val="D9D9D9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1" name="MH_Other_2"/>
            <p:cNvSpPr/>
            <p:nvPr>
              <p:custDataLst>
                <p:tags r:id="rId11"/>
              </p:custDataLst>
            </p:nvPr>
          </p:nvSpPr>
          <p:spPr>
            <a:xfrm flipV="1">
              <a:off x="5763090" y="5269116"/>
              <a:ext cx="748047" cy="284116"/>
            </a:xfrm>
            <a:custGeom>
              <a:avLst/>
              <a:gdLst/>
              <a:ahLst/>
              <a:cxnLst/>
              <a:rect l="l" t="t" r="r" b="b"/>
              <a:pathLst>
                <a:path w="821962" h="312188">
                  <a:moveTo>
                    <a:pt x="188867" y="0"/>
                  </a:moveTo>
                  <a:lnTo>
                    <a:pt x="633096" y="0"/>
                  </a:lnTo>
                  <a:cubicBezTo>
                    <a:pt x="739691" y="66233"/>
                    <a:pt x="813171" y="180146"/>
                    <a:pt x="821962" y="312188"/>
                  </a:cubicBezTo>
                  <a:lnTo>
                    <a:pt x="0" y="312188"/>
                  </a:lnTo>
                  <a:cubicBezTo>
                    <a:pt x="8791" y="180146"/>
                    <a:pt x="82272" y="66233"/>
                    <a:pt x="188867" y="0"/>
                  </a:cubicBezTo>
                  <a:close/>
                </a:path>
              </a:pathLst>
            </a:custGeom>
            <a:solidFill>
              <a:srgbClr val="D9D9D9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2" name="MH_Other_3"/>
            <p:cNvSpPr/>
            <p:nvPr>
              <p:custDataLst>
                <p:tags r:id="rId12"/>
              </p:custDataLst>
            </p:nvPr>
          </p:nvSpPr>
          <p:spPr>
            <a:xfrm flipH="1">
              <a:off x="2625745" y="2161500"/>
              <a:ext cx="748047" cy="284116"/>
            </a:xfrm>
            <a:custGeom>
              <a:avLst/>
              <a:gdLst/>
              <a:ahLst/>
              <a:cxnLst/>
              <a:rect l="l" t="t" r="r" b="b"/>
              <a:pathLst>
                <a:path w="821962" h="312188">
                  <a:moveTo>
                    <a:pt x="188867" y="0"/>
                  </a:moveTo>
                  <a:lnTo>
                    <a:pt x="633096" y="0"/>
                  </a:lnTo>
                  <a:cubicBezTo>
                    <a:pt x="739691" y="66233"/>
                    <a:pt x="813171" y="180146"/>
                    <a:pt x="821962" y="312188"/>
                  </a:cubicBezTo>
                  <a:lnTo>
                    <a:pt x="0" y="312188"/>
                  </a:lnTo>
                  <a:cubicBezTo>
                    <a:pt x="8791" y="180146"/>
                    <a:pt x="82272" y="66233"/>
                    <a:pt x="188867" y="0"/>
                  </a:cubicBezTo>
                  <a:close/>
                </a:path>
              </a:pathLst>
            </a:custGeom>
            <a:solidFill>
              <a:srgbClr val="D9D9D9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3" name="MH_Other_4"/>
            <p:cNvSpPr/>
            <p:nvPr>
              <p:custDataLst>
                <p:tags r:id="rId13"/>
              </p:custDataLst>
            </p:nvPr>
          </p:nvSpPr>
          <p:spPr>
            <a:xfrm flipH="1" flipV="1">
              <a:off x="2625745" y="5269116"/>
              <a:ext cx="748047" cy="284116"/>
            </a:xfrm>
            <a:custGeom>
              <a:avLst/>
              <a:gdLst/>
              <a:ahLst/>
              <a:cxnLst/>
              <a:rect l="l" t="t" r="r" b="b"/>
              <a:pathLst>
                <a:path w="821962" h="312188">
                  <a:moveTo>
                    <a:pt x="188867" y="0"/>
                  </a:moveTo>
                  <a:lnTo>
                    <a:pt x="633096" y="0"/>
                  </a:lnTo>
                  <a:cubicBezTo>
                    <a:pt x="739691" y="66233"/>
                    <a:pt x="813171" y="180146"/>
                    <a:pt x="821962" y="312188"/>
                  </a:cubicBezTo>
                  <a:lnTo>
                    <a:pt x="0" y="312188"/>
                  </a:lnTo>
                  <a:cubicBezTo>
                    <a:pt x="8791" y="180146"/>
                    <a:pt x="82272" y="66233"/>
                    <a:pt x="188867" y="0"/>
                  </a:cubicBezTo>
                  <a:close/>
                </a:path>
              </a:pathLst>
            </a:custGeom>
            <a:solidFill>
              <a:srgbClr val="D9D9D9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64" name="MH_Other_5"/>
            <p:cNvCxnSpPr/>
            <p:nvPr>
              <p:custDataLst>
                <p:tags r:id="rId14"/>
              </p:custDataLst>
            </p:nvPr>
          </p:nvCxnSpPr>
          <p:spPr>
            <a:xfrm>
              <a:off x="2925599" y="2161500"/>
              <a:ext cx="1227390" cy="1113234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  <p:cxnSp>
          <p:nvCxnSpPr>
            <p:cNvPr id="65" name="MH_Other_6"/>
            <p:cNvCxnSpPr/>
            <p:nvPr>
              <p:custDataLst>
                <p:tags r:id="rId15"/>
              </p:custDataLst>
            </p:nvPr>
          </p:nvCxnSpPr>
          <p:spPr>
            <a:xfrm flipH="1">
              <a:off x="4983892" y="2161500"/>
              <a:ext cx="1227389" cy="1113234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  <p:cxnSp>
          <p:nvCxnSpPr>
            <p:cNvPr id="66" name="MH_Other_7"/>
            <p:cNvCxnSpPr/>
            <p:nvPr>
              <p:custDataLst>
                <p:tags r:id="rId16"/>
              </p:custDataLst>
            </p:nvPr>
          </p:nvCxnSpPr>
          <p:spPr>
            <a:xfrm flipV="1">
              <a:off x="2925599" y="4446780"/>
              <a:ext cx="1227390" cy="1106455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  <p:cxnSp>
          <p:nvCxnSpPr>
            <p:cNvPr id="67" name="MH_Other_8"/>
            <p:cNvCxnSpPr/>
            <p:nvPr>
              <p:custDataLst>
                <p:tags r:id="rId17"/>
              </p:custDataLst>
            </p:nvPr>
          </p:nvCxnSpPr>
          <p:spPr>
            <a:xfrm flipH="1" flipV="1">
              <a:off x="4983892" y="4446780"/>
              <a:ext cx="1153221" cy="1106455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  <p:sp>
          <p:nvSpPr>
            <p:cNvPr id="68" name="MH_SubTitle_2"/>
            <p:cNvSpPr/>
            <p:nvPr>
              <p:custDataLst>
                <p:tags r:id="rId18"/>
              </p:custDataLst>
            </p:nvPr>
          </p:nvSpPr>
          <p:spPr>
            <a:xfrm rot="19120543">
              <a:off x="4323797" y="1942585"/>
              <a:ext cx="2047772" cy="1289593"/>
            </a:xfrm>
            <a:custGeom>
              <a:avLst/>
              <a:gdLst/>
              <a:ahLst/>
              <a:cxnLst/>
              <a:rect l="l" t="t" r="r" b="b"/>
              <a:pathLst>
                <a:path w="2250115" h="1417020">
                  <a:moveTo>
                    <a:pt x="1444324" y="354255"/>
                  </a:moveTo>
                  <a:lnTo>
                    <a:pt x="2250115" y="1062765"/>
                  </a:lnTo>
                  <a:lnTo>
                    <a:pt x="708510" y="1062765"/>
                  </a:lnTo>
                  <a:lnTo>
                    <a:pt x="708510" y="1417020"/>
                  </a:lnTo>
                  <a:lnTo>
                    <a:pt x="0" y="708510"/>
                  </a:lnTo>
                  <a:lnTo>
                    <a:pt x="708510" y="0"/>
                  </a:lnTo>
                  <a:lnTo>
                    <a:pt x="708510" y="354255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vert" wrap="square" lIns="0" tIns="324000" rIns="459000" bIns="324000" numCol="1" spcCol="0" rtlCol="0" fromWordArt="0" anchor="ctr" anchorCtr="0" forceAA="0" compatLnSpc="1">
              <a:normAutofit/>
            </a:bodyPr>
            <a:lstStyle/>
            <a:p>
              <a:pPr algn="ctr"/>
              <a:endParaRPr lang="zh-CN" altLang="en-US" sz="16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69" name="MH_SubTitle_1"/>
            <p:cNvSpPr/>
            <p:nvPr>
              <p:custDataLst>
                <p:tags r:id="rId19"/>
              </p:custDataLst>
            </p:nvPr>
          </p:nvSpPr>
          <p:spPr>
            <a:xfrm rot="2479457" flipH="1">
              <a:off x="2765309" y="1942585"/>
              <a:ext cx="2047772" cy="1289593"/>
            </a:xfrm>
            <a:custGeom>
              <a:avLst/>
              <a:gdLst/>
              <a:ahLst/>
              <a:cxnLst/>
              <a:rect l="l" t="t" r="r" b="b"/>
              <a:pathLst>
                <a:path w="2250115" h="1417020">
                  <a:moveTo>
                    <a:pt x="1444324" y="354255"/>
                  </a:moveTo>
                  <a:lnTo>
                    <a:pt x="2250115" y="1062765"/>
                  </a:lnTo>
                  <a:lnTo>
                    <a:pt x="708510" y="1062765"/>
                  </a:lnTo>
                  <a:lnTo>
                    <a:pt x="708510" y="1417020"/>
                  </a:lnTo>
                  <a:lnTo>
                    <a:pt x="0" y="708510"/>
                  </a:lnTo>
                  <a:lnTo>
                    <a:pt x="708510" y="0"/>
                  </a:lnTo>
                  <a:lnTo>
                    <a:pt x="708510" y="354255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vert270" wrap="square" lIns="459000" tIns="324000" rIns="68580" bIns="324000" numCol="1" spcCol="0" rtlCol="0" fromWordArt="0" anchor="ctr" anchorCtr="0" forceAA="0" compatLnSpc="1">
              <a:normAutofit/>
            </a:bodyPr>
            <a:lstStyle/>
            <a:p>
              <a:pPr algn="ctr"/>
              <a:endParaRPr lang="zh-CN" altLang="en-US" sz="16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70" name="MH_Title_1"/>
            <p:cNvSpPr txBox="1"/>
            <p:nvPr>
              <p:custDataLst>
                <p:tags r:id="rId20"/>
              </p:custDataLst>
            </p:nvPr>
          </p:nvSpPr>
          <p:spPr>
            <a:xfrm>
              <a:off x="3268843" y="3121006"/>
              <a:ext cx="2633069" cy="1413662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en-US" altLang="zh-CN" sz="2400" b="1" kern="0" dirty="0">
                  <a:latin typeface="楷体" panose="02010609060101010101" pitchFamily="49" charset="-122"/>
                  <a:ea typeface="楷体" panose="02010609060101010101" pitchFamily="49" charset="-122"/>
                </a:rPr>
                <a:t>8086/8088</a:t>
              </a:r>
              <a:r>
                <a:rPr lang="zh-CN" altLang="en-US" sz="2400" b="1" kern="0" dirty="0">
                  <a:latin typeface="楷体" panose="02010609060101010101" pitchFamily="49" charset="-122"/>
                  <a:ea typeface="楷体" panose="02010609060101010101" pitchFamily="49" charset="-122"/>
                </a:rPr>
                <a:t>的存储器段结构的特点</a:t>
              </a:r>
              <a:endPara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9" name="MH_SubTitle_4"/>
            <p:cNvSpPr/>
            <p:nvPr>
              <p:custDataLst>
                <p:tags r:id="rId21"/>
              </p:custDataLst>
            </p:nvPr>
          </p:nvSpPr>
          <p:spPr>
            <a:xfrm rot="2479457" flipV="1">
              <a:off x="4323797" y="4482559"/>
              <a:ext cx="2047772" cy="1289593"/>
            </a:xfrm>
            <a:custGeom>
              <a:avLst/>
              <a:gdLst/>
              <a:ahLst/>
              <a:cxnLst/>
              <a:rect l="l" t="t" r="r" b="b"/>
              <a:pathLst>
                <a:path w="2250115" h="1417020">
                  <a:moveTo>
                    <a:pt x="1444324" y="354255"/>
                  </a:moveTo>
                  <a:lnTo>
                    <a:pt x="2250115" y="1062765"/>
                  </a:lnTo>
                  <a:lnTo>
                    <a:pt x="708510" y="1062765"/>
                  </a:lnTo>
                  <a:lnTo>
                    <a:pt x="708510" y="1417020"/>
                  </a:lnTo>
                  <a:lnTo>
                    <a:pt x="0" y="708510"/>
                  </a:lnTo>
                  <a:lnTo>
                    <a:pt x="708510" y="0"/>
                  </a:lnTo>
                  <a:lnTo>
                    <a:pt x="708510" y="354255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vert" wrap="square" lIns="459000" tIns="324000" rIns="68580" bIns="324000" numCol="1" spcCol="0" rtlCol="0" fromWordArt="0" anchor="ctr" anchorCtr="0" forceAA="0" compatLnSpc="1">
              <a:normAutofit/>
            </a:bodyPr>
            <a:lstStyle/>
            <a:p>
              <a:pPr algn="ctr"/>
              <a:endParaRPr lang="zh-CN" altLang="en-US" sz="16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80" name="MH_SubTitle_3"/>
            <p:cNvSpPr/>
            <p:nvPr>
              <p:custDataLst>
                <p:tags r:id="rId22"/>
              </p:custDataLst>
            </p:nvPr>
          </p:nvSpPr>
          <p:spPr>
            <a:xfrm rot="19120543" flipH="1" flipV="1">
              <a:off x="2765309" y="4482559"/>
              <a:ext cx="2047772" cy="1289593"/>
            </a:xfrm>
            <a:custGeom>
              <a:avLst/>
              <a:gdLst/>
              <a:ahLst/>
              <a:cxnLst/>
              <a:rect l="l" t="t" r="r" b="b"/>
              <a:pathLst>
                <a:path w="2250115" h="1417020">
                  <a:moveTo>
                    <a:pt x="1444324" y="354255"/>
                  </a:moveTo>
                  <a:lnTo>
                    <a:pt x="2250115" y="1062765"/>
                  </a:lnTo>
                  <a:lnTo>
                    <a:pt x="708510" y="1062765"/>
                  </a:lnTo>
                  <a:lnTo>
                    <a:pt x="708510" y="1417020"/>
                  </a:lnTo>
                  <a:lnTo>
                    <a:pt x="0" y="708510"/>
                  </a:lnTo>
                  <a:lnTo>
                    <a:pt x="708510" y="0"/>
                  </a:lnTo>
                  <a:lnTo>
                    <a:pt x="708510" y="354255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vert270" wrap="square" lIns="0" tIns="324000" rIns="459000" bIns="324000" numCol="1" spcCol="0" rtlCol="0" fromWordArt="0" anchor="ctr" anchorCtr="0" forceAA="0" compatLnSpc="1">
              <a:normAutofit/>
            </a:bodyPr>
            <a:lstStyle/>
            <a:p>
              <a:pPr algn="ctr"/>
              <a:endParaRPr lang="zh-CN" altLang="en-US" sz="1600" b="1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81" name="MH_Text_4"/>
          <p:cNvSpPr txBox="1"/>
          <p:nvPr>
            <p:custDataLst>
              <p:tags r:id="rId23"/>
            </p:custDataLst>
          </p:nvPr>
        </p:nvSpPr>
        <p:spPr>
          <a:xfrm>
            <a:off x="6004805" y="4278779"/>
            <a:ext cx="2555793" cy="91052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lvl="0" algn="ctr"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在任一时刻，一个程序只能访问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个当前段中的内容。</a:t>
            </a:r>
            <a:endParaRPr lang="en-US" altLang="zh-CN" sz="20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" name="MH_Text_3"/>
          <p:cNvSpPr txBox="1"/>
          <p:nvPr>
            <p:custDataLst>
              <p:tags r:id="rId24"/>
            </p:custDataLst>
          </p:nvPr>
        </p:nvSpPr>
        <p:spPr>
          <a:xfrm>
            <a:off x="755924" y="4018216"/>
            <a:ext cx="2444387" cy="91052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lvl="0" algn="ctr"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逻辑段在物理存储器中可以是邻接的、间隔的、部分重叠的和完全重叠的等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种情况。</a:t>
            </a:r>
            <a:endParaRPr lang="en-US" altLang="zh-CN" sz="20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MH_Text_2"/>
          <p:cNvSpPr txBox="1"/>
          <p:nvPr>
            <p:custDataLst>
              <p:tags r:id="rId25"/>
            </p:custDataLst>
          </p:nvPr>
        </p:nvSpPr>
        <p:spPr>
          <a:xfrm>
            <a:off x="6004805" y="2481153"/>
            <a:ext cx="2555793" cy="10920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lvl="0" algn="ctr"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每个段的起始地址（段首）必须是一个小节的首址。</a:t>
            </a:r>
            <a:endParaRPr lang="en-US" altLang="zh-CN" sz="20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4" name="MH_Text_1"/>
          <p:cNvSpPr txBox="1"/>
          <p:nvPr>
            <p:custDataLst>
              <p:tags r:id="rId26"/>
            </p:custDataLst>
          </p:nvPr>
        </p:nvSpPr>
        <p:spPr>
          <a:xfrm>
            <a:off x="687392" y="2485915"/>
            <a:ext cx="2444387" cy="10920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lvl="0" algn="ctr"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每个段最大长度为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64K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65536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）个字节单元组成。</a:t>
            </a:r>
            <a:endParaRPr lang="en-US" altLang="zh-CN" sz="20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4" grpId="0"/>
      <p:bldP spid="81" grpId="0"/>
      <p:bldP spid="82" grpId="0"/>
      <p:bldP spid="83" grpId="0"/>
      <p:bldP spid="8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 8086/8088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的存储器组织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内存单元的编址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15687" y="1715825"/>
            <a:ext cx="776687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2. 每个段的起始地址（段首）必须是一个小节的首址。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39750" y="2130425"/>
            <a:ext cx="86042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从0地址开始，每16个字节单元称为一个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小节（Paragraph）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1MB内存就可划分为64K个小节。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Group 5"/>
          <p:cNvGrpSpPr/>
          <p:nvPr/>
        </p:nvGrpSpPr>
        <p:grpSpPr bwMode="auto">
          <a:xfrm>
            <a:off x="827088" y="3211512"/>
            <a:ext cx="7793037" cy="2282825"/>
            <a:chOff x="0" y="0"/>
            <a:chExt cx="4909" cy="1438"/>
          </a:xfrm>
        </p:grpSpPr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4909" cy="143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第    1    小节：00000H，00001H，00002H……0000FH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第    2    小节：00010H，00011H，00012H……00</a:t>
              </a: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1FH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第65535小节：FFFE0H   FFFE1H  FFFE2H……FFFEFH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第65536小节：FFFF0H   FFFF1H   FFFF2H……FFFFFH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Text Box 7"/>
            <p:cNvSpPr txBox="1">
              <a:spLocks noChangeArrowheads="1"/>
            </p:cNvSpPr>
            <p:nvPr/>
          </p:nvSpPr>
          <p:spPr bwMode="auto">
            <a:xfrm>
              <a:off x="487" y="560"/>
              <a:ext cx="346" cy="38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…..</a:t>
              </a:r>
              <a:endPara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Text Box 8"/>
            <p:cNvSpPr txBox="1">
              <a:spLocks noChangeArrowheads="1"/>
            </p:cNvSpPr>
            <p:nvPr/>
          </p:nvSpPr>
          <p:spPr bwMode="auto">
            <a:xfrm>
              <a:off x="1543" y="560"/>
              <a:ext cx="346" cy="38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…..</a:t>
              </a:r>
              <a:endPara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Text Box 9"/>
            <p:cNvSpPr txBox="1">
              <a:spLocks noChangeArrowheads="1"/>
            </p:cNvSpPr>
            <p:nvPr/>
          </p:nvSpPr>
          <p:spPr bwMode="auto">
            <a:xfrm>
              <a:off x="2359" y="560"/>
              <a:ext cx="346" cy="38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…..</a:t>
              </a:r>
              <a:endPara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Text Box 10"/>
            <p:cNvSpPr txBox="1">
              <a:spLocks noChangeArrowheads="1"/>
            </p:cNvSpPr>
            <p:nvPr/>
          </p:nvSpPr>
          <p:spPr bwMode="auto">
            <a:xfrm>
              <a:off x="3175" y="560"/>
              <a:ext cx="346" cy="38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…..</a:t>
              </a:r>
              <a:endPara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4135" y="560"/>
              <a:ext cx="346" cy="4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…..</a:t>
              </a:r>
              <a:endPara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304800" y="5631715"/>
            <a:ext cx="8610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每个小节的首地址最低位必为0（16进制数表示）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。因此段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首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只能是上述64K个小节首址之一。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utoUpdateAnimBg="0"/>
      <p:bldP spid="19" grpId="0" autoUpdateAnimBg="0"/>
      <p:bldP spid="27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 8086/8088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的存储器组织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内存单元的编址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" name="Rectangle 2"/>
          <p:cNvSpPr>
            <a:spLocks noChangeArrowheads="1"/>
          </p:cNvSpPr>
          <p:nvPr/>
        </p:nvSpPr>
        <p:spPr bwMode="auto">
          <a:xfrm>
            <a:off x="463336" y="2366889"/>
            <a:ext cx="2701613" cy="277576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  <a:effectLst/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3. 逻辑段在物理存储器中可以是邻接的、间隔的、部分重叠的和完全重叠的等4种情况。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8" name="Rectangle 4"/>
          <p:cNvSpPr>
            <a:spLocks noChangeArrowheads="1"/>
          </p:cNvSpPr>
          <p:nvPr/>
        </p:nvSpPr>
        <p:spPr bwMode="auto">
          <a:xfrm>
            <a:off x="261510" y="5766612"/>
            <a:ext cx="8620980" cy="1015663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zh-CN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内存中的一个物理存储单元可以映象到多个逻辑段中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，可以有多个逻辑地址表示。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例如，DA_BYTE物理单元可以映象到逻辑段2、段3和段4中。</a:t>
            </a:r>
            <a:endParaRPr kumimoji="0" lang="zh-CN" altLang="zh-CN" b="1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9" name="Group 5"/>
          <p:cNvGrpSpPr/>
          <p:nvPr/>
        </p:nvGrpSpPr>
        <p:grpSpPr bwMode="auto">
          <a:xfrm>
            <a:off x="6688653" y="1981096"/>
            <a:ext cx="1371600" cy="1062038"/>
            <a:chOff x="0" y="0"/>
            <a:chExt cx="864" cy="669"/>
          </a:xfrm>
        </p:grpSpPr>
        <p:sp>
          <p:nvSpPr>
            <p:cNvPr id="90" name="Text Box 6"/>
            <p:cNvSpPr txBox="1">
              <a:spLocks noChangeArrowheads="1"/>
            </p:cNvSpPr>
            <p:nvPr/>
          </p:nvSpPr>
          <p:spPr bwMode="auto">
            <a:xfrm>
              <a:off x="288" y="0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邻接</a:t>
              </a:r>
              <a:endPara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" name="Line 7"/>
            <p:cNvSpPr>
              <a:spLocks noChangeShapeType="1"/>
            </p:cNvSpPr>
            <p:nvPr/>
          </p:nvSpPr>
          <p:spPr bwMode="auto">
            <a:xfrm flipV="1">
              <a:off x="0" y="192"/>
              <a:ext cx="336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" name="Line 8"/>
            <p:cNvSpPr>
              <a:spLocks noChangeShapeType="1"/>
            </p:cNvSpPr>
            <p:nvPr/>
          </p:nvSpPr>
          <p:spPr bwMode="auto">
            <a:xfrm flipH="1">
              <a:off x="37" y="195"/>
              <a:ext cx="310" cy="4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3" name="Group 9"/>
          <p:cNvGrpSpPr/>
          <p:nvPr/>
        </p:nvGrpSpPr>
        <p:grpSpPr bwMode="auto">
          <a:xfrm>
            <a:off x="6764853" y="2438296"/>
            <a:ext cx="1752600" cy="914400"/>
            <a:chOff x="0" y="0"/>
            <a:chExt cx="1104" cy="576"/>
          </a:xfrm>
        </p:grpSpPr>
        <p:sp>
          <p:nvSpPr>
            <p:cNvPr id="94" name="Text Box 10"/>
            <p:cNvSpPr txBox="1">
              <a:spLocks noChangeArrowheads="1"/>
            </p:cNvSpPr>
            <p:nvPr/>
          </p:nvSpPr>
          <p:spPr bwMode="auto">
            <a:xfrm>
              <a:off x="288" y="0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部分重叠</a:t>
              </a:r>
              <a:endPara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" name="Line 11"/>
            <p:cNvSpPr>
              <a:spLocks noChangeShapeType="1"/>
            </p:cNvSpPr>
            <p:nvPr/>
          </p:nvSpPr>
          <p:spPr bwMode="auto">
            <a:xfrm flipV="1">
              <a:off x="0" y="192"/>
              <a:ext cx="384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" name="Line 12"/>
            <p:cNvSpPr>
              <a:spLocks noChangeShapeType="1"/>
            </p:cNvSpPr>
            <p:nvPr/>
          </p:nvSpPr>
          <p:spPr bwMode="auto">
            <a:xfrm>
              <a:off x="384" y="192"/>
              <a:ext cx="24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7" name="Group 13"/>
          <p:cNvGrpSpPr/>
          <p:nvPr/>
        </p:nvGrpSpPr>
        <p:grpSpPr bwMode="auto">
          <a:xfrm>
            <a:off x="7526853" y="4114696"/>
            <a:ext cx="1295400" cy="777875"/>
            <a:chOff x="0" y="0"/>
            <a:chExt cx="816" cy="490"/>
          </a:xfrm>
        </p:grpSpPr>
        <p:sp>
          <p:nvSpPr>
            <p:cNvPr id="98" name="Text Box 14"/>
            <p:cNvSpPr txBox="1">
              <a:spLocks noChangeArrowheads="1"/>
            </p:cNvSpPr>
            <p:nvPr/>
          </p:nvSpPr>
          <p:spPr bwMode="auto">
            <a:xfrm>
              <a:off x="0" y="240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完全重叠</a:t>
              </a:r>
              <a:endPara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" name="Line 15"/>
            <p:cNvSpPr>
              <a:spLocks noChangeShapeType="1"/>
            </p:cNvSpPr>
            <p:nvPr/>
          </p:nvSpPr>
          <p:spPr bwMode="auto">
            <a:xfrm>
              <a:off x="48" y="0"/>
              <a:ext cx="288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0" name="Line 16"/>
            <p:cNvSpPr>
              <a:spLocks noChangeShapeType="1"/>
            </p:cNvSpPr>
            <p:nvPr/>
          </p:nvSpPr>
          <p:spPr bwMode="auto">
            <a:xfrm flipV="1">
              <a:off x="336" y="0"/>
              <a:ext cx="288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1" name="Group 17"/>
          <p:cNvGrpSpPr/>
          <p:nvPr/>
        </p:nvGrpSpPr>
        <p:grpSpPr bwMode="auto">
          <a:xfrm>
            <a:off x="6764853" y="4190896"/>
            <a:ext cx="1143000" cy="1158875"/>
            <a:chOff x="0" y="0"/>
            <a:chExt cx="720" cy="730"/>
          </a:xfrm>
        </p:grpSpPr>
        <p:sp>
          <p:nvSpPr>
            <p:cNvPr id="102" name="Text Box 18"/>
            <p:cNvSpPr txBox="1">
              <a:spLocks noChangeArrowheads="1"/>
            </p:cNvSpPr>
            <p:nvPr/>
          </p:nvSpPr>
          <p:spPr bwMode="auto">
            <a:xfrm>
              <a:off x="192" y="480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间隔</a:t>
              </a:r>
              <a:endPara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" name="Line 19"/>
            <p:cNvSpPr>
              <a:spLocks noChangeShapeType="1"/>
            </p:cNvSpPr>
            <p:nvPr/>
          </p:nvSpPr>
          <p:spPr bwMode="auto">
            <a:xfrm flipH="1" flipV="1">
              <a:off x="0" y="336"/>
              <a:ext cx="384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 flipV="1">
              <a:off x="384" y="0"/>
              <a:ext cx="144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5" name="Group 22"/>
          <p:cNvGrpSpPr/>
          <p:nvPr/>
        </p:nvGrpSpPr>
        <p:grpSpPr bwMode="auto">
          <a:xfrm>
            <a:off x="3412053" y="1371496"/>
            <a:ext cx="5326063" cy="4130675"/>
            <a:chOff x="0" y="0"/>
            <a:chExt cx="3355" cy="2602"/>
          </a:xfrm>
        </p:grpSpPr>
        <p:sp>
          <p:nvSpPr>
            <p:cNvPr id="106" name="Rectangle 23"/>
            <p:cNvSpPr>
              <a:spLocks noChangeArrowheads="1"/>
            </p:cNvSpPr>
            <p:nvPr/>
          </p:nvSpPr>
          <p:spPr bwMode="auto">
            <a:xfrm>
              <a:off x="864" y="288"/>
              <a:ext cx="576" cy="2256"/>
            </a:xfrm>
            <a:prstGeom prst="rect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" name="Line 24"/>
            <p:cNvSpPr>
              <a:spLocks noChangeShapeType="1"/>
            </p:cNvSpPr>
            <p:nvPr/>
          </p:nvSpPr>
          <p:spPr bwMode="auto">
            <a:xfrm>
              <a:off x="864" y="480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" name="Line 25"/>
            <p:cNvSpPr>
              <a:spLocks noChangeShapeType="1"/>
            </p:cNvSpPr>
            <p:nvPr/>
          </p:nvSpPr>
          <p:spPr bwMode="auto">
            <a:xfrm>
              <a:off x="864" y="912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" name="Line 26"/>
            <p:cNvSpPr>
              <a:spLocks noChangeShapeType="1"/>
            </p:cNvSpPr>
            <p:nvPr/>
          </p:nvSpPr>
          <p:spPr bwMode="auto">
            <a:xfrm>
              <a:off x="864" y="1104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0" name="Line 27"/>
            <p:cNvSpPr>
              <a:spLocks noChangeShapeType="1"/>
            </p:cNvSpPr>
            <p:nvPr/>
          </p:nvSpPr>
          <p:spPr bwMode="auto">
            <a:xfrm>
              <a:off x="864" y="1344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1" name="Line 28"/>
            <p:cNvSpPr>
              <a:spLocks noChangeShapeType="1"/>
            </p:cNvSpPr>
            <p:nvPr/>
          </p:nvSpPr>
          <p:spPr bwMode="auto">
            <a:xfrm>
              <a:off x="864" y="1488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" name="Line 29"/>
            <p:cNvSpPr>
              <a:spLocks noChangeShapeType="1"/>
            </p:cNvSpPr>
            <p:nvPr/>
          </p:nvSpPr>
          <p:spPr bwMode="auto">
            <a:xfrm>
              <a:off x="864" y="1824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" name="Line 30"/>
            <p:cNvSpPr>
              <a:spLocks noChangeShapeType="1"/>
            </p:cNvSpPr>
            <p:nvPr/>
          </p:nvSpPr>
          <p:spPr bwMode="auto">
            <a:xfrm>
              <a:off x="864" y="2016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4" name="Line 31"/>
            <p:cNvSpPr>
              <a:spLocks noChangeShapeType="1"/>
            </p:cNvSpPr>
            <p:nvPr/>
          </p:nvSpPr>
          <p:spPr bwMode="auto">
            <a:xfrm>
              <a:off x="864" y="2160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5" name="Line 32"/>
            <p:cNvSpPr>
              <a:spLocks noChangeShapeType="1"/>
            </p:cNvSpPr>
            <p:nvPr/>
          </p:nvSpPr>
          <p:spPr bwMode="auto">
            <a:xfrm>
              <a:off x="864" y="2400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6" name="Text Box 33"/>
            <p:cNvSpPr txBox="1">
              <a:spLocks noChangeArrowheads="1"/>
            </p:cNvSpPr>
            <p:nvPr/>
          </p:nvSpPr>
          <p:spPr bwMode="auto">
            <a:xfrm>
              <a:off x="720" y="48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物理存储器</a:t>
              </a:r>
              <a:endPara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" name="Text Box 34"/>
            <p:cNvSpPr txBox="1">
              <a:spLocks noChangeArrowheads="1"/>
            </p:cNvSpPr>
            <p:nvPr/>
          </p:nvSpPr>
          <p:spPr bwMode="auto">
            <a:xfrm>
              <a:off x="288" y="240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00000H</a:t>
              </a:r>
              <a:endPara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" name="Text Box 35"/>
            <p:cNvSpPr txBox="1">
              <a:spLocks noChangeArrowheads="1"/>
            </p:cNvSpPr>
            <p:nvPr/>
          </p:nvSpPr>
          <p:spPr bwMode="auto">
            <a:xfrm>
              <a:off x="288" y="864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10000H</a:t>
              </a:r>
              <a:endPara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" name="Text Box 36"/>
            <p:cNvSpPr txBox="1">
              <a:spLocks noChangeArrowheads="1"/>
            </p:cNvSpPr>
            <p:nvPr/>
          </p:nvSpPr>
          <p:spPr bwMode="auto">
            <a:xfrm>
              <a:off x="0" y="1296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DA_BYTE</a:t>
              </a:r>
              <a:endPara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0" name="Line 37"/>
            <p:cNvSpPr>
              <a:spLocks noChangeShapeType="1"/>
            </p:cNvSpPr>
            <p:nvPr/>
          </p:nvSpPr>
          <p:spPr bwMode="auto">
            <a:xfrm>
              <a:off x="1488" y="912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1" name="Rectangle 38"/>
            <p:cNvSpPr>
              <a:spLocks noChangeArrowheads="1"/>
            </p:cNvSpPr>
            <p:nvPr/>
          </p:nvSpPr>
          <p:spPr bwMode="auto">
            <a:xfrm>
              <a:off x="1872" y="288"/>
              <a:ext cx="288" cy="1296"/>
            </a:xfrm>
            <a:prstGeom prst="rect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" name="Line 39"/>
            <p:cNvSpPr>
              <a:spLocks noChangeShapeType="1"/>
            </p:cNvSpPr>
            <p:nvPr/>
          </p:nvSpPr>
          <p:spPr bwMode="auto">
            <a:xfrm flipV="1">
              <a:off x="1872" y="912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" name="Rectangle 40"/>
            <p:cNvSpPr>
              <a:spLocks noChangeArrowheads="1"/>
            </p:cNvSpPr>
            <p:nvPr/>
          </p:nvSpPr>
          <p:spPr bwMode="auto">
            <a:xfrm>
              <a:off x="2544" y="1104"/>
              <a:ext cx="240" cy="720"/>
            </a:xfrm>
            <a:prstGeom prst="rect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" name="Rectangle 41"/>
            <p:cNvSpPr>
              <a:spLocks noChangeArrowheads="1"/>
            </p:cNvSpPr>
            <p:nvPr/>
          </p:nvSpPr>
          <p:spPr bwMode="auto">
            <a:xfrm>
              <a:off x="3072" y="1104"/>
              <a:ext cx="240" cy="720"/>
            </a:xfrm>
            <a:prstGeom prst="rect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5" name="Line 42"/>
            <p:cNvSpPr>
              <a:spLocks noChangeShapeType="1"/>
            </p:cNvSpPr>
            <p:nvPr/>
          </p:nvSpPr>
          <p:spPr bwMode="auto">
            <a:xfrm flipH="1">
              <a:off x="2208" y="1104"/>
              <a:ext cx="3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6" name="Line 43"/>
            <p:cNvSpPr>
              <a:spLocks noChangeShapeType="1"/>
            </p:cNvSpPr>
            <p:nvPr/>
          </p:nvSpPr>
          <p:spPr bwMode="auto">
            <a:xfrm>
              <a:off x="1440" y="1440"/>
              <a:ext cx="15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7" name="Line 44"/>
            <p:cNvSpPr>
              <a:spLocks noChangeShapeType="1"/>
            </p:cNvSpPr>
            <p:nvPr/>
          </p:nvSpPr>
          <p:spPr bwMode="auto">
            <a:xfrm flipH="1">
              <a:off x="2784" y="1824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8" name="Line 45"/>
            <p:cNvSpPr>
              <a:spLocks noChangeShapeType="1"/>
            </p:cNvSpPr>
            <p:nvPr/>
          </p:nvSpPr>
          <p:spPr bwMode="auto">
            <a:xfrm flipH="1">
              <a:off x="1440" y="1824"/>
              <a:ext cx="11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9" name="Rectangle 46"/>
            <p:cNvSpPr>
              <a:spLocks noChangeArrowheads="1"/>
            </p:cNvSpPr>
            <p:nvPr/>
          </p:nvSpPr>
          <p:spPr bwMode="auto">
            <a:xfrm>
              <a:off x="1872" y="2016"/>
              <a:ext cx="288" cy="384"/>
            </a:xfrm>
            <a:prstGeom prst="rect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" name="Line 47"/>
            <p:cNvSpPr>
              <a:spLocks noChangeShapeType="1"/>
            </p:cNvSpPr>
            <p:nvPr/>
          </p:nvSpPr>
          <p:spPr bwMode="auto">
            <a:xfrm>
              <a:off x="1488" y="2016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1" name="Line 48"/>
            <p:cNvSpPr>
              <a:spLocks noChangeShapeType="1"/>
            </p:cNvSpPr>
            <p:nvPr/>
          </p:nvSpPr>
          <p:spPr bwMode="auto">
            <a:xfrm>
              <a:off x="1440" y="2400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2" name="Text Box 49"/>
            <p:cNvSpPr txBox="1">
              <a:spLocks noChangeArrowheads="1"/>
            </p:cNvSpPr>
            <p:nvPr/>
          </p:nvSpPr>
          <p:spPr bwMode="auto">
            <a:xfrm>
              <a:off x="1886" y="384"/>
              <a:ext cx="308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段1</a:t>
              </a:r>
              <a:endPara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" name="Text Box 50"/>
            <p:cNvSpPr txBox="1">
              <a:spLocks noChangeArrowheads="1"/>
            </p:cNvSpPr>
            <p:nvPr/>
          </p:nvSpPr>
          <p:spPr bwMode="auto">
            <a:xfrm>
              <a:off x="1886" y="1019"/>
              <a:ext cx="308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段2</a:t>
              </a:r>
              <a:endPara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4" name="Text Box 51"/>
            <p:cNvSpPr txBox="1">
              <a:spLocks noChangeArrowheads="1"/>
            </p:cNvSpPr>
            <p:nvPr/>
          </p:nvSpPr>
          <p:spPr bwMode="auto">
            <a:xfrm>
              <a:off x="2540" y="1208"/>
              <a:ext cx="308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段3</a:t>
              </a:r>
              <a:endPara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" name="Text Box 52"/>
            <p:cNvSpPr txBox="1">
              <a:spLocks noChangeArrowheads="1"/>
            </p:cNvSpPr>
            <p:nvPr/>
          </p:nvSpPr>
          <p:spPr bwMode="auto">
            <a:xfrm>
              <a:off x="3047" y="1244"/>
              <a:ext cx="308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段4</a:t>
              </a:r>
              <a:endPara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6" name="Text Box 53"/>
            <p:cNvSpPr txBox="1">
              <a:spLocks noChangeArrowheads="1"/>
            </p:cNvSpPr>
            <p:nvPr/>
          </p:nvSpPr>
          <p:spPr bwMode="auto">
            <a:xfrm>
              <a:off x="1860" y="2013"/>
              <a:ext cx="308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段5</a:t>
              </a:r>
              <a:endPara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7" name="Text Box 54"/>
            <p:cNvSpPr txBox="1">
              <a:spLocks noChangeArrowheads="1"/>
            </p:cNvSpPr>
            <p:nvPr/>
          </p:nvSpPr>
          <p:spPr bwMode="auto">
            <a:xfrm>
              <a:off x="1872" y="0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逻辑段</a:t>
              </a:r>
              <a:endPara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" name="Text Box 55"/>
            <p:cNvSpPr txBox="1">
              <a:spLocks noChangeArrowheads="1"/>
            </p:cNvSpPr>
            <p:nvPr/>
          </p:nvSpPr>
          <p:spPr bwMode="auto">
            <a:xfrm>
              <a:off x="96" y="2352"/>
              <a:ext cx="8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0FFFFFH</a:t>
              </a:r>
              <a:endPara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 flipH="1">
              <a:off x="2784" y="1104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utoUpdateAnimBg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 8086/8088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的存储器组织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内存单元的编址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584781" y="1636784"/>
            <a:ext cx="765175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kern="0" dirty="0">
                <a:solidFill>
                  <a:srgbClr val="1C1C1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 在任一时刻，一个程序只能访问4个当前段中的内容。</a:t>
            </a:r>
            <a:endParaRPr lang="zh-CN" altLang="zh-CN" sz="2400" kern="0" dirty="0">
              <a:solidFill>
                <a:srgbClr val="1C1C1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MH_Other_1"/>
          <p:cNvSpPr/>
          <p:nvPr>
            <p:custDataLst>
              <p:tags r:id="rId2"/>
            </p:custDataLst>
          </p:nvPr>
        </p:nvSpPr>
        <p:spPr>
          <a:xfrm>
            <a:off x="5159079" y="3300562"/>
            <a:ext cx="846137" cy="217487"/>
          </a:xfrm>
          <a:custGeom>
            <a:avLst/>
            <a:gdLst>
              <a:gd name="connsiteX0" fmla="*/ 0 w 1190172"/>
              <a:gd name="connsiteY0" fmla="*/ 217715 h 217715"/>
              <a:gd name="connsiteX1" fmla="*/ 159657 w 1190172"/>
              <a:gd name="connsiteY1" fmla="*/ 0 h 217715"/>
              <a:gd name="connsiteX2" fmla="*/ 1190172 w 1190172"/>
              <a:gd name="connsiteY2" fmla="*/ 0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172" h="217715">
                <a:moveTo>
                  <a:pt x="0" y="217715"/>
                </a:moveTo>
                <a:lnTo>
                  <a:pt x="159657" y="0"/>
                </a:lnTo>
                <a:lnTo>
                  <a:pt x="1190172" y="0"/>
                </a:lnTo>
              </a:path>
            </a:pathLst>
          </a:custGeom>
          <a:noFill/>
          <a:ln>
            <a:solidFill>
              <a:srgbClr val="C0C0C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4" name="MH_SubTitle_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46504" y="2819549"/>
            <a:ext cx="217245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数据段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提供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当前段的段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基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MH_Other_2"/>
          <p:cNvSpPr/>
          <p:nvPr>
            <p:custDataLst>
              <p:tags r:id="rId4"/>
            </p:custDataLst>
          </p:nvPr>
        </p:nvSpPr>
        <p:spPr>
          <a:xfrm flipH="1">
            <a:off x="2707979" y="3300562"/>
            <a:ext cx="844550" cy="217487"/>
          </a:xfrm>
          <a:custGeom>
            <a:avLst/>
            <a:gdLst>
              <a:gd name="connsiteX0" fmla="*/ 0 w 1190172"/>
              <a:gd name="connsiteY0" fmla="*/ 217715 h 217715"/>
              <a:gd name="connsiteX1" fmla="*/ 159657 w 1190172"/>
              <a:gd name="connsiteY1" fmla="*/ 0 h 217715"/>
              <a:gd name="connsiteX2" fmla="*/ 1190172 w 1190172"/>
              <a:gd name="connsiteY2" fmla="*/ 0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172" h="217715">
                <a:moveTo>
                  <a:pt x="0" y="217715"/>
                </a:moveTo>
                <a:lnTo>
                  <a:pt x="159657" y="0"/>
                </a:lnTo>
                <a:lnTo>
                  <a:pt x="1190172" y="0"/>
                </a:lnTo>
              </a:path>
            </a:pathLst>
          </a:custGeom>
          <a:noFill/>
          <a:ln>
            <a:solidFill>
              <a:srgbClr val="C0C0C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7" name="MH_SubTitle_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 flipH="1">
            <a:off x="394231" y="2819549"/>
            <a:ext cx="217245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代码段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CS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提供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当前段的段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基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" name="MH_Other_3"/>
          <p:cNvSpPr/>
          <p:nvPr>
            <p:custDataLst>
              <p:tags r:id="rId6"/>
            </p:custDataLst>
          </p:nvPr>
        </p:nvSpPr>
        <p:spPr>
          <a:xfrm flipV="1">
            <a:off x="5159079" y="4780112"/>
            <a:ext cx="846137" cy="217487"/>
          </a:xfrm>
          <a:custGeom>
            <a:avLst/>
            <a:gdLst>
              <a:gd name="connsiteX0" fmla="*/ 0 w 1190172"/>
              <a:gd name="connsiteY0" fmla="*/ 217715 h 217715"/>
              <a:gd name="connsiteX1" fmla="*/ 159657 w 1190172"/>
              <a:gd name="connsiteY1" fmla="*/ 0 h 217715"/>
              <a:gd name="connsiteX2" fmla="*/ 1190172 w 1190172"/>
              <a:gd name="connsiteY2" fmla="*/ 0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172" h="217715">
                <a:moveTo>
                  <a:pt x="0" y="217715"/>
                </a:moveTo>
                <a:lnTo>
                  <a:pt x="159657" y="0"/>
                </a:lnTo>
                <a:lnTo>
                  <a:pt x="1190172" y="0"/>
                </a:lnTo>
              </a:path>
            </a:pathLst>
          </a:custGeom>
          <a:noFill/>
          <a:ln>
            <a:solidFill>
              <a:srgbClr val="C0C0C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0" name="MH_Other_4"/>
          <p:cNvSpPr/>
          <p:nvPr>
            <p:custDataLst>
              <p:tags r:id="rId7"/>
            </p:custDataLst>
          </p:nvPr>
        </p:nvSpPr>
        <p:spPr>
          <a:xfrm flipH="1" flipV="1">
            <a:off x="2707979" y="4780112"/>
            <a:ext cx="844550" cy="217487"/>
          </a:xfrm>
          <a:custGeom>
            <a:avLst/>
            <a:gdLst>
              <a:gd name="connsiteX0" fmla="*/ 0 w 1190172"/>
              <a:gd name="connsiteY0" fmla="*/ 217715 h 217715"/>
              <a:gd name="connsiteX1" fmla="*/ 159657 w 1190172"/>
              <a:gd name="connsiteY1" fmla="*/ 0 h 217715"/>
              <a:gd name="connsiteX2" fmla="*/ 1190172 w 1190172"/>
              <a:gd name="connsiteY2" fmla="*/ 0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172" h="217715">
                <a:moveTo>
                  <a:pt x="0" y="217715"/>
                </a:moveTo>
                <a:lnTo>
                  <a:pt x="159657" y="0"/>
                </a:lnTo>
                <a:lnTo>
                  <a:pt x="1190172" y="0"/>
                </a:lnTo>
              </a:path>
            </a:pathLst>
          </a:custGeom>
          <a:noFill/>
          <a:ln>
            <a:solidFill>
              <a:srgbClr val="C0C0C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1" name="MH_Other_5"/>
          <p:cNvSpPr/>
          <p:nvPr>
            <p:custDataLst>
              <p:tags r:id="rId8"/>
            </p:custDataLst>
          </p:nvPr>
        </p:nvSpPr>
        <p:spPr>
          <a:xfrm>
            <a:off x="3322511" y="3131607"/>
            <a:ext cx="871728" cy="871727"/>
          </a:xfrm>
          <a:custGeom>
            <a:avLst/>
            <a:gdLst>
              <a:gd name="connsiteX0" fmla="*/ 1090749 w 1090749"/>
              <a:gd name="connsiteY0" fmla="*/ 0 h 1090749"/>
              <a:gd name="connsiteX1" fmla="*/ 1090749 w 1090749"/>
              <a:gd name="connsiteY1" fmla="*/ 520353 h 1090749"/>
              <a:gd name="connsiteX2" fmla="*/ 1054097 w 1090749"/>
              <a:gd name="connsiteY2" fmla="*/ 529777 h 1090749"/>
              <a:gd name="connsiteX3" fmla="*/ 529777 w 1090749"/>
              <a:gd name="connsiteY3" fmla="*/ 1054097 h 1090749"/>
              <a:gd name="connsiteX4" fmla="*/ 520353 w 1090749"/>
              <a:gd name="connsiteY4" fmla="*/ 1090749 h 1090749"/>
              <a:gd name="connsiteX5" fmla="*/ 0 w 1090749"/>
              <a:gd name="connsiteY5" fmla="*/ 1090749 h 1090749"/>
              <a:gd name="connsiteX6" fmla="*/ 9646 w 1090749"/>
              <a:gd name="connsiteY6" fmla="*/ 1027542 h 1090749"/>
              <a:gd name="connsiteX7" fmla="*/ 1027542 w 1090749"/>
              <a:gd name="connsiteY7" fmla="*/ 9646 h 1090749"/>
              <a:gd name="connsiteX8" fmla="*/ 1090749 w 1090749"/>
              <a:gd name="connsiteY8" fmla="*/ 0 h 109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0749" h="1090749">
                <a:moveTo>
                  <a:pt x="1090749" y="0"/>
                </a:moveTo>
                <a:lnTo>
                  <a:pt x="1090749" y="520353"/>
                </a:lnTo>
                <a:lnTo>
                  <a:pt x="1054097" y="529777"/>
                </a:lnTo>
                <a:cubicBezTo>
                  <a:pt x="804459" y="607423"/>
                  <a:pt x="607423" y="804459"/>
                  <a:pt x="529777" y="1054097"/>
                </a:cubicBezTo>
                <a:lnTo>
                  <a:pt x="520353" y="1090749"/>
                </a:lnTo>
                <a:lnTo>
                  <a:pt x="0" y="1090749"/>
                </a:lnTo>
                <a:lnTo>
                  <a:pt x="9646" y="1027542"/>
                </a:lnTo>
                <a:cubicBezTo>
                  <a:pt x="114196" y="516617"/>
                  <a:pt x="516617" y="114196"/>
                  <a:pt x="1027542" y="9646"/>
                </a:cubicBezTo>
                <a:lnTo>
                  <a:pt x="10907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254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MH_Other_6"/>
          <p:cNvSpPr/>
          <p:nvPr>
            <p:custDataLst>
              <p:tags r:id="rId9"/>
            </p:custDataLst>
          </p:nvPr>
        </p:nvSpPr>
        <p:spPr>
          <a:xfrm>
            <a:off x="4514593" y="3131607"/>
            <a:ext cx="871728" cy="871727"/>
          </a:xfrm>
          <a:custGeom>
            <a:avLst/>
            <a:gdLst>
              <a:gd name="connsiteX0" fmla="*/ 0 w 1090749"/>
              <a:gd name="connsiteY0" fmla="*/ 0 h 1090749"/>
              <a:gd name="connsiteX1" fmla="*/ 63206 w 1090749"/>
              <a:gd name="connsiteY1" fmla="*/ 9646 h 1090749"/>
              <a:gd name="connsiteX2" fmla="*/ 1081102 w 1090749"/>
              <a:gd name="connsiteY2" fmla="*/ 1027542 h 1090749"/>
              <a:gd name="connsiteX3" fmla="*/ 1090749 w 1090749"/>
              <a:gd name="connsiteY3" fmla="*/ 1090749 h 1090749"/>
              <a:gd name="connsiteX4" fmla="*/ 570395 w 1090749"/>
              <a:gd name="connsiteY4" fmla="*/ 1090749 h 1090749"/>
              <a:gd name="connsiteX5" fmla="*/ 560971 w 1090749"/>
              <a:gd name="connsiteY5" fmla="*/ 1054097 h 1090749"/>
              <a:gd name="connsiteX6" fmla="*/ 36651 w 1090749"/>
              <a:gd name="connsiteY6" fmla="*/ 529777 h 1090749"/>
              <a:gd name="connsiteX7" fmla="*/ 0 w 1090749"/>
              <a:gd name="connsiteY7" fmla="*/ 520353 h 1090749"/>
              <a:gd name="connsiteX8" fmla="*/ 0 w 1090749"/>
              <a:gd name="connsiteY8" fmla="*/ 0 h 109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0749" h="1090749">
                <a:moveTo>
                  <a:pt x="0" y="0"/>
                </a:moveTo>
                <a:lnTo>
                  <a:pt x="63206" y="9646"/>
                </a:lnTo>
                <a:cubicBezTo>
                  <a:pt x="574131" y="114196"/>
                  <a:pt x="976552" y="516617"/>
                  <a:pt x="1081102" y="1027542"/>
                </a:cubicBezTo>
                <a:lnTo>
                  <a:pt x="1090749" y="1090749"/>
                </a:lnTo>
                <a:lnTo>
                  <a:pt x="570395" y="1090749"/>
                </a:lnTo>
                <a:lnTo>
                  <a:pt x="560971" y="1054097"/>
                </a:lnTo>
                <a:cubicBezTo>
                  <a:pt x="483326" y="804459"/>
                  <a:pt x="286290" y="607423"/>
                  <a:pt x="36651" y="529777"/>
                </a:cubicBezTo>
                <a:lnTo>
                  <a:pt x="0" y="520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254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MH_Other_7"/>
          <p:cNvSpPr/>
          <p:nvPr>
            <p:custDataLst>
              <p:tags r:id="rId10"/>
            </p:custDataLst>
          </p:nvPr>
        </p:nvSpPr>
        <p:spPr>
          <a:xfrm>
            <a:off x="3322511" y="4323688"/>
            <a:ext cx="871728" cy="871727"/>
          </a:xfrm>
          <a:custGeom>
            <a:avLst/>
            <a:gdLst>
              <a:gd name="connsiteX0" fmla="*/ 0 w 1090749"/>
              <a:gd name="connsiteY0" fmla="*/ 0 h 1090749"/>
              <a:gd name="connsiteX1" fmla="*/ 520353 w 1090749"/>
              <a:gd name="connsiteY1" fmla="*/ 0 h 1090749"/>
              <a:gd name="connsiteX2" fmla="*/ 529777 w 1090749"/>
              <a:gd name="connsiteY2" fmla="*/ 36651 h 1090749"/>
              <a:gd name="connsiteX3" fmla="*/ 1054097 w 1090749"/>
              <a:gd name="connsiteY3" fmla="*/ 560971 h 1090749"/>
              <a:gd name="connsiteX4" fmla="*/ 1090749 w 1090749"/>
              <a:gd name="connsiteY4" fmla="*/ 570395 h 1090749"/>
              <a:gd name="connsiteX5" fmla="*/ 1090749 w 1090749"/>
              <a:gd name="connsiteY5" fmla="*/ 1090749 h 1090749"/>
              <a:gd name="connsiteX6" fmla="*/ 1027542 w 1090749"/>
              <a:gd name="connsiteY6" fmla="*/ 1081102 h 1090749"/>
              <a:gd name="connsiteX7" fmla="*/ 9646 w 1090749"/>
              <a:gd name="connsiteY7" fmla="*/ 63206 h 1090749"/>
              <a:gd name="connsiteX8" fmla="*/ 0 w 1090749"/>
              <a:gd name="connsiteY8" fmla="*/ 0 h 109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0749" h="1090749">
                <a:moveTo>
                  <a:pt x="0" y="0"/>
                </a:moveTo>
                <a:lnTo>
                  <a:pt x="520353" y="0"/>
                </a:lnTo>
                <a:lnTo>
                  <a:pt x="529777" y="36651"/>
                </a:lnTo>
                <a:cubicBezTo>
                  <a:pt x="607423" y="286290"/>
                  <a:pt x="804459" y="483326"/>
                  <a:pt x="1054097" y="560971"/>
                </a:cubicBezTo>
                <a:lnTo>
                  <a:pt x="1090749" y="570395"/>
                </a:lnTo>
                <a:lnTo>
                  <a:pt x="1090749" y="1090749"/>
                </a:lnTo>
                <a:lnTo>
                  <a:pt x="1027542" y="1081102"/>
                </a:lnTo>
                <a:cubicBezTo>
                  <a:pt x="516617" y="976552"/>
                  <a:pt x="114196" y="574131"/>
                  <a:pt x="9646" y="6320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innerShdw blurRad="254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MH_Other_8"/>
          <p:cNvSpPr/>
          <p:nvPr>
            <p:custDataLst>
              <p:tags r:id="rId11"/>
            </p:custDataLst>
          </p:nvPr>
        </p:nvSpPr>
        <p:spPr>
          <a:xfrm>
            <a:off x="4514592" y="4323687"/>
            <a:ext cx="871727" cy="871726"/>
          </a:xfrm>
          <a:custGeom>
            <a:avLst/>
            <a:gdLst>
              <a:gd name="connsiteX0" fmla="*/ 570395 w 1090748"/>
              <a:gd name="connsiteY0" fmla="*/ 0 h 1090748"/>
              <a:gd name="connsiteX1" fmla="*/ 1090748 w 1090748"/>
              <a:gd name="connsiteY1" fmla="*/ 0 h 1090748"/>
              <a:gd name="connsiteX2" fmla="*/ 1081102 w 1090748"/>
              <a:gd name="connsiteY2" fmla="*/ 63206 h 1090748"/>
              <a:gd name="connsiteX3" fmla="*/ 63206 w 1090748"/>
              <a:gd name="connsiteY3" fmla="*/ 1081102 h 1090748"/>
              <a:gd name="connsiteX4" fmla="*/ 0 w 1090748"/>
              <a:gd name="connsiteY4" fmla="*/ 1090748 h 1090748"/>
              <a:gd name="connsiteX5" fmla="*/ 0 w 1090748"/>
              <a:gd name="connsiteY5" fmla="*/ 570395 h 1090748"/>
              <a:gd name="connsiteX6" fmla="*/ 36651 w 1090748"/>
              <a:gd name="connsiteY6" fmla="*/ 560971 h 1090748"/>
              <a:gd name="connsiteX7" fmla="*/ 560971 w 1090748"/>
              <a:gd name="connsiteY7" fmla="*/ 36651 h 1090748"/>
              <a:gd name="connsiteX8" fmla="*/ 570395 w 1090748"/>
              <a:gd name="connsiteY8" fmla="*/ 0 h 1090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0748" h="1090748">
                <a:moveTo>
                  <a:pt x="570395" y="0"/>
                </a:moveTo>
                <a:lnTo>
                  <a:pt x="1090748" y="0"/>
                </a:lnTo>
                <a:lnTo>
                  <a:pt x="1081102" y="63206"/>
                </a:lnTo>
                <a:cubicBezTo>
                  <a:pt x="976552" y="574131"/>
                  <a:pt x="574131" y="976552"/>
                  <a:pt x="63206" y="1081102"/>
                </a:cubicBezTo>
                <a:lnTo>
                  <a:pt x="0" y="1090748"/>
                </a:lnTo>
                <a:lnTo>
                  <a:pt x="0" y="570395"/>
                </a:lnTo>
                <a:lnTo>
                  <a:pt x="36651" y="560971"/>
                </a:lnTo>
                <a:cubicBezTo>
                  <a:pt x="286290" y="483326"/>
                  <a:pt x="483326" y="286290"/>
                  <a:pt x="560971" y="36651"/>
                </a:cubicBezTo>
                <a:lnTo>
                  <a:pt x="57039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innerShdw blurRad="254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MH_SubTitle_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146504" y="4540399"/>
            <a:ext cx="217245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附加段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提供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当前段的段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基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MH_SubTitle_2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 flipH="1">
            <a:off x="394231" y="4540399"/>
            <a:ext cx="217246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堆栈段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提供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当前段的段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基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54407" y="3710451"/>
            <a:ext cx="11128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4个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当前段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特点及工作模式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35028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8088CPU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的两种工作模式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0" name="MH_Other_1"/>
          <p:cNvSpPr/>
          <p:nvPr>
            <p:custDataLst>
              <p:tags r:id="rId2"/>
            </p:custDataLst>
          </p:nvPr>
        </p:nvSpPr>
        <p:spPr>
          <a:xfrm>
            <a:off x="403319" y="2753827"/>
            <a:ext cx="6872287" cy="892175"/>
          </a:xfrm>
          <a:custGeom>
            <a:avLst/>
            <a:gdLst>
              <a:gd name="connsiteX0" fmla="*/ 0 w 6192688"/>
              <a:gd name="connsiteY0" fmla="*/ 0 h 1261899"/>
              <a:gd name="connsiteX1" fmla="*/ 1656183 w 6192688"/>
              <a:gd name="connsiteY1" fmla="*/ 0 h 1261899"/>
              <a:gd name="connsiteX2" fmla="*/ 4179979 w 6192688"/>
              <a:gd name="connsiteY2" fmla="*/ 0 h 1261899"/>
              <a:gd name="connsiteX3" fmla="*/ 6192688 w 6192688"/>
              <a:gd name="connsiteY3" fmla="*/ 0 h 1261899"/>
              <a:gd name="connsiteX4" fmla="*/ 6192688 w 6192688"/>
              <a:gd name="connsiteY4" fmla="*/ 72008 h 1261899"/>
              <a:gd name="connsiteX5" fmla="*/ 4176343 w 6192688"/>
              <a:gd name="connsiteY5" fmla="*/ 72008 h 1261899"/>
              <a:gd name="connsiteX6" fmla="*/ 2918081 w 6192688"/>
              <a:gd name="connsiteY6" fmla="*/ 1261899 h 1261899"/>
              <a:gd name="connsiteX7" fmla="*/ 1659819 w 6192688"/>
              <a:gd name="connsiteY7" fmla="*/ 72008 h 1261899"/>
              <a:gd name="connsiteX8" fmla="*/ 0 w 6192688"/>
              <a:gd name="connsiteY8" fmla="*/ 72008 h 1261899"/>
              <a:gd name="connsiteX9" fmla="*/ 91440 w 6192688"/>
              <a:gd name="connsiteY9" fmla="*/ 91440 h 1261899"/>
              <a:gd name="connsiteX0-1" fmla="*/ 1656183 w 6192688"/>
              <a:gd name="connsiteY0-2" fmla="*/ 0 h 1261899"/>
              <a:gd name="connsiteX1-3" fmla="*/ 4179979 w 6192688"/>
              <a:gd name="connsiteY1-4" fmla="*/ 0 h 1261899"/>
              <a:gd name="connsiteX2-5" fmla="*/ 6192688 w 6192688"/>
              <a:gd name="connsiteY2-6" fmla="*/ 0 h 1261899"/>
              <a:gd name="connsiteX3-7" fmla="*/ 6192688 w 6192688"/>
              <a:gd name="connsiteY3-8" fmla="*/ 72008 h 1261899"/>
              <a:gd name="connsiteX4-9" fmla="*/ 4176343 w 6192688"/>
              <a:gd name="connsiteY4-10" fmla="*/ 72008 h 1261899"/>
              <a:gd name="connsiteX5-11" fmla="*/ 2918081 w 6192688"/>
              <a:gd name="connsiteY5-12" fmla="*/ 1261899 h 1261899"/>
              <a:gd name="connsiteX6-13" fmla="*/ 1659819 w 6192688"/>
              <a:gd name="connsiteY6-14" fmla="*/ 72008 h 1261899"/>
              <a:gd name="connsiteX7-15" fmla="*/ 0 w 6192688"/>
              <a:gd name="connsiteY7-16" fmla="*/ 72008 h 1261899"/>
              <a:gd name="connsiteX8-17" fmla="*/ 91440 w 6192688"/>
              <a:gd name="connsiteY8-18" fmla="*/ 91440 h 1261899"/>
              <a:gd name="connsiteX0-19" fmla="*/ 4179979 w 6192688"/>
              <a:gd name="connsiteY0-20" fmla="*/ 0 h 1261899"/>
              <a:gd name="connsiteX1-21" fmla="*/ 6192688 w 6192688"/>
              <a:gd name="connsiteY1-22" fmla="*/ 0 h 1261899"/>
              <a:gd name="connsiteX2-23" fmla="*/ 6192688 w 6192688"/>
              <a:gd name="connsiteY2-24" fmla="*/ 72008 h 1261899"/>
              <a:gd name="connsiteX3-25" fmla="*/ 4176343 w 6192688"/>
              <a:gd name="connsiteY3-26" fmla="*/ 72008 h 1261899"/>
              <a:gd name="connsiteX4-27" fmla="*/ 2918081 w 6192688"/>
              <a:gd name="connsiteY4-28" fmla="*/ 1261899 h 1261899"/>
              <a:gd name="connsiteX5-29" fmla="*/ 1659819 w 6192688"/>
              <a:gd name="connsiteY5-30" fmla="*/ 72008 h 1261899"/>
              <a:gd name="connsiteX6-31" fmla="*/ 0 w 6192688"/>
              <a:gd name="connsiteY6-32" fmla="*/ 72008 h 1261899"/>
              <a:gd name="connsiteX7-33" fmla="*/ 91440 w 6192688"/>
              <a:gd name="connsiteY7-34" fmla="*/ 91440 h 1261899"/>
              <a:gd name="connsiteX0-35" fmla="*/ 6192688 w 6192688"/>
              <a:gd name="connsiteY0-36" fmla="*/ 0 h 1261899"/>
              <a:gd name="connsiteX1-37" fmla="*/ 6192688 w 6192688"/>
              <a:gd name="connsiteY1-38" fmla="*/ 72008 h 1261899"/>
              <a:gd name="connsiteX2-39" fmla="*/ 4176343 w 6192688"/>
              <a:gd name="connsiteY2-40" fmla="*/ 72008 h 1261899"/>
              <a:gd name="connsiteX3-41" fmla="*/ 2918081 w 6192688"/>
              <a:gd name="connsiteY3-42" fmla="*/ 1261899 h 1261899"/>
              <a:gd name="connsiteX4-43" fmla="*/ 1659819 w 6192688"/>
              <a:gd name="connsiteY4-44" fmla="*/ 72008 h 1261899"/>
              <a:gd name="connsiteX5-45" fmla="*/ 0 w 6192688"/>
              <a:gd name="connsiteY5-46" fmla="*/ 72008 h 1261899"/>
              <a:gd name="connsiteX6-47" fmla="*/ 91440 w 6192688"/>
              <a:gd name="connsiteY6-48" fmla="*/ 91440 h 1261899"/>
              <a:gd name="connsiteX0-49" fmla="*/ 6192688 w 6192688"/>
              <a:gd name="connsiteY0-50" fmla="*/ 7233 h 1197124"/>
              <a:gd name="connsiteX1-51" fmla="*/ 4176343 w 6192688"/>
              <a:gd name="connsiteY1-52" fmla="*/ 7233 h 1197124"/>
              <a:gd name="connsiteX2-53" fmla="*/ 2918081 w 6192688"/>
              <a:gd name="connsiteY2-54" fmla="*/ 1197124 h 1197124"/>
              <a:gd name="connsiteX3-55" fmla="*/ 1659819 w 6192688"/>
              <a:gd name="connsiteY3-56" fmla="*/ 7233 h 1197124"/>
              <a:gd name="connsiteX4-57" fmla="*/ 0 w 6192688"/>
              <a:gd name="connsiteY4-58" fmla="*/ 7233 h 1197124"/>
              <a:gd name="connsiteX5-59" fmla="*/ 91440 w 6192688"/>
              <a:gd name="connsiteY5-60" fmla="*/ 26665 h 1197124"/>
              <a:gd name="connsiteX0-61" fmla="*/ 6101248 w 6101248"/>
              <a:gd name="connsiteY0-62" fmla="*/ 0 h 1189891"/>
              <a:gd name="connsiteX1-63" fmla="*/ 4084903 w 6101248"/>
              <a:gd name="connsiteY1-64" fmla="*/ 0 h 1189891"/>
              <a:gd name="connsiteX2-65" fmla="*/ 2826641 w 6101248"/>
              <a:gd name="connsiteY2-66" fmla="*/ 1189891 h 1189891"/>
              <a:gd name="connsiteX3-67" fmla="*/ 1568379 w 6101248"/>
              <a:gd name="connsiteY3-68" fmla="*/ 0 h 1189891"/>
              <a:gd name="connsiteX4-69" fmla="*/ 0 w 6101248"/>
              <a:gd name="connsiteY4-70" fmla="*/ 19432 h 1189891"/>
              <a:gd name="connsiteX0-71" fmla="*/ 6144791 w 6144791"/>
              <a:gd name="connsiteY0-72" fmla="*/ 0 h 1189891"/>
              <a:gd name="connsiteX1-73" fmla="*/ 4128446 w 6144791"/>
              <a:gd name="connsiteY1-74" fmla="*/ 0 h 1189891"/>
              <a:gd name="connsiteX2-75" fmla="*/ 2870184 w 6144791"/>
              <a:gd name="connsiteY2-76" fmla="*/ 1189891 h 1189891"/>
              <a:gd name="connsiteX3-77" fmla="*/ 1611922 w 6144791"/>
              <a:gd name="connsiteY3-78" fmla="*/ 0 h 1189891"/>
              <a:gd name="connsiteX4-79" fmla="*/ 0 w 6144791"/>
              <a:gd name="connsiteY4-80" fmla="*/ 4918 h 1189891"/>
              <a:gd name="connsiteX0-81" fmla="*/ 9163763 w 9163763"/>
              <a:gd name="connsiteY0-82" fmla="*/ 14515 h 1189891"/>
              <a:gd name="connsiteX1-83" fmla="*/ 4128446 w 9163763"/>
              <a:gd name="connsiteY1-84" fmla="*/ 0 h 1189891"/>
              <a:gd name="connsiteX2-85" fmla="*/ 2870184 w 9163763"/>
              <a:gd name="connsiteY2-86" fmla="*/ 1189891 h 1189891"/>
              <a:gd name="connsiteX3-87" fmla="*/ 1611922 w 9163763"/>
              <a:gd name="connsiteY3-88" fmla="*/ 0 h 1189891"/>
              <a:gd name="connsiteX4-89" fmla="*/ 0 w 9163763"/>
              <a:gd name="connsiteY4-90" fmla="*/ 4918 h 11898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63763" h="1189891">
                <a:moveTo>
                  <a:pt x="9163763" y="14515"/>
                </a:moveTo>
                <a:lnTo>
                  <a:pt x="4128446" y="0"/>
                </a:lnTo>
                <a:cubicBezTo>
                  <a:pt x="4092690" y="663472"/>
                  <a:pt x="3542913" y="1189891"/>
                  <a:pt x="2870184" y="1189891"/>
                </a:cubicBezTo>
                <a:cubicBezTo>
                  <a:pt x="2197455" y="1189891"/>
                  <a:pt x="1647677" y="663471"/>
                  <a:pt x="1611922" y="0"/>
                </a:cubicBezTo>
                <a:lnTo>
                  <a:pt x="0" y="4918"/>
                </a:lnTo>
              </a:path>
            </a:pathLst>
          </a:custGeom>
          <a:noFill/>
          <a:ln w="76200" cmpd="thinThick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1" name="MH_Title_1"/>
          <p:cNvSpPr/>
          <p:nvPr>
            <p:custDataLst>
              <p:tags r:id="rId3"/>
            </p:custDataLst>
          </p:nvPr>
        </p:nvSpPr>
        <p:spPr>
          <a:xfrm>
            <a:off x="1779681" y="1909277"/>
            <a:ext cx="1566863" cy="1565275"/>
          </a:xfrm>
          <a:prstGeom prst="ellipse">
            <a:avLst/>
          </a:prstGeom>
          <a:solidFill>
            <a:schemeClr val="accent1"/>
          </a:solidFill>
          <a:ln w="127000" cmpd="thinThick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两种</a:t>
            </a:r>
            <a:endParaRPr lang="en-US" altLang="zh-CN" sz="28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</a:t>
            </a:r>
            <a:endParaRPr lang="zh-CN" altLang="en-US" sz="28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2" name="MH_SubTitle_1"/>
          <p:cNvSpPr/>
          <p:nvPr>
            <p:custDataLst>
              <p:tags r:id="rId4"/>
            </p:custDataLst>
          </p:nvPr>
        </p:nvSpPr>
        <p:spPr>
          <a:xfrm>
            <a:off x="3724369" y="2536339"/>
            <a:ext cx="1504950" cy="433388"/>
          </a:xfrm>
          <a:prstGeom prst="roundRect">
            <a:avLst>
              <a:gd name="adj" fmla="val 3682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lnSpcReduction="1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最小模式</a:t>
            </a:r>
            <a:endParaRPr lang="zh-CN" altLang="en-US" sz="24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3" name="MH_SubTitle_2"/>
          <p:cNvSpPr/>
          <p:nvPr>
            <p:custDataLst>
              <p:tags r:id="rId5"/>
            </p:custDataLst>
          </p:nvPr>
        </p:nvSpPr>
        <p:spPr>
          <a:xfrm>
            <a:off x="6292253" y="2546015"/>
            <a:ext cx="1504950" cy="433388"/>
          </a:xfrm>
          <a:prstGeom prst="roundRect">
            <a:avLst>
              <a:gd name="adj" fmla="val 3682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lnSpcReduction="1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最大模式</a:t>
            </a:r>
            <a:endParaRPr lang="zh-CN" altLang="en-US" sz="24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4" name="MH_Text_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24369" y="3287127"/>
            <a:ext cx="1975684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45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单处理器模式，控制信号较少，一般可不必接总线控制器。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5" name="MH_Text_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132649" y="3287127"/>
            <a:ext cx="1975685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多处理器模式，控制信号较多，须通过总线控制器与总线相连。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71" grpId="0" animBg="1"/>
      <p:bldP spid="172" grpId="0" animBg="1"/>
      <p:bldP spid="173" grpId="0" animBg="1"/>
      <p:bldP spid="174" grpId="0"/>
      <p:bldP spid="17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 8086/8088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的存储器组织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内存单元的编址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-23305" y="1466174"/>
            <a:ext cx="7772400" cy="60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ahoma" panose="020B0604030504040204"/>
                <a:ea typeface="隶书" panose="02010509060101010101" pitchFamily="49" charset="-122"/>
                <a:cs typeface="+mj-cs"/>
              </a:rPr>
              <a:t>例：</a:t>
            </a: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ahoma" panose="020B0604030504040204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-205069" y="1479473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已知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CS=1055H，DS=250AH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        ES=2EF0H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SS=8FF0H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画出各段在内存中的分布。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901594" y="2911695"/>
            <a:ext cx="374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15000"/>
              </a:lnSpc>
              <a:buClr>
                <a:srgbClr val="3333CC"/>
              </a:buClr>
            </a:pPr>
            <a:r>
              <a:rPr lang="en-US" altLang="zh-CN" kern="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CS=1055H</a:t>
            </a:r>
            <a:endParaRPr lang="en-US" altLang="zh-CN" kern="0" dirty="0">
              <a:solidFill>
                <a:srgbClr val="33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defTabSz="914400" eaLnBrk="1" hangingPunct="1">
              <a:lnSpc>
                <a:spcPct val="115000"/>
              </a:lnSpc>
              <a:buClr>
                <a:srgbClr val="FF0000"/>
              </a:buClr>
            </a:pPr>
            <a:r>
              <a:rPr lang="zh-CN" altLang="en-US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段首地址</a:t>
            </a:r>
            <a:r>
              <a:rPr lang="en-US" altLang="zh-CN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=10550H</a:t>
            </a:r>
            <a:endParaRPr lang="en-US" altLang="zh-CN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 eaLnBrk="1" hangingPunct="1">
              <a:lnSpc>
                <a:spcPct val="115000"/>
              </a:lnSpc>
              <a:buClr>
                <a:srgbClr val="3333CC"/>
              </a:buClr>
            </a:pPr>
            <a:r>
              <a:rPr lang="en-US" altLang="zh-CN" kern="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DS=250AH</a:t>
            </a:r>
            <a:endParaRPr lang="en-US" altLang="zh-CN" kern="0" dirty="0">
              <a:solidFill>
                <a:srgbClr val="33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defTabSz="914400" eaLnBrk="1" hangingPunct="1">
              <a:lnSpc>
                <a:spcPct val="115000"/>
              </a:lnSpc>
              <a:buClr>
                <a:srgbClr val="FF0000"/>
              </a:buClr>
            </a:pPr>
            <a:r>
              <a:rPr lang="zh-CN" altLang="en-US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段首地址</a:t>
            </a:r>
            <a:r>
              <a:rPr lang="en-US" altLang="zh-CN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=250A0H</a:t>
            </a:r>
            <a:endParaRPr lang="en-US" altLang="zh-CN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 eaLnBrk="1" hangingPunct="1">
              <a:lnSpc>
                <a:spcPct val="115000"/>
              </a:lnSpc>
              <a:buClr>
                <a:srgbClr val="3333CC"/>
              </a:buClr>
            </a:pPr>
            <a:r>
              <a:rPr lang="en-US" altLang="zh-CN" kern="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ES=2EF0H</a:t>
            </a:r>
            <a:endParaRPr lang="zh-CN" altLang="en-US" kern="0" dirty="0">
              <a:solidFill>
                <a:srgbClr val="33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 eaLnBrk="1" hangingPunct="1">
              <a:lnSpc>
                <a:spcPct val="115000"/>
              </a:lnSpc>
              <a:buClr>
                <a:srgbClr val="3333CC"/>
              </a:buClr>
            </a:pPr>
            <a:r>
              <a:rPr lang="en-US" altLang="zh-CN" kern="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SS=8FF0H</a:t>
            </a:r>
            <a:endParaRPr lang="zh-CN" altLang="en-US" kern="0" dirty="0">
              <a:solidFill>
                <a:srgbClr val="33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6377495" y="2076436"/>
            <a:ext cx="1371600" cy="4724400"/>
          </a:xfrm>
          <a:prstGeom prst="rect">
            <a:avLst/>
          </a:prstGeom>
          <a:solidFill>
            <a:srgbClr val="33CCCC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>
            <a:off x="6377495" y="2762236"/>
            <a:ext cx="13716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6377495" y="3905236"/>
            <a:ext cx="13716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6377495" y="4438636"/>
            <a:ext cx="13716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5348795" y="2597136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10550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5320220" y="3676636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250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A0H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5315458" y="4286236"/>
            <a:ext cx="1138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EF00H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5332920" y="5632436"/>
            <a:ext cx="1095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FF00H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AutoShape 13"/>
          <p:cNvSpPr/>
          <p:nvPr/>
        </p:nvSpPr>
        <p:spPr bwMode="auto">
          <a:xfrm>
            <a:off x="7839583" y="2762236"/>
            <a:ext cx="138112" cy="838200"/>
          </a:xfrm>
          <a:prstGeom prst="rightBrace">
            <a:avLst>
              <a:gd name="adj1" fmla="val 50575"/>
              <a:gd name="adj2" fmla="val 50000"/>
            </a:avLst>
          </a:prstGeom>
          <a:noFill/>
          <a:ln w="254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AutoShape 14"/>
          <p:cNvSpPr/>
          <p:nvPr/>
        </p:nvSpPr>
        <p:spPr bwMode="auto">
          <a:xfrm>
            <a:off x="7825295" y="3905236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25400" cap="sq">
            <a:solidFill>
              <a:srgbClr val="99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>
            <a:off x="6377495" y="5810236"/>
            <a:ext cx="13716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AutoShape 16"/>
          <p:cNvSpPr/>
          <p:nvPr/>
        </p:nvSpPr>
        <p:spPr bwMode="auto">
          <a:xfrm>
            <a:off x="7853870" y="4438636"/>
            <a:ext cx="195263" cy="990600"/>
          </a:xfrm>
          <a:prstGeom prst="rightBrace">
            <a:avLst>
              <a:gd name="adj1" fmla="val 42276"/>
              <a:gd name="adj2" fmla="val 50000"/>
            </a:avLst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3" name="Rectangle 17"/>
          <p:cNvSpPr>
            <a:spLocks noChangeArrowheads="1"/>
          </p:cNvSpPr>
          <p:nvPr/>
        </p:nvSpPr>
        <p:spPr bwMode="auto">
          <a:xfrm>
            <a:off x="6382258" y="4451336"/>
            <a:ext cx="1371600" cy="962025"/>
          </a:xfrm>
          <a:prstGeom prst="rect">
            <a:avLst/>
          </a:prstGeom>
          <a:solidFill>
            <a:srgbClr val="008000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Line 18"/>
          <p:cNvSpPr>
            <a:spLocks noChangeShapeType="1"/>
          </p:cNvSpPr>
          <p:nvPr/>
        </p:nvSpPr>
        <p:spPr bwMode="auto">
          <a:xfrm>
            <a:off x="6377495" y="4895836"/>
            <a:ext cx="13716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6382258" y="4438636"/>
            <a:ext cx="1371600" cy="457200"/>
          </a:xfrm>
          <a:prstGeom prst="rect">
            <a:avLst/>
          </a:prstGeom>
          <a:solidFill>
            <a:srgbClr val="FF0000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Rectangle 20"/>
          <p:cNvSpPr>
            <a:spLocks noChangeArrowheads="1"/>
          </p:cNvSpPr>
          <p:nvPr/>
        </p:nvSpPr>
        <p:spPr bwMode="auto">
          <a:xfrm>
            <a:off x="6382258" y="3887774"/>
            <a:ext cx="1371600" cy="563562"/>
          </a:xfrm>
          <a:prstGeom prst="rect">
            <a:avLst/>
          </a:prstGeom>
          <a:solidFill>
            <a:srgbClr val="FFFF00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7977695" y="2952736"/>
            <a:ext cx="1009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代码段</a:t>
            </a:r>
            <a:endParaRPr kumimoji="1" lang="zh-CN" altLang="en-US" sz="20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8015795" y="4171936"/>
            <a:ext cx="1044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数据段</a:t>
            </a:r>
            <a:endParaRPr kumimoji="1" lang="zh-CN" altLang="en-US" sz="20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>
            <a:off x="8053895" y="4768836"/>
            <a:ext cx="1006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附加段</a:t>
            </a:r>
            <a:endParaRPr kumimoji="1" lang="zh-CN" altLang="en-US" sz="20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8041195" y="6013436"/>
            <a:ext cx="1127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堆栈段 </a:t>
            </a:r>
            <a:endParaRPr kumimoji="1" lang="zh-CN" altLang="en-US" sz="20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AutoShape 25"/>
          <p:cNvSpPr/>
          <p:nvPr/>
        </p:nvSpPr>
        <p:spPr bwMode="auto">
          <a:xfrm>
            <a:off x="7825295" y="5810236"/>
            <a:ext cx="228600" cy="838200"/>
          </a:xfrm>
          <a:prstGeom prst="rightBrace">
            <a:avLst>
              <a:gd name="adj1" fmla="val 3055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/>
      <p:bldP spid="34" grpId="0" animBg="1"/>
      <p:bldP spid="35" grpId="0" animBg="1"/>
      <p:bldP spid="36" grpId="0" animBg="1"/>
      <p:bldP spid="37" grpId="0" animBg="1"/>
      <p:bldP spid="43" grpId="0" animBg="1"/>
      <p:bldP spid="45" grpId="0" animBg="1"/>
      <p:bldP spid="46" grpId="0" animBg="1"/>
      <p:bldP spid="47" grpId="0" animBg="1"/>
      <p:bldP spid="48" grpId="0"/>
      <p:bldP spid="49" grpId="0"/>
      <p:bldP spid="50" grpId="0"/>
      <p:bldP spid="51" grpId="0"/>
      <p:bldP spid="5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 8086/8088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的存储器组织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逻辑地址与物理地址的转换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151112" y="1498442"/>
            <a:ext cx="79928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内存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物理地址由段基地址和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偏移地址组合而成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852699" y="6176802"/>
            <a:ext cx="5976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物理地址=段基地址×16+偏移地址</a:t>
            </a:r>
            <a:endParaRPr lang="zh-CN" altLang="en-US" u="sng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2328156" y="3193891"/>
            <a:ext cx="4876800" cy="609600"/>
          </a:xfrm>
          <a:prstGeom prst="rect">
            <a:avLst/>
          </a:prstGeom>
          <a:solidFill>
            <a:srgbClr val="339966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Line 20"/>
          <p:cNvSpPr>
            <a:spLocks noChangeShapeType="1"/>
          </p:cNvSpPr>
          <p:nvPr/>
        </p:nvSpPr>
        <p:spPr bwMode="auto">
          <a:xfrm>
            <a:off x="5757156" y="3193891"/>
            <a:ext cx="0" cy="60960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985756" y="3270091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30101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0 0 0 0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3262399" y="2233454"/>
            <a:ext cx="1447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段基地址</a:t>
            </a:r>
            <a:endParaRPr kumimoji="1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2404356" y="3270091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30101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 × ×    • • •</a:t>
            </a:r>
            <a:endParaRPr kumimoji="1" lang="zh-CN" altLang="en-US" sz="2400">
              <a:solidFill>
                <a:srgbClr val="30101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461756" y="3270091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30101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 × ×</a:t>
            </a:r>
            <a:endParaRPr kumimoji="1" lang="zh-CN" altLang="en-US" sz="2400" b="0">
              <a:solidFill>
                <a:srgbClr val="30101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AutoShape 27"/>
          <p:cNvSpPr/>
          <p:nvPr/>
        </p:nvSpPr>
        <p:spPr bwMode="auto">
          <a:xfrm rot="5400000">
            <a:off x="3912084" y="1125775"/>
            <a:ext cx="239712" cy="3277394"/>
          </a:xfrm>
          <a:prstGeom prst="leftBrace">
            <a:avLst>
              <a:gd name="adj1" fmla="val 172222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2177343" y="2884328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ea typeface="宋体" panose="02010600030101010101" pitchFamily="2" charset="-122"/>
              </a:rPr>
              <a:t>19</a:t>
            </a:r>
            <a:endParaRPr lang="en-US" altLang="zh-CN" sz="16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7001756" y="2884328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endParaRPr lang="en-US" altLang="zh-CN" sz="16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9" name="Text Box 30"/>
          <p:cNvSpPr txBox="1">
            <a:spLocks noChangeArrowheads="1"/>
          </p:cNvSpPr>
          <p:nvPr/>
        </p:nvSpPr>
        <p:spPr bwMode="auto">
          <a:xfrm>
            <a:off x="5490456" y="2884328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endParaRPr lang="en-US" altLang="zh-CN" sz="16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" name="Rectangle 36"/>
          <p:cNvSpPr>
            <a:spLocks noChangeArrowheads="1"/>
          </p:cNvSpPr>
          <p:nvPr/>
        </p:nvSpPr>
        <p:spPr bwMode="auto">
          <a:xfrm>
            <a:off x="3688643" y="3941603"/>
            <a:ext cx="3508375" cy="609600"/>
          </a:xfrm>
          <a:prstGeom prst="rect">
            <a:avLst/>
          </a:prstGeom>
          <a:solidFill>
            <a:srgbClr val="339966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auto">
          <a:xfrm>
            <a:off x="3688643" y="4017803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30101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 × ×    • • •</a:t>
            </a:r>
            <a:endParaRPr kumimoji="1" lang="zh-CN" altLang="en-US" sz="2400">
              <a:solidFill>
                <a:srgbClr val="30101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Text Box 40"/>
          <p:cNvSpPr txBox="1">
            <a:spLocks noChangeArrowheads="1"/>
          </p:cNvSpPr>
          <p:nvPr/>
        </p:nvSpPr>
        <p:spPr bwMode="auto">
          <a:xfrm>
            <a:off x="5849231" y="4017803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30101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 × ×</a:t>
            </a:r>
            <a:endParaRPr kumimoji="1" lang="zh-CN" altLang="en-US" sz="2400" b="0">
              <a:solidFill>
                <a:srgbClr val="30101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AutoShape 41"/>
          <p:cNvSpPr/>
          <p:nvPr/>
        </p:nvSpPr>
        <p:spPr bwMode="auto">
          <a:xfrm rot="-5400000">
            <a:off x="5323768" y="3220880"/>
            <a:ext cx="228600" cy="3352800"/>
          </a:xfrm>
          <a:prstGeom prst="leftBrace">
            <a:avLst>
              <a:gd name="adj1" fmla="val 122222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>
            <a:off x="4841168" y="4983003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偏移地址</a:t>
            </a:r>
            <a:endParaRPr kumimoji="1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Text Box 43"/>
          <p:cNvSpPr txBox="1">
            <a:spLocks noChangeArrowheads="1"/>
          </p:cNvSpPr>
          <p:nvPr/>
        </p:nvSpPr>
        <p:spPr bwMode="auto">
          <a:xfrm>
            <a:off x="1961443" y="3974941"/>
            <a:ext cx="503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+</a:t>
            </a: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3482665" y="4543266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ea typeface="宋体" panose="02010600030101010101" pitchFamily="2" charset="-122"/>
              </a:rPr>
              <a:t>15</a:t>
            </a:r>
            <a:endParaRPr lang="en-US" altLang="zh-CN" sz="16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7040650" y="4505167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endParaRPr lang="en-US" altLang="zh-CN" sz="16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2396418" y="5567202"/>
            <a:ext cx="4876800" cy="609600"/>
          </a:xfrm>
          <a:prstGeom prst="rect">
            <a:avLst/>
          </a:prstGeom>
          <a:solidFill>
            <a:srgbClr val="339966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2472618" y="5643402"/>
            <a:ext cx="3513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30101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 × ×               • • •</a:t>
            </a:r>
            <a:endParaRPr kumimoji="1" lang="zh-CN" altLang="en-US" sz="2400" dirty="0">
              <a:solidFill>
                <a:srgbClr val="30101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5878599" y="5643402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30101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 × ×</a:t>
            </a:r>
            <a:endParaRPr kumimoji="1" lang="zh-CN" altLang="en-US" sz="2400" b="0">
              <a:solidFill>
                <a:srgbClr val="30101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2245605" y="5257639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ea typeface="宋体" panose="02010600030101010101" pitchFamily="2" charset="-122"/>
              </a:rPr>
              <a:t>19</a:t>
            </a:r>
            <a:endParaRPr lang="en-US" altLang="zh-CN" sz="16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7070018" y="5257639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endParaRPr lang="en-US" altLang="zh-CN" sz="16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961443" y="5328284"/>
            <a:ext cx="5468937" cy="0"/>
          </a:xfrm>
          <a:prstGeom prst="line">
            <a:avLst/>
          </a:prstGeom>
          <a:solidFill>
            <a:srgbClr val="FF6600"/>
          </a:solidFill>
          <a:ln w="28575" cap="sq" cmpd="sng" algn="ctr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TextBox 3"/>
          <p:cNvSpPr txBox="1"/>
          <p:nvPr/>
        </p:nvSpPr>
        <p:spPr>
          <a:xfrm>
            <a:off x="577936" y="5610392"/>
            <a:ext cx="179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物理地址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/>
      <p:bldP spid="18" grpId="0"/>
      <p:bldP spid="19" grpId="0"/>
      <p:bldP spid="20" grpId="0" animBg="1"/>
      <p:bldP spid="21" grpId="0"/>
      <p:bldP spid="22" grpId="0"/>
      <p:bldP spid="23" grpId="0" animBg="1"/>
      <p:bldP spid="24" grpId="0"/>
      <p:bldP spid="25" grpId="0"/>
      <p:bldP spid="26" grpId="0"/>
      <p:bldP spid="27" grpId="0"/>
      <p:bldP spid="28" grpId="0" animBg="1"/>
      <p:bldP spid="29" grpId="0"/>
      <p:bldP spid="30" grpId="0"/>
      <p:bldP spid="31" grpId="0"/>
      <p:bldP spid="32" grpId="0"/>
      <p:bldP spid="3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 8086/8088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的存储器组织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逻辑地址与物理地址的转换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SubTitle_1"/>
          <p:cNvSpPr/>
          <p:nvPr>
            <p:custDataLst>
              <p:tags r:id="rId2"/>
            </p:custDataLst>
          </p:nvPr>
        </p:nvSpPr>
        <p:spPr>
          <a:xfrm>
            <a:off x="400499" y="2506625"/>
            <a:ext cx="2159000" cy="2159000"/>
          </a:xfrm>
          <a:prstGeom prst="ellipse">
            <a:avLst/>
          </a:prstGeom>
          <a:noFill/>
          <a:ln w="127000" cap="flat" cmpd="thinThick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 kern="0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553274" y="3630050"/>
            <a:ext cx="4926300" cy="1334547"/>
            <a:chOff x="3553274" y="3630050"/>
            <a:chExt cx="4926300" cy="1334547"/>
          </a:xfrm>
        </p:grpSpPr>
        <p:cxnSp>
          <p:nvCxnSpPr>
            <p:cNvPr id="10" name="MH_Other_2"/>
            <p:cNvCxnSpPr>
              <a:cxnSpLocks noChangeShapeType="1"/>
            </p:cNvCxnSpPr>
            <p:nvPr>
              <p:custDataLst>
                <p:tags r:id="rId3"/>
              </p:custDataLst>
            </p:nvPr>
          </p:nvCxnSpPr>
          <p:spPr bwMode="auto">
            <a:xfrm flipV="1">
              <a:off x="3553274" y="4016337"/>
              <a:ext cx="1766888" cy="561975"/>
            </a:xfrm>
            <a:prstGeom prst="bentConnector3">
              <a:avLst>
                <a:gd name="adj1" fmla="val 29667"/>
              </a:avLst>
            </a:prstGeom>
            <a:noFill/>
            <a:ln w="38100" algn="ctr">
              <a:solidFill>
                <a:schemeClr val="accent2"/>
              </a:solidFill>
              <a:miter lim="800000"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MH_Text_2"/>
            <p:cNvSpPr txBox="1"/>
            <p:nvPr>
              <p:custDataLst>
                <p:tags r:id="rId4"/>
              </p:custDataLst>
            </p:nvPr>
          </p:nvSpPr>
          <p:spPr>
            <a:xfrm>
              <a:off x="4436718" y="3630050"/>
              <a:ext cx="4042856" cy="1334547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/>
            <a:p>
              <a:pPr marL="0" lvl="1"/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250AH ×16+0204H = 252A4H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07112" y="1920837"/>
            <a:ext cx="5812135" cy="1727740"/>
            <a:chOff x="2507112" y="1920837"/>
            <a:chExt cx="5812135" cy="1727740"/>
          </a:xfrm>
        </p:grpSpPr>
        <p:cxnSp>
          <p:nvCxnSpPr>
            <p:cNvPr id="13" name="MH_Other_1"/>
            <p:cNvCxnSpPr>
              <a:cxnSpLocks noChangeShapeType="1"/>
            </p:cNvCxnSpPr>
            <p:nvPr>
              <p:custDataLst>
                <p:tags r:id="rId5"/>
              </p:custDataLst>
            </p:nvPr>
          </p:nvCxnSpPr>
          <p:spPr bwMode="auto">
            <a:xfrm flipV="1">
              <a:off x="2507112" y="2497100"/>
              <a:ext cx="1766887" cy="561975"/>
            </a:xfrm>
            <a:prstGeom prst="bentConnector3">
              <a:avLst>
                <a:gd name="adj1" fmla="val 29667"/>
              </a:avLst>
            </a:prstGeom>
            <a:noFill/>
            <a:ln w="38100" algn="ctr">
              <a:solidFill>
                <a:schemeClr val="accent1"/>
              </a:solidFill>
              <a:miter lim="800000"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MH_Text_1"/>
            <p:cNvSpPr txBox="1"/>
            <p:nvPr>
              <p:custDataLst>
                <p:tags r:id="rId6"/>
              </p:custDataLst>
            </p:nvPr>
          </p:nvSpPr>
          <p:spPr>
            <a:xfrm>
              <a:off x="3879925" y="1920837"/>
              <a:ext cx="4439322" cy="1727740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/>
            <a:p>
              <a:pPr lvl="1"/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设某操作数存放在数据段，</a:t>
              </a: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DS=250AH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，数据所在单元的偏移地址</a:t>
              </a: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=0204H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。则该操作数所在单元的物理地址为：</a:t>
              </a:r>
              <a:endPara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5" name="MH_Text_1"/>
          <p:cNvSpPr txBox="1"/>
          <p:nvPr>
            <p:custDataLst>
              <p:tags r:id="rId7"/>
            </p:custDataLst>
          </p:nvPr>
        </p:nvSpPr>
        <p:spPr>
          <a:xfrm>
            <a:off x="584780" y="3009862"/>
            <a:ext cx="1818941" cy="1152525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marL="0" lvl="1"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965465" y="3611525"/>
            <a:ext cx="2697162" cy="1431925"/>
            <a:chOff x="1965465" y="3611525"/>
            <a:chExt cx="2697162" cy="1431925"/>
          </a:xfrm>
        </p:grpSpPr>
        <p:sp>
          <p:nvSpPr>
            <p:cNvPr id="17" name="MH_SubTitle_2"/>
            <p:cNvSpPr/>
            <p:nvPr>
              <p:custDataLst>
                <p:tags r:id="rId8"/>
              </p:custDataLst>
            </p:nvPr>
          </p:nvSpPr>
          <p:spPr>
            <a:xfrm>
              <a:off x="2099124" y="3611525"/>
              <a:ext cx="1433513" cy="1431925"/>
            </a:xfrm>
            <a:prstGeom prst="ellipse">
              <a:avLst/>
            </a:prstGeom>
            <a:noFill/>
            <a:ln w="127000" cap="flat" cmpd="thinThick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baseline="-25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MH_Text_1"/>
            <p:cNvSpPr txBox="1"/>
            <p:nvPr>
              <p:custDataLst>
                <p:tags r:id="rId9"/>
              </p:custDataLst>
            </p:nvPr>
          </p:nvSpPr>
          <p:spPr>
            <a:xfrm>
              <a:off x="1965465" y="3793547"/>
              <a:ext cx="2697162" cy="1152525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/>
            <a:p>
              <a:pPr lvl="1"/>
              <a:endPara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 8086/8088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的存储器组织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逻辑地址与物理地址的转换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2886547" y="2593182"/>
            <a:ext cx="9144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0915H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2886547" y="3659982"/>
            <a:ext cx="9906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003AH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410547" y="3126582"/>
            <a:ext cx="15240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0915 0 H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639147" y="3659982"/>
            <a:ext cx="12954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003 AH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>
            <a:off x="3877147" y="4345782"/>
            <a:ext cx="2362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877147" y="3888582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+）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4486747" y="4421982"/>
            <a:ext cx="16002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0918 AH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2810347" y="3202782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偏移量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2810347" y="2135982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段基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址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3800947" y="2745582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5172547" y="2745582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Line 13"/>
          <p:cNvSpPr>
            <a:spLocks noChangeShapeType="1"/>
          </p:cNvSpPr>
          <p:nvPr/>
        </p:nvSpPr>
        <p:spPr bwMode="auto">
          <a:xfrm>
            <a:off x="3800947" y="3812382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AutoShape 14"/>
          <p:cNvSpPr/>
          <p:nvPr/>
        </p:nvSpPr>
        <p:spPr bwMode="auto">
          <a:xfrm>
            <a:off x="2581747" y="2593182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2048347" y="2593182"/>
            <a:ext cx="5492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逻辑地址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2200747" y="4421982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物理地址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>
            <a:off x="3572347" y="4650582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438746" y="2059782"/>
            <a:ext cx="13715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Text Box 43"/>
          <p:cNvSpPr txBox="1">
            <a:spLocks noChangeArrowheads="1"/>
          </p:cNvSpPr>
          <p:nvPr/>
        </p:nvSpPr>
        <p:spPr bwMode="auto">
          <a:xfrm>
            <a:off x="4121622" y="2380457"/>
            <a:ext cx="1512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左移4位</a:t>
            </a:r>
            <a:endParaRPr kumimoji="0" lang="zh-CN" altLang="zh-CN" sz="2000" b="1" i="0" u="none" strike="noStrike" kern="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utoUpdateAnimBg="0"/>
      <p:bldP spid="20" grpId="0" animBg="1" autoUpdateAnimBg="0"/>
      <p:bldP spid="21" grpId="0" animBg="1" autoUpdateAnimBg="0"/>
      <p:bldP spid="22" grpId="0" animBg="1" autoUpdateAnimBg="0"/>
      <p:bldP spid="23" grpId="0" animBg="1"/>
      <p:bldP spid="24" grpId="0" autoUpdateAnimBg="0"/>
      <p:bldP spid="25" grpId="0" animBg="1" autoUpdateAnimBg="0"/>
      <p:bldP spid="26" grpId="0" autoUpdateAnimBg="0"/>
      <p:bldP spid="27" grpId="0" autoUpdateAnimBg="0"/>
      <p:bldP spid="28" grpId="0" animBg="1"/>
      <p:bldP spid="29" grpId="0" animBg="1"/>
      <p:bldP spid="30" grpId="0" animBg="1"/>
      <p:bldP spid="31" grpId="0" animBg="1"/>
      <p:bldP spid="32" grpId="0" autoUpdateAnimBg="0"/>
      <p:bldP spid="33" grpId="0" autoUpdateAnimBg="0"/>
      <p:bldP spid="34" grpId="0" animBg="1"/>
      <p:bldP spid="36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 8086/8088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的存储器组织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逻辑地址与物理地址的转换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7" name="Text Box 18"/>
          <p:cNvSpPr txBox="1">
            <a:spLocks noChangeArrowheads="1"/>
          </p:cNvSpPr>
          <p:nvPr/>
        </p:nvSpPr>
        <p:spPr bwMode="auto">
          <a:xfrm>
            <a:off x="250825" y="2792329"/>
            <a:ext cx="38163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：同一个物理地址002D3H被两个逻辑段中的逻辑地址映射的情况。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Text Box 19"/>
          <p:cNvSpPr txBox="1">
            <a:spLocks noChangeArrowheads="1"/>
          </p:cNvSpPr>
          <p:nvPr/>
        </p:nvSpPr>
        <p:spPr bwMode="auto">
          <a:xfrm>
            <a:off x="457200" y="4176629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002B0H+00023H=002D3H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Text Box 20"/>
          <p:cNvSpPr txBox="1">
            <a:spLocks noChangeArrowheads="1"/>
          </p:cNvSpPr>
          <p:nvPr/>
        </p:nvSpPr>
        <p:spPr bwMode="auto">
          <a:xfrm>
            <a:off x="457200" y="4786229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002C0H+00013H=002D3H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6" name="Group 22"/>
          <p:cNvGrpSpPr/>
          <p:nvPr/>
        </p:nvGrpSpPr>
        <p:grpSpPr bwMode="auto">
          <a:xfrm>
            <a:off x="4140200" y="1890629"/>
            <a:ext cx="5003800" cy="3886200"/>
            <a:chOff x="0" y="0"/>
            <a:chExt cx="3152" cy="2448"/>
          </a:xfrm>
        </p:grpSpPr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2497" y="768"/>
              <a:ext cx="65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偏移量23H</a:t>
              </a:r>
              <a:endPara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" name="Rectangle 24"/>
            <p:cNvSpPr>
              <a:spLocks noChangeArrowheads="1"/>
            </p:cNvSpPr>
            <p:nvPr/>
          </p:nvSpPr>
          <p:spPr bwMode="auto">
            <a:xfrm>
              <a:off x="1238" y="0"/>
              <a:ext cx="605" cy="2448"/>
            </a:xfrm>
            <a:prstGeom prst="rect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" name="Line 25"/>
            <p:cNvSpPr>
              <a:spLocks noChangeShapeType="1"/>
            </p:cNvSpPr>
            <p:nvPr/>
          </p:nvSpPr>
          <p:spPr bwMode="auto">
            <a:xfrm>
              <a:off x="1238" y="288"/>
              <a:ext cx="6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" name="Line 26"/>
            <p:cNvSpPr>
              <a:spLocks noChangeShapeType="1"/>
            </p:cNvSpPr>
            <p:nvPr/>
          </p:nvSpPr>
          <p:spPr bwMode="auto">
            <a:xfrm>
              <a:off x="1238" y="480"/>
              <a:ext cx="6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" name="Line 27"/>
            <p:cNvSpPr>
              <a:spLocks noChangeShapeType="1"/>
            </p:cNvSpPr>
            <p:nvPr/>
          </p:nvSpPr>
          <p:spPr bwMode="auto">
            <a:xfrm>
              <a:off x="1238" y="816"/>
              <a:ext cx="6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Line 28"/>
            <p:cNvSpPr>
              <a:spLocks noChangeShapeType="1"/>
            </p:cNvSpPr>
            <p:nvPr/>
          </p:nvSpPr>
          <p:spPr bwMode="auto">
            <a:xfrm>
              <a:off x="1238" y="1008"/>
              <a:ext cx="6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Line 29"/>
            <p:cNvSpPr>
              <a:spLocks noChangeShapeType="1"/>
            </p:cNvSpPr>
            <p:nvPr/>
          </p:nvSpPr>
          <p:spPr bwMode="auto">
            <a:xfrm>
              <a:off x="1238" y="1584"/>
              <a:ext cx="6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Text Box 31"/>
            <p:cNvSpPr txBox="1">
              <a:spLocks noChangeArrowheads="1"/>
            </p:cNvSpPr>
            <p:nvPr/>
          </p:nvSpPr>
          <p:spPr bwMode="auto">
            <a:xfrm>
              <a:off x="0" y="251"/>
              <a:ext cx="12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段1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首</a:t>
              </a:r>
              <a:r>
                <a:rPr kumimoji="0" lang="zh-CN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址 002B0H</a:t>
              </a:r>
              <a:endPara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>
              <a:off x="45" y="795"/>
              <a:ext cx="12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段2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首</a:t>
              </a:r>
              <a:r>
                <a:rPr kumimoji="0" lang="zh-CN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址002C0H</a:t>
              </a:r>
              <a:endPara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" name="Text Box 33"/>
            <p:cNvSpPr txBox="1">
              <a:spLocks noChangeArrowheads="1"/>
            </p:cNvSpPr>
            <p:nvPr/>
          </p:nvSpPr>
          <p:spPr bwMode="auto">
            <a:xfrm>
              <a:off x="544" y="1536"/>
              <a:ext cx="6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002D3H</a:t>
              </a:r>
              <a:endPara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" name="Line 34"/>
            <p:cNvSpPr>
              <a:spLocks noChangeShapeType="1"/>
            </p:cNvSpPr>
            <p:nvPr/>
          </p:nvSpPr>
          <p:spPr bwMode="auto">
            <a:xfrm>
              <a:off x="1893" y="384"/>
              <a:ext cx="80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Line 35"/>
            <p:cNvSpPr>
              <a:spLocks noChangeShapeType="1"/>
            </p:cNvSpPr>
            <p:nvPr/>
          </p:nvSpPr>
          <p:spPr bwMode="auto">
            <a:xfrm>
              <a:off x="1893" y="912"/>
              <a:ext cx="353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Line 36"/>
            <p:cNvSpPr>
              <a:spLocks noChangeShapeType="1"/>
            </p:cNvSpPr>
            <p:nvPr/>
          </p:nvSpPr>
          <p:spPr bwMode="auto">
            <a:xfrm>
              <a:off x="1843" y="1680"/>
              <a:ext cx="90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Line 37"/>
            <p:cNvSpPr>
              <a:spLocks noChangeShapeType="1"/>
            </p:cNvSpPr>
            <p:nvPr/>
          </p:nvSpPr>
          <p:spPr bwMode="auto">
            <a:xfrm>
              <a:off x="1994" y="960"/>
              <a:ext cx="0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Line 38"/>
            <p:cNvSpPr>
              <a:spLocks noChangeShapeType="1"/>
            </p:cNvSpPr>
            <p:nvPr/>
          </p:nvSpPr>
          <p:spPr bwMode="auto">
            <a:xfrm flipH="1">
              <a:off x="2548" y="432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Text Box 39"/>
            <p:cNvSpPr txBox="1">
              <a:spLocks noChangeArrowheads="1"/>
            </p:cNvSpPr>
            <p:nvPr/>
          </p:nvSpPr>
          <p:spPr bwMode="auto">
            <a:xfrm>
              <a:off x="1943" y="1056"/>
              <a:ext cx="65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偏移量13H</a:t>
              </a:r>
              <a:endPara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" name="Text Box 40"/>
            <p:cNvSpPr txBox="1">
              <a:spLocks noChangeArrowheads="1"/>
            </p:cNvSpPr>
            <p:nvPr/>
          </p:nvSpPr>
          <p:spPr bwMode="auto">
            <a:xfrm>
              <a:off x="1424" y="1056"/>
              <a:ext cx="34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" name="Text Box 41"/>
            <p:cNvSpPr txBox="1">
              <a:spLocks noChangeArrowheads="1"/>
            </p:cNvSpPr>
            <p:nvPr/>
          </p:nvSpPr>
          <p:spPr bwMode="auto">
            <a:xfrm>
              <a:off x="1424" y="528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" name="Rectangle 42"/>
            <p:cNvSpPr>
              <a:spLocks noChangeArrowheads="1"/>
            </p:cNvSpPr>
            <p:nvPr/>
          </p:nvSpPr>
          <p:spPr bwMode="auto">
            <a:xfrm>
              <a:off x="1242" y="1574"/>
              <a:ext cx="608" cy="17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  <p:bldP spid="43" grpId="0" autoUpdateAnimBg="0"/>
      <p:bldP spid="45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 8086/8088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的存储器组织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堆栈及堆栈段的使用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MH_Other_1"/>
          <p:cNvCxnSpPr/>
          <p:nvPr>
            <p:custDataLst>
              <p:tags r:id="rId2"/>
            </p:custDataLst>
          </p:nvPr>
        </p:nvCxnSpPr>
        <p:spPr>
          <a:xfrm flipH="1">
            <a:off x="4080008" y="1122127"/>
            <a:ext cx="0" cy="358775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SubTitle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05471" y="1414227"/>
            <a:ext cx="3557587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堆栈是一个特定的存储区，访问该存储区一般需要按照专门的规则进行操作。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Other_3"/>
          <p:cNvSpPr/>
          <p:nvPr>
            <p:custDataLst>
              <p:tags r:id="rId4"/>
            </p:custDataLst>
          </p:nvPr>
        </p:nvSpPr>
        <p:spPr>
          <a:xfrm>
            <a:off x="3849821" y="1634889"/>
            <a:ext cx="452437" cy="452438"/>
          </a:xfrm>
          <a:prstGeom prst="ellipse">
            <a:avLst/>
          </a:prstGeom>
          <a:solidFill>
            <a:srgbClr val="FFFFFF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MH_Other_4"/>
          <p:cNvSpPr/>
          <p:nvPr>
            <p:custDataLst>
              <p:tags r:id="rId5"/>
            </p:custDataLst>
          </p:nvPr>
        </p:nvSpPr>
        <p:spPr>
          <a:xfrm>
            <a:off x="3935546" y="1720614"/>
            <a:ext cx="280987" cy="2809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8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MH_SubTitle_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605471" y="2446102"/>
            <a:ext cx="3854098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主要用于暂存数据以及在过程调用或处理中断时保存断点信息。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MH_Other_5"/>
          <p:cNvSpPr/>
          <p:nvPr>
            <p:custDataLst>
              <p:tags r:id="rId7"/>
            </p:custDataLst>
          </p:nvPr>
        </p:nvSpPr>
        <p:spPr>
          <a:xfrm>
            <a:off x="3849821" y="2666764"/>
            <a:ext cx="452437" cy="452438"/>
          </a:xfrm>
          <a:prstGeom prst="ellipse">
            <a:avLst/>
          </a:prstGeom>
          <a:solidFill>
            <a:srgbClr val="FFFFFF"/>
          </a:solidFill>
          <a:ln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MH_Other_6"/>
          <p:cNvSpPr/>
          <p:nvPr>
            <p:custDataLst>
              <p:tags r:id="rId8"/>
            </p:custDataLst>
          </p:nvPr>
        </p:nvSpPr>
        <p:spPr>
          <a:xfrm>
            <a:off x="3935546" y="2752489"/>
            <a:ext cx="280987" cy="2809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8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MH_SubTitle_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605471" y="3479564"/>
            <a:ext cx="4141039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堆栈一般分为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专用堆栈存储器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软件堆栈</a:t>
            </a:r>
            <a:endParaRPr lang="zh-CN" altLang="en-US" sz="20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Other_7"/>
          <p:cNvSpPr/>
          <p:nvPr>
            <p:custDataLst>
              <p:tags r:id="rId10"/>
            </p:custDataLst>
          </p:nvPr>
        </p:nvSpPr>
        <p:spPr>
          <a:xfrm>
            <a:off x="3849821" y="3698639"/>
            <a:ext cx="452437" cy="452438"/>
          </a:xfrm>
          <a:prstGeom prst="ellipse">
            <a:avLst/>
          </a:prstGeom>
          <a:solidFill>
            <a:srgbClr val="FFFFFF"/>
          </a:solidFill>
          <a:ln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MH_Other_8"/>
          <p:cNvSpPr/>
          <p:nvPr>
            <p:custDataLst>
              <p:tags r:id="rId11"/>
            </p:custDataLst>
          </p:nvPr>
        </p:nvSpPr>
        <p:spPr>
          <a:xfrm>
            <a:off x="3935546" y="3784364"/>
            <a:ext cx="280987" cy="2809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8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MH_Other_2"/>
          <p:cNvSpPr/>
          <p:nvPr>
            <p:custDataLst>
              <p:tags r:id="rId12"/>
            </p:custDataLst>
          </p:nvPr>
        </p:nvSpPr>
        <p:spPr>
          <a:xfrm>
            <a:off x="1389198" y="2031764"/>
            <a:ext cx="2003425" cy="2003425"/>
          </a:xfrm>
          <a:prstGeom prst="ellipse">
            <a:avLst/>
          </a:prstGeom>
          <a:solidFill>
            <a:srgbClr val="FFFFFF"/>
          </a:solidFill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MH_Title_1"/>
          <p:cNvSpPr/>
          <p:nvPr>
            <p:custDataLst>
              <p:tags r:id="rId13"/>
            </p:custDataLst>
          </p:nvPr>
        </p:nvSpPr>
        <p:spPr>
          <a:xfrm>
            <a:off x="1589223" y="2231789"/>
            <a:ext cx="1603375" cy="16033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堆栈的定义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MH_Other_1"/>
          <p:cNvSpPr/>
          <p:nvPr>
            <p:custDataLst>
              <p:tags r:id="rId14"/>
            </p:custDataLst>
          </p:nvPr>
        </p:nvSpPr>
        <p:spPr>
          <a:xfrm>
            <a:off x="5072195" y="5112289"/>
            <a:ext cx="925512" cy="1017588"/>
          </a:xfrm>
          <a:custGeom>
            <a:avLst/>
            <a:gdLst>
              <a:gd name="connsiteX0" fmla="*/ 1059517 w 1926055"/>
              <a:gd name="connsiteY0" fmla="*/ 0 h 2119034"/>
              <a:gd name="connsiteX1" fmla="*/ 1808709 w 1926055"/>
              <a:gd name="connsiteY1" fmla="*/ 310325 h 2119034"/>
              <a:gd name="connsiteX2" fmla="*/ 1809467 w 1926055"/>
              <a:gd name="connsiteY2" fmla="*/ 311244 h 2119034"/>
              <a:gd name="connsiteX3" fmla="*/ 1841388 w 1926055"/>
              <a:gd name="connsiteY3" fmla="*/ 304799 h 2119034"/>
              <a:gd name="connsiteX4" fmla="*/ 1926055 w 1926055"/>
              <a:gd name="connsiteY4" fmla="*/ 389466 h 2119034"/>
              <a:gd name="connsiteX5" fmla="*/ 1841388 w 1926055"/>
              <a:gd name="connsiteY5" fmla="*/ 474133 h 2119034"/>
              <a:gd name="connsiteX6" fmla="*/ 1756721 w 1926055"/>
              <a:gd name="connsiteY6" fmla="*/ 389466 h 2119034"/>
              <a:gd name="connsiteX7" fmla="*/ 1763375 w 1926055"/>
              <a:gd name="connsiteY7" fmla="*/ 356510 h 2119034"/>
              <a:gd name="connsiteX8" fmla="*/ 1777196 w 1926055"/>
              <a:gd name="connsiteY8" fmla="*/ 336010 h 2119034"/>
              <a:gd name="connsiteX9" fmla="*/ 1629511 w 1926055"/>
              <a:gd name="connsiteY9" fmla="*/ 214159 h 2119034"/>
              <a:gd name="connsiteX10" fmla="*/ 1059517 w 1926055"/>
              <a:gd name="connsiteY10" fmla="*/ 40050 h 2119034"/>
              <a:gd name="connsiteX11" fmla="*/ 40050 w 1926055"/>
              <a:gd name="connsiteY11" fmla="*/ 1059517 h 2119034"/>
              <a:gd name="connsiteX12" fmla="*/ 1059517 w 1926055"/>
              <a:gd name="connsiteY12" fmla="*/ 2078984 h 2119034"/>
              <a:gd name="connsiteX13" fmla="*/ 1629511 w 1926055"/>
              <a:gd name="connsiteY13" fmla="*/ 1904875 h 2119034"/>
              <a:gd name="connsiteX14" fmla="*/ 1774554 w 1926055"/>
              <a:gd name="connsiteY14" fmla="*/ 1785204 h 2119034"/>
              <a:gd name="connsiteX15" fmla="*/ 1763375 w 1926055"/>
              <a:gd name="connsiteY15" fmla="*/ 1768623 h 2119034"/>
              <a:gd name="connsiteX16" fmla="*/ 1756721 w 1926055"/>
              <a:gd name="connsiteY16" fmla="*/ 1735667 h 2119034"/>
              <a:gd name="connsiteX17" fmla="*/ 1841388 w 1926055"/>
              <a:gd name="connsiteY17" fmla="*/ 1651000 h 2119034"/>
              <a:gd name="connsiteX18" fmla="*/ 1926055 w 1926055"/>
              <a:gd name="connsiteY18" fmla="*/ 1735667 h 2119034"/>
              <a:gd name="connsiteX19" fmla="*/ 1841388 w 1926055"/>
              <a:gd name="connsiteY19" fmla="*/ 1820334 h 2119034"/>
              <a:gd name="connsiteX20" fmla="*/ 1808432 w 1926055"/>
              <a:gd name="connsiteY20" fmla="*/ 1813681 h 2119034"/>
              <a:gd name="connsiteX21" fmla="*/ 1805269 w 1926055"/>
              <a:gd name="connsiteY21" fmla="*/ 1811548 h 2119034"/>
              <a:gd name="connsiteX22" fmla="*/ 1651903 w 1926055"/>
              <a:gd name="connsiteY22" fmla="*/ 1938086 h 2119034"/>
              <a:gd name="connsiteX23" fmla="*/ 1059517 w 1926055"/>
              <a:gd name="connsiteY23" fmla="*/ 2119034 h 2119034"/>
              <a:gd name="connsiteX24" fmla="*/ 0 w 1926055"/>
              <a:gd name="connsiteY24" fmla="*/ 1059517 h 2119034"/>
              <a:gd name="connsiteX25" fmla="*/ 1059517 w 1926055"/>
              <a:gd name="connsiteY25" fmla="*/ 0 h 211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926055" h="2119034">
                <a:moveTo>
                  <a:pt x="1059517" y="0"/>
                </a:moveTo>
                <a:cubicBezTo>
                  <a:pt x="1352095" y="0"/>
                  <a:pt x="1616974" y="118591"/>
                  <a:pt x="1808709" y="310325"/>
                </a:cubicBezTo>
                <a:lnTo>
                  <a:pt x="1809467" y="311244"/>
                </a:lnTo>
                <a:lnTo>
                  <a:pt x="1841388" y="304799"/>
                </a:lnTo>
                <a:cubicBezTo>
                  <a:pt x="1888148" y="304799"/>
                  <a:pt x="1926055" y="342706"/>
                  <a:pt x="1926055" y="389466"/>
                </a:cubicBezTo>
                <a:cubicBezTo>
                  <a:pt x="1926055" y="436226"/>
                  <a:pt x="1888148" y="474133"/>
                  <a:pt x="1841388" y="474133"/>
                </a:cubicBezTo>
                <a:cubicBezTo>
                  <a:pt x="1794628" y="474133"/>
                  <a:pt x="1756721" y="436226"/>
                  <a:pt x="1756721" y="389466"/>
                </a:cubicBezTo>
                <a:cubicBezTo>
                  <a:pt x="1756721" y="377776"/>
                  <a:pt x="1759090" y="366639"/>
                  <a:pt x="1763375" y="356510"/>
                </a:cubicBezTo>
                <a:lnTo>
                  <a:pt x="1777196" y="336010"/>
                </a:lnTo>
                <a:lnTo>
                  <a:pt x="1629511" y="214159"/>
                </a:lnTo>
                <a:cubicBezTo>
                  <a:pt x="1466803" y="104236"/>
                  <a:pt x="1270655" y="40050"/>
                  <a:pt x="1059517" y="40050"/>
                </a:cubicBezTo>
                <a:cubicBezTo>
                  <a:pt x="496481" y="40050"/>
                  <a:pt x="40050" y="496481"/>
                  <a:pt x="40050" y="1059517"/>
                </a:cubicBezTo>
                <a:cubicBezTo>
                  <a:pt x="40050" y="1622553"/>
                  <a:pt x="496481" y="2078984"/>
                  <a:pt x="1059517" y="2078984"/>
                </a:cubicBezTo>
                <a:cubicBezTo>
                  <a:pt x="1270655" y="2078984"/>
                  <a:pt x="1466803" y="2014798"/>
                  <a:pt x="1629511" y="1904875"/>
                </a:cubicBezTo>
                <a:lnTo>
                  <a:pt x="1774554" y="1785204"/>
                </a:lnTo>
                <a:lnTo>
                  <a:pt x="1763375" y="1768623"/>
                </a:lnTo>
                <a:cubicBezTo>
                  <a:pt x="1759090" y="1758494"/>
                  <a:pt x="1756721" y="1747357"/>
                  <a:pt x="1756721" y="1735667"/>
                </a:cubicBezTo>
                <a:cubicBezTo>
                  <a:pt x="1756721" y="1688907"/>
                  <a:pt x="1794628" y="1651000"/>
                  <a:pt x="1841388" y="1651000"/>
                </a:cubicBezTo>
                <a:cubicBezTo>
                  <a:pt x="1888148" y="1651000"/>
                  <a:pt x="1926055" y="1688907"/>
                  <a:pt x="1926055" y="1735667"/>
                </a:cubicBezTo>
                <a:cubicBezTo>
                  <a:pt x="1926055" y="1782427"/>
                  <a:pt x="1888148" y="1820334"/>
                  <a:pt x="1841388" y="1820334"/>
                </a:cubicBezTo>
                <a:cubicBezTo>
                  <a:pt x="1829698" y="1820334"/>
                  <a:pt x="1818561" y="1817965"/>
                  <a:pt x="1808432" y="1813681"/>
                </a:cubicBezTo>
                <a:lnTo>
                  <a:pt x="1805269" y="1811548"/>
                </a:lnTo>
                <a:lnTo>
                  <a:pt x="1651903" y="1938086"/>
                </a:lnTo>
                <a:cubicBezTo>
                  <a:pt x="1482803" y="2052327"/>
                  <a:pt x="1278950" y="2119034"/>
                  <a:pt x="1059517" y="2119034"/>
                </a:cubicBezTo>
                <a:cubicBezTo>
                  <a:pt x="474362" y="2119034"/>
                  <a:pt x="0" y="1644672"/>
                  <a:pt x="0" y="1059517"/>
                </a:cubicBezTo>
                <a:cubicBezTo>
                  <a:pt x="0" y="474362"/>
                  <a:pt x="474362" y="0"/>
                  <a:pt x="10595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5000" lnSpcReduction="10000"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软件堆栈</a:t>
            </a:r>
            <a:endParaRPr lang="zh-CN" altLang="en-US" sz="3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MH_Other_2"/>
          <p:cNvSpPr/>
          <p:nvPr>
            <p:custDataLst>
              <p:tags r:id="rId15"/>
            </p:custDataLst>
          </p:nvPr>
        </p:nvSpPr>
        <p:spPr>
          <a:xfrm flipH="1">
            <a:off x="2606807" y="5112289"/>
            <a:ext cx="925513" cy="1017588"/>
          </a:xfrm>
          <a:custGeom>
            <a:avLst/>
            <a:gdLst>
              <a:gd name="connsiteX0" fmla="*/ 1059517 w 1926055"/>
              <a:gd name="connsiteY0" fmla="*/ 0 h 2119034"/>
              <a:gd name="connsiteX1" fmla="*/ 1808709 w 1926055"/>
              <a:gd name="connsiteY1" fmla="*/ 310325 h 2119034"/>
              <a:gd name="connsiteX2" fmla="*/ 1809467 w 1926055"/>
              <a:gd name="connsiteY2" fmla="*/ 311244 h 2119034"/>
              <a:gd name="connsiteX3" fmla="*/ 1841388 w 1926055"/>
              <a:gd name="connsiteY3" fmla="*/ 304799 h 2119034"/>
              <a:gd name="connsiteX4" fmla="*/ 1926055 w 1926055"/>
              <a:gd name="connsiteY4" fmla="*/ 389466 h 2119034"/>
              <a:gd name="connsiteX5" fmla="*/ 1841388 w 1926055"/>
              <a:gd name="connsiteY5" fmla="*/ 474133 h 2119034"/>
              <a:gd name="connsiteX6" fmla="*/ 1756721 w 1926055"/>
              <a:gd name="connsiteY6" fmla="*/ 389466 h 2119034"/>
              <a:gd name="connsiteX7" fmla="*/ 1763375 w 1926055"/>
              <a:gd name="connsiteY7" fmla="*/ 356510 h 2119034"/>
              <a:gd name="connsiteX8" fmla="*/ 1777196 w 1926055"/>
              <a:gd name="connsiteY8" fmla="*/ 336010 h 2119034"/>
              <a:gd name="connsiteX9" fmla="*/ 1629511 w 1926055"/>
              <a:gd name="connsiteY9" fmla="*/ 214159 h 2119034"/>
              <a:gd name="connsiteX10" fmla="*/ 1059517 w 1926055"/>
              <a:gd name="connsiteY10" fmla="*/ 40050 h 2119034"/>
              <a:gd name="connsiteX11" fmla="*/ 40050 w 1926055"/>
              <a:gd name="connsiteY11" fmla="*/ 1059517 h 2119034"/>
              <a:gd name="connsiteX12" fmla="*/ 1059517 w 1926055"/>
              <a:gd name="connsiteY12" fmla="*/ 2078984 h 2119034"/>
              <a:gd name="connsiteX13" fmla="*/ 1629511 w 1926055"/>
              <a:gd name="connsiteY13" fmla="*/ 1904875 h 2119034"/>
              <a:gd name="connsiteX14" fmla="*/ 1774554 w 1926055"/>
              <a:gd name="connsiteY14" fmla="*/ 1785204 h 2119034"/>
              <a:gd name="connsiteX15" fmla="*/ 1763375 w 1926055"/>
              <a:gd name="connsiteY15" fmla="*/ 1768623 h 2119034"/>
              <a:gd name="connsiteX16" fmla="*/ 1756721 w 1926055"/>
              <a:gd name="connsiteY16" fmla="*/ 1735667 h 2119034"/>
              <a:gd name="connsiteX17" fmla="*/ 1841388 w 1926055"/>
              <a:gd name="connsiteY17" fmla="*/ 1651000 h 2119034"/>
              <a:gd name="connsiteX18" fmla="*/ 1926055 w 1926055"/>
              <a:gd name="connsiteY18" fmla="*/ 1735667 h 2119034"/>
              <a:gd name="connsiteX19" fmla="*/ 1841388 w 1926055"/>
              <a:gd name="connsiteY19" fmla="*/ 1820334 h 2119034"/>
              <a:gd name="connsiteX20" fmla="*/ 1808432 w 1926055"/>
              <a:gd name="connsiteY20" fmla="*/ 1813681 h 2119034"/>
              <a:gd name="connsiteX21" fmla="*/ 1805269 w 1926055"/>
              <a:gd name="connsiteY21" fmla="*/ 1811548 h 2119034"/>
              <a:gd name="connsiteX22" fmla="*/ 1651903 w 1926055"/>
              <a:gd name="connsiteY22" fmla="*/ 1938086 h 2119034"/>
              <a:gd name="connsiteX23" fmla="*/ 1059517 w 1926055"/>
              <a:gd name="connsiteY23" fmla="*/ 2119034 h 2119034"/>
              <a:gd name="connsiteX24" fmla="*/ 0 w 1926055"/>
              <a:gd name="connsiteY24" fmla="*/ 1059517 h 2119034"/>
              <a:gd name="connsiteX25" fmla="*/ 1059517 w 1926055"/>
              <a:gd name="connsiteY25" fmla="*/ 0 h 211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926055" h="2119034">
                <a:moveTo>
                  <a:pt x="1059517" y="0"/>
                </a:moveTo>
                <a:cubicBezTo>
                  <a:pt x="1352095" y="0"/>
                  <a:pt x="1616974" y="118591"/>
                  <a:pt x="1808709" y="310325"/>
                </a:cubicBezTo>
                <a:lnTo>
                  <a:pt x="1809467" y="311244"/>
                </a:lnTo>
                <a:lnTo>
                  <a:pt x="1841388" y="304799"/>
                </a:lnTo>
                <a:cubicBezTo>
                  <a:pt x="1888148" y="304799"/>
                  <a:pt x="1926055" y="342706"/>
                  <a:pt x="1926055" y="389466"/>
                </a:cubicBezTo>
                <a:cubicBezTo>
                  <a:pt x="1926055" y="436226"/>
                  <a:pt x="1888148" y="474133"/>
                  <a:pt x="1841388" y="474133"/>
                </a:cubicBezTo>
                <a:cubicBezTo>
                  <a:pt x="1794628" y="474133"/>
                  <a:pt x="1756721" y="436226"/>
                  <a:pt x="1756721" y="389466"/>
                </a:cubicBezTo>
                <a:cubicBezTo>
                  <a:pt x="1756721" y="377776"/>
                  <a:pt x="1759090" y="366639"/>
                  <a:pt x="1763375" y="356510"/>
                </a:cubicBezTo>
                <a:lnTo>
                  <a:pt x="1777196" y="336010"/>
                </a:lnTo>
                <a:lnTo>
                  <a:pt x="1629511" y="214159"/>
                </a:lnTo>
                <a:cubicBezTo>
                  <a:pt x="1466803" y="104236"/>
                  <a:pt x="1270655" y="40050"/>
                  <a:pt x="1059517" y="40050"/>
                </a:cubicBezTo>
                <a:cubicBezTo>
                  <a:pt x="496481" y="40050"/>
                  <a:pt x="40050" y="496481"/>
                  <a:pt x="40050" y="1059517"/>
                </a:cubicBezTo>
                <a:cubicBezTo>
                  <a:pt x="40050" y="1622553"/>
                  <a:pt x="496481" y="2078984"/>
                  <a:pt x="1059517" y="2078984"/>
                </a:cubicBezTo>
                <a:cubicBezTo>
                  <a:pt x="1270655" y="2078984"/>
                  <a:pt x="1466803" y="2014798"/>
                  <a:pt x="1629511" y="1904875"/>
                </a:cubicBezTo>
                <a:lnTo>
                  <a:pt x="1774554" y="1785204"/>
                </a:lnTo>
                <a:lnTo>
                  <a:pt x="1763375" y="1768623"/>
                </a:lnTo>
                <a:cubicBezTo>
                  <a:pt x="1759090" y="1758494"/>
                  <a:pt x="1756721" y="1747357"/>
                  <a:pt x="1756721" y="1735667"/>
                </a:cubicBezTo>
                <a:cubicBezTo>
                  <a:pt x="1756721" y="1688907"/>
                  <a:pt x="1794628" y="1651000"/>
                  <a:pt x="1841388" y="1651000"/>
                </a:cubicBezTo>
                <a:cubicBezTo>
                  <a:pt x="1888148" y="1651000"/>
                  <a:pt x="1926055" y="1688907"/>
                  <a:pt x="1926055" y="1735667"/>
                </a:cubicBezTo>
                <a:cubicBezTo>
                  <a:pt x="1926055" y="1782427"/>
                  <a:pt x="1888148" y="1820334"/>
                  <a:pt x="1841388" y="1820334"/>
                </a:cubicBezTo>
                <a:cubicBezTo>
                  <a:pt x="1829698" y="1820334"/>
                  <a:pt x="1818561" y="1817965"/>
                  <a:pt x="1808432" y="1813681"/>
                </a:cubicBezTo>
                <a:lnTo>
                  <a:pt x="1805269" y="1811548"/>
                </a:lnTo>
                <a:lnTo>
                  <a:pt x="1651903" y="1938086"/>
                </a:lnTo>
                <a:cubicBezTo>
                  <a:pt x="1482803" y="2052327"/>
                  <a:pt x="1278950" y="2119034"/>
                  <a:pt x="1059517" y="2119034"/>
                </a:cubicBezTo>
                <a:cubicBezTo>
                  <a:pt x="474362" y="2119034"/>
                  <a:pt x="0" y="1644672"/>
                  <a:pt x="0" y="1059517"/>
                </a:cubicBezTo>
                <a:cubicBezTo>
                  <a:pt x="0" y="474362"/>
                  <a:pt x="474362" y="0"/>
                  <a:pt x="10595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2500"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专用堆栈存储器</a:t>
            </a:r>
            <a:endParaRPr lang="zh-CN" altLang="en-US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MH_Title_1"/>
          <p:cNvSpPr/>
          <p:nvPr>
            <p:custDataLst>
              <p:tags r:id="rId16"/>
            </p:custDataLst>
          </p:nvPr>
        </p:nvSpPr>
        <p:spPr>
          <a:xfrm>
            <a:off x="3532320" y="4850352"/>
            <a:ext cx="1539875" cy="15414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堆栈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MH_SubTitle_2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997706" y="5337714"/>
            <a:ext cx="2883471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由程序设计人员用软件在内存中划出的一块存储区作为堆栈来使用。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8086/8088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采用这种方式。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MH_SubTitle_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62822" y="5337714"/>
            <a:ext cx="234398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按堆栈的工作方式专门设计的存储器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 8086/8088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的存储器组织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堆栈及堆栈段的使用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2262768" y="1473393"/>
            <a:ext cx="774700" cy="2659062"/>
          </a:xfrm>
          <a:custGeom>
            <a:avLst/>
            <a:gdLst>
              <a:gd name="connsiteX0" fmla="*/ 286341 w 572682"/>
              <a:gd name="connsiteY0" fmla="*/ 0 h 1963148"/>
              <a:gd name="connsiteX1" fmla="*/ 572682 w 572682"/>
              <a:gd name="connsiteY1" fmla="*/ 286341 h 1963148"/>
              <a:gd name="connsiteX2" fmla="*/ 488815 w 572682"/>
              <a:gd name="connsiteY2" fmla="*/ 488815 h 1963148"/>
              <a:gd name="connsiteX3" fmla="*/ 452012 w 572682"/>
              <a:gd name="connsiteY3" fmla="*/ 513628 h 1963148"/>
              <a:gd name="connsiteX4" fmla="*/ 452012 w 572682"/>
              <a:gd name="connsiteY4" fmla="*/ 1449520 h 1963148"/>
              <a:gd name="connsiteX5" fmla="*/ 488815 w 572682"/>
              <a:gd name="connsiteY5" fmla="*/ 1474333 h 1963148"/>
              <a:gd name="connsiteX6" fmla="*/ 572682 w 572682"/>
              <a:gd name="connsiteY6" fmla="*/ 1676807 h 1963148"/>
              <a:gd name="connsiteX7" fmla="*/ 286341 w 572682"/>
              <a:gd name="connsiteY7" fmla="*/ 1963148 h 1963148"/>
              <a:gd name="connsiteX8" fmla="*/ 0 w 572682"/>
              <a:gd name="connsiteY8" fmla="*/ 1676807 h 1963148"/>
              <a:gd name="connsiteX9" fmla="*/ 83868 w 572682"/>
              <a:gd name="connsiteY9" fmla="*/ 1474333 h 1963148"/>
              <a:gd name="connsiteX10" fmla="*/ 120669 w 572682"/>
              <a:gd name="connsiteY10" fmla="*/ 1449521 h 1963148"/>
              <a:gd name="connsiteX11" fmla="*/ 120669 w 572682"/>
              <a:gd name="connsiteY11" fmla="*/ 513627 h 1963148"/>
              <a:gd name="connsiteX12" fmla="*/ 83868 w 572682"/>
              <a:gd name="connsiteY12" fmla="*/ 488815 h 1963148"/>
              <a:gd name="connsiteX13" fmla="*/ 0 w 572682"/>
              <a:gd name="connsiteY13" fmla="*/ 286341 h 1963148"/>
              <a:gd name="connsiteX14" fmla="*/ 286341 w 572682"/>
              <a:gd name="connsiteY14" fmla="*/ 0 h 196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682" h="1963148">
                <a:moveTo>
                  <a:pt x="286341" y="0"/>
                </a:moveTo>
                <a:cubicBezTo>
                  <a:pt x="444483" y="0"/>
                  <a:pt x="572682" y="128199"/>
                  <a:pt x="572682" y="286341"/>
                </a:cubicBezTo>
                <a:cubicBezTo>
                  <a:pt x="572682" y="365412"/>
                  <a:pt x="540632" y="436997"/>
                  <a:pt x="488815" y="488815"/>
                </a:cubicBezTo>
                <a:lnTo>
                  <a:pt x="452012" y="513628"/>
                </a:lnTo>
                <a:lnTo>
                  <a:pt x="452012" y="1449520"/>
                </a:lnTo>
                <a:lnTo>
                  <a:pt x="488815" y="1474333"/>
                </a:lnTo>
                <a:cubicBezTo>
                  <a:pt x="540632" y="1526151"/>
                  <a:pt x="572682" y="1597736"/>
                  <a:pt x="572682" y="1676807"/>
                </a:cubicBezTo>
                <a:cubicBezTo>
                  <a:pt x="572682" y="1834949"/>
                  <a:pt x="444483" y="1963148"/>
                  <a:pt x="286341" y="1963148"/>
                </a:cubicBezTo>
                <a:cubicBezTo>
                  <a:pt x="128199" y="1963148"/>
                  <a:pt x="0" y="1834949"/>
                  <a:pt x="0" y="1676807"/>
                </a:cubicBezTo>
                <a:cubicBezTo>
                  <a:pt x="0" y="1597736"/>
                  <a:pt x="32050" y="1526151"/>
                  <a:pt x="83868" y="1474333"/>
                </a:cubicBezTo>
                <a:lnTo>
                  <a:pt x="120669" y="1449521"/>
                </a:lnTo>
                <a:lnTo>
                  <a:pt x="120669" y="513627"/>
                </a:lnTo>
                <a:lnTo>
                  <a:pt x="83868" y="488815"/>
                </a:lnTo>
                <a:cubicBezTo>
                  <a:pt x="32050" y="436997"/>
                  <a:pt x="0" y="365412"/>
                  <a:pt x="0" y="286341"/>
                </a:cubicBezTo>
                <a:cubicBezTo>
                  <a:pt x="0" y="128199"/>
                  <a:pt x="128199" y="0"/>
                  <a:pt x="28634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>
            <a:off x="2396711" y="1607314"/>
            <a:ext cx="506815" cy="506815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2" name="MH_Other_3"/>
          <p:cNvSpPr/>
          <p:nvPr>
            <p:custDataLst>
              <p:tags r:id="rId4"/>
            </p:custDataLst>
          </p:nvPr>
        </p:nvSpPr>
        <p:spPr>
          <a:xfrm>
            <a:off x="2396711" y="3490782"/>
            <a:ext cx="506815" cy="506815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5" name="MH_Other_4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3129543" y="1757555"/>
            <a:ext cx="304800" cy="241300"/>
          </a:xfrm>
          <a:custGeom>
            <a:avLst/>
            <a:gdLst>
              <a:gd name="T0" fmla="*/ 457481883 w 5616"/>
              <a:gd name="T1" fmla="*/ 457857528 h 4433"/>
              <a:gd name="T2" fmla="*/ 457481883 w 5616"/>
              <a:gd name="T3" fmla="*/ 457857528 h 4433"/>
              <a:gd name="T4" fmla="*/ 457481883 w 5616"/>
              <a:gd name="T5" fmla="*/ 457857528 h 4433"/>
              <a:gd name="T6" fmla="*/ 457481883 w 5616"/>
              <a:gd name="T7" fmla="*/ 457857528 h 4433"/>
              <a:gd name="T8" fmla="*/ 457481883 w 5616"/>
              <a:gd name="T9" fmla="*/ 457857528 h 4433"/>
              <a:gd name="T10" fmla="*/ 457481883 w 5616"/>
              <a:gd name="T11" fmla="*/ 457857528 h 4433"/>
              <a:gd name="T12" fmla="*/ 457481883 w 5616"/>
              <a:gd name="T13" fmla="*/ 457857528 h 4433"/>
              <a:gd name="T14" fmla="*/ 457481883 w 5616"/>
              <a:gd name="T15" fmla="*/ 457857528 h 4433"/>
              <a:gd name="T16" fmla="*/ 457481883 w 5616"/>
              <a:gd name="T17" fmla="*/ 457857528 h 4433"/>
              <a:gd name="T18" fmla="*/ 457481883 w 5616"/>
              <a:gd name="T19" fmla="*/ 457857528 h 4433"/>
              <a:gd name="T20" fmla="*/ 457481883 w 5616"/>
              <a:gd name="T21" fmla="*/ 457857528 h 4433"/>
              <a:gd name="T22" fmla="*/ 457481883 w 5616"/>
              <a:gd name="T23" fmla="*/ 457857528 h 4433"/>
              <a:gd name="T24" fmla="*/ 457481883 w 5616"/>
              <a:gd name="T25" fmla="*/ 457857528 h 4433"/>
              <a:gd name="T26" fmla="*/ 457481883 w 5616"/>
              <a:gd name="T27" fmla="*/ 457857528 h 443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616" h="4433">
                <a:moveTo>
                  <a:pt x="1854" y="1391"/>
                </a:moveTo>
                <a:lnTo>
                  <a:pt x="0" y="983"/>
                </a:lnTo>
                <a:lnTo>
                  <a:pt x="346" y="2217"/>
                </a:lnTo>
                <a:lnTo>
                  <a:pt x="0" y="3451"/>
                </a:lnTo>
                <a:lnTo>
                  <a:pt x="1854" y="3043"/>
                </a:lnTo>
                <a:lnTo>
                  <a:pt x="2116" y="2217"/>
                </a:lnTo>
                <a:lnTo>
                  <a:pt x="1854" y="1391"/>
                </a:lnTo>
                <a:close/>
                <a:moveTo>
                  <a:pt x="5616" y="2217"/>
                </a:moveTo>
                <a:lnTo>
                  <a:pt x="1777" y="0"/>
                </a:lnTo>
                <a:lnTo>
                  <a:pt x="2481" y="2217"/>
                </a:lnTo>
                <a:lnTo>
                  <a:pt x="1777" y="4433"/>
                </a:lnTo>
                <a:lnTo>
                  <a:pt x="5616" y="221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6" name="MH_Other_5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 flipH="1">
            <a:off x="1881768" y="3656205"/>
            <a:ext cx="304800" cy="241300"/>
          </a:xfrm>
          <a:custGeom>
            <a:avLst/>
            <a:gdLst>
              <a:gd name="T0" fmla="*/ 457481883 w 5616"/>
              <a:gd name="T1" fmla="*/ 457857528 h 4433"/>
              <a:gd name="T2" fmla="*/ 457481883 w 5616"/>
              <a:gd name="T3" fmla="*/ 457857528 h 4433"/>
              <a:gd name="T4" fmla="*/ 457481883 w 5616"/>
              <a:gd name="T5" fmla="*/ 457857528 h 4433"/>
              <a:gd name="T6" fmla="*/ 457481883 w 5616"/>
              <a:gd name="T7" fmla="*/ 457857528 h 4433"/>
              <a:gd name="T8" fmla="*/ 457481883 w 5616"/>
              <a:gd name="T9" fmla="*/ 457857528 h 4433"/>
              <a:gd name="T10" fmla="*/ 457481883 w 5616"/>
              <a:gd name="T11" fmla="*/ 457857528 h 4433"/>
              <a:gd name="T12" fmla="*/ 457481883 w 5616"/>
              <a:gd name="T13" fmla="*/ 457857528 h 4433"/>
              <a:gd name="T14" fmla="*/ 457481883 w 5616"/>
              <a:gd name="T15" fmla="*/ 457857528 h 4433"/>
              <a:gd name="T16" fmla="*/ 457481883 w 5616"/>
              <a:gd name="T17" fmla="*/ 457857528 h 4433"/>
              <a:gd name="T18" fmla="*/ 457481883 w 5616"/>
              <a:gd name="T19" fmla="*/ 457857528 h 4433"/>
              <a:gd name="T20" fmla="*/ 457481883 w 5616"/>
              <a:gd name="T21" fmla="*/ 457857528 h 4433"/>
              <a:gd name="T22" fmla="*/ 457481883 w 5616"/>
              <a:gd name="T23" fmla="*/ 457857528 h 4433"/>
              <a:gd name="T24" fmla="*/ 457481883 w 5616"/>
              <a:gd name="T25" fmla="*/ 457857528 h 4433"/>
              <a:gd name="T26" fmla="*/ 457481883 w 5616"/>
              <a:gd name="T27" fmla="*/ 457857528 h 443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616" h="4433">
                <a:moveTo>
                  <a:pt x="1854" y="1391"/>
                </a:moveTo>
                <a:lnTo>
                  <a:pt x="0" y="983"/>
                </a:lnTo>
                <a:lnTo>
                  <a:pt x="346" y="2217"/>
                </a:lnTo>
                <a:lnTo>
                  <a:pt x="0" y="3451"/>
                </a:lnTo>
                <a:lnTo>
                  <a:pt x="1854" y="3043"/>
                </a:lnTo>
                <a:lnTo>
                  <a:pt x="2116" y="2217"/>
                </a:lnTo>
                <a:lnTo>
                  <a:pt x="1854" y="1391"/>
                </a:lnTo>
                <a:close/>
                <a:moveTo>
                  <a:pt x="5616" y="2217"/>
                </a:moveTo>
                <a:lnTo>
                  <a:pt x="1777" y="0"/>
                </a:lnTo>
                <a:lnTo>
                  <a:pt x="2481" y="2217"/>
                </a:lnTo>
                <a:lnTo>
                  <a:pt x="1777" y="4433"/>
                </a:lnTo>
                <a:lnTo>
                  <a:pt x="5616" y="221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17" name="Group 2"/>
          <p:cNvGrpSpPr/>
          <p:nvPr/>
        </p:nvGrpSpPr>
        <p:grpSpPr bwMode="auto">
          <a:xfrm>
            <a:off x="5456818" y="1154305"/>
            <a:ext cx="3787775" cy="3048000"/>
            <a:chOff x="206" y="0"/>
            <a:chExt cx="2386" cy="1920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1008" y="288"/>
              <a:ext cx="624" cy="1632"/>
            </a:xfrm>
            <a:prstGeom prst="rect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1008" y="432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>
              <a:off x="1008" y="720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>
              <a:off x="1008" y="912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1008" y="1104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auto">
            <a:xfrm>
              <a:off x="1008" y="1296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>
              <a:off x="1008" y="1488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>
              <a:off x="864" y="816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 flipV="1">
              <a:off x="864" y="1392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>
              <a:off x="1632" y="1488"/>
              <a:ext cx="72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632" y="528"/>
              <a:ext cx="768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2064" y="768"/>
              <a:ext cx="52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堆栈</a:t>
              </a:r>
              <a:endPara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1824" y="576"/>
              <a:ext cx="308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已存放数据</a:t>
              </a:r>
              <a:endPara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AutoShape 16"/>
            <p:cNvSpPr/>
            <p:nvPr/>
          </p:nvSpPr>
          <p:spPr bwMode="auto">
            <a:xfrm>
              <a:off x="1680" y="720"/>
              <a:ext cx="144" cy="768"/>
            </a:xfrm>
            <a:prstGeom prst="rightBrace">
              <a:avLst>
                <a:gd name="adj1" fmla="val 4444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>
              <a:off x="2304" y="1056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Line 18"/>
            <p:cNvSpPr>
              <a:spLocks noChangeShapeType="1"/>
            </p:cNvSpPr>
            <p:nvPr/>
          </p:nvSpPr>
          <p:spPr bwMode="auto">
            <a:xfrm flipV="1">
              <a:off x="2304" y="528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384" y="672"/>
              <a:ext cx="5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TOP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206" y="1248"/>
              <a:ext cx="7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Bottom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1200" y="480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  <a:endPara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1200" y="1584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  <a:endPara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Text Box 23"/>
            <p:cNvSpPr txBox="1">
              <a:spLocks noChangeArrowheads="1"/>
            </p:cNvSpPr>
            <p:nvPr/>
          </p:nvSpPr>
          <p:spPr bwMode="auto">
            <a:xfrm>
              <a:off x="1056" y="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主存</a:t>
              </a:r>
              <a:endPara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384" y="240"/>
              <a:ext cx="7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00000H</a:t>
              </a:r>
              <a:endPara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73029" y="1382905"/>
            <a:ext cx="1947322" cy="2658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堆栈的一端是固定的，称为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栈底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栈底是堆栈存储区的最大地址单元。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04608" y="1443525"/>
            <a:ext cx="220415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堆栈的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另一端是浮动的，称为</a:t>
            </a:r>
            <a:r>
              <a:rPr lang="zh-CN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栈顶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任何时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候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，栈顶是最后存入信息的存储单元。栈顶随着堆栈中存放信息的多少而改变。</a:t>
            </a:r>
            <a:endParaRPr lang="zh-CN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MH_SubTitle_1"/>
          <p:cNvSpPr/>
          <p:nvPr>
            <p:custDataLst>
              <p:tags r:id="rId7"/>
            </p:custDataLst>
          </p:nvPr>
        </p:nvSpPr>
        <p:spPr>
          <a:xfrm>
            <a:off x="2981905" y="5417818"/>
            <a:ext cx="3024188" cy="1476375"/>
          </a:xfrm>
          <a:prstGeom prst="roundRect">
            <a:avLst/>
          </a:prstGeom>
          <a:solidFill>
            <a:schemeClr val="accent1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400" b="1" kern="0" dirty="0">
                <a:solidFill>
                  <a:sysClr val="window" lastClr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堆栈指针</a:t>
            </a:r>
            <a:endParaRPr lang="en-US" altLang="zh-CN" sz="2400" b="1" kern="0" dirty="0">
              <a:solidFill>
                <a:sysClr val="window" lastClr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defRPr/>
            </a:pPr>
            <a:r>
              <a:rPr lang="en-US" altLang="zh-CN" sz="2400" b="1" kern="0" dirty="0">
                <a:solidFill>
                  <a:sysClr val="window" lastClr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SP</a:t>
            </a:r>
            <a:endParaRPr lang="zh-CN" altLang="en-US" sz="2400" b="1" kern="0" dirty="0">
              <a:solidFill>
                <a:sysClr val="window" lastClr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MH_Other_1"/>
          <p:cNvSpPr/>
          <p:nvPr>
            <p:custDataLst>
              <p:tags r:id="rId8"/>
            </p:custDataLst>
          </p:nvPr>
        </p:nvSpPr>
        <p:spPr>
          <a:xfrm>
            <a:off x="948318" y="5543230"/>
            <a:ext cx="2789237" cy="122555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48" name="MH_Text_1"/>
          <p:cNvSpPr/>
          <p:nvPr>
            <p:custDataLst>
              <p:tags r:id="rId9"/>
            </p:custDataLst>
          </p:nvPr>
        </p:nvSpPr>
        <p:spPr>
          <a:xfrm>
            <a:off x="957843" y="5619430"/>
            <a:ext cx="2439987" cy="1071563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lIns="72000" tIns="0" rIns="72000" bIns="0" anchor="ctr">
            <a:normAutofit/>
          </a:bodyPr>
          <a:lstStyle/>
          <a:p>
            <a:pPr algn="ctr">
              <a:buClr>
                <a:srgbClr val="C00000"/>
              </a:buClr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SP的内容始终指向栈顶单元</a:t>
            </a:r>
            <a:endParaRPr lang="zh-CN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MH_Other_2"/>
          <p:cNvSpPr/>
          <p:nvPr>
            <p:custDataLst>
              <p:tags r:id="rId10"/>
            </p:custDataLst>
          </p:nvPr>
        </p:nvSpPr>
        <p:spPr>
          <a:xfrm>
            <a:off x="5236155" y="5543230"/>
            <a:ext cx="2789238" cy="122555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50" name="MH_Text_2"/>
          <p:cNvSpPr/>
          <p:nvPr>
            <p:custDataLst>
              <p:tags r:id="rId11"/>
            </p:custDataLst>
          </p:nvPr>
        </p:nvSpPr>
        <p:spPr>
          <a:xfrm>
            <a:off x="5572705" y="5619430"/>
            <a:ext cx="2441575" cy="1071563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lIns="72000" tIns="0" rIns="72000" bIns="0" anchor="ctr">
            <a:no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rgbClr val="1C1C1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堆栈中数据的进出都由</a:t>
            </a:r>
            <a:r>
              <a:rPr lang="en-US" altLang="zh-CN" sz="2000" b="1" kern="0" dirty="0">
                <a:solidFill>
                  <a:srgbClr val="1C1C1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SP</a:t>
            </a:r>
            <a:r>
              <a:rPr lang="zh-CN" altLang="en-US" sz="2000" b="1" kern="0" dirty="0">
                <a:solidFill>
                  <a:srgbClr val="1C1C1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来控制</a:t>
            </a:r>
            <a:endParaRPr lang="zh-CN" altLang="en-US" sz="2000" b="1" kern="0" dirty="0">
              <a:solidFill>
                <a:srgbClr val="1C1C1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458580" y="4663889"/>
            <a:ext cx="8153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为了指示堆栈中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栈顶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的位置，设置一个寄存器来指示其位置。其内容就象一个指针一样。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14564" y="4203787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堆栈指针SP（Stack Pointer）：</a:t>
            </a:r>
            <a:endParaRPr lang="zh-CN" altLang="en-US" sz="24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5" grpId="0" animBg="1"/>
      <p:bldP spid="16" grpId="0" animBg="1"/>
      <p:bldP spid="2" grpId="0"/>
      <p:bldP spid="3" grpId="0"/>
      <p:bldP spid="46" grpId="0" animBg="1"/>
      <p:bldP spid="47" grpId="0" animBg="1"/>
      <p:bldP spid="48" grpId="0" animBg="1"/>
      <p:bldP spid="49" grpId="0" animBg="1"/>
      <p:bldP spid="50" grpId="0" animBg="1"/>
      <p:bldP spid="53" grpId="0"/>
      <p:bldP spid="5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 8086/8088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的存储器组织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堆栈及堆栈段的使用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563266" y="1449294"/>
            <a:ext cx="7924800" cy="1225550"/>
          </a:xfrm>
          <a:prstGeom prst="rect">
            <a:avLst/>
          </a:prstGeom>
          <a:ln w="28575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在堆栈中存取数据的规则：“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先进后出FILO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”（First-In Last-Out）。即最先送入堆栈的数据要到最后才能取出，而最后送入堆栈的数据，最先取出。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483843" y="2983870"/>
            <a:ext cx="3618298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8086/8088堆栈的组织</a:t>
            </a:r>
            <a:endParaRPr kumimoji="0" lang="zh-CN" altLang="zh-CN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5" name="Group 5"/>
          <p:cNvGrpSpPr/>
          <p:nvPr/>
        </p:nvGrpSpPr>
        <p:grpSpPr bwMode="auto">
          <a:xfrm>
            <a:off x="4180042" y="3293035"/>
            <a:ext cx="4876800" cy="3505200"/>
            <a:chOff x="288" y="0"/>
            <a:chExt cx="3072" cy="2208"/>
          </a:xfrm>
        </p:grpSpPr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1008" y="0"/>
              <a:ext cx="624" cy="2208"/>
            </a:xfrm>
            <a:prstGeom prst="rect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" name="Line 7"/>
            <p:cNvSpPr>
              <a:spLocks noChangeShapeType="1"/>
            </p:cNvSpPr>
            <p:nvPr/>
          </p:nvSpPr>
          <p:spPr bwMode="auto">
            <a:xfrm>
              <a:off x="1008" y="288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Line 8"/>
            <p:cNvSpPr>
              <a:spLocks noChangeShapeType="1"/>
            </p:cNvSpPr>
            <p:nvPr/>
          </p:nvSpPr>
          <p:spPr bwMode="auto">
            <a:xfrm>
              <a:off x="1008" y="432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Line 9"/>
            <p:cNvSpPr>
              <a:spLocks noChangeShapeType="1"/>
            </p:cNvSpPr>
            <p:nvPr/>
          </p:nvSpPr>
          <p:spPr bwMode="auto">
            <a:xfrm>
              <a:off x="1008" y="576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008" y="864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>
              <a:off x="1008" y="1008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Line 12"/>
            <p:cNvSpPr>
              <a:spLocks noChangeShapeType="1"/>
            </p:cNvSpPr>
            <p:nvPr/>
          </p:nvSpPr>
          <p:spPr bwMode="auto">
            <a:xfrm>
              <a:off x="1008" y="1152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" name="Line 13"/>
            <p:cNvSpPr>
              <a:spLocks noChangeShapeType="1"/>
            </p:cNvSpPr>
            <p:nvPr/>
          </p:nvSpPr>
          <p:spPr bwMode="auto">
            <a:xfrm>
              <a:off x="1008" y="1296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" name="Line 14"/>
            <p:cNvSpPr>
              <a:spLocks noChangeShapeType="1"/>
            </p:cNvSpPr>
            <p:nvPr/>
          </p:nvSpPr>
          <p:spPr bwMode="auto">
            <a:xfrm>
              <a:off x="1008" y="1440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" name="Line 15"/>
            <p:cNvSpPr>
              <a:spLocks noChangeShapeType="1"/>
            </p:cNvSpPr>
            <p:nvPr/>
          </p:nvSpPr>
          <p:spPr bwMode="auto">
            <a:xfrm>
              <a:off x="1008" y="1584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Line 16"/>
            <p:cNvSpPr>
              <a:spLocks noChangeShapeType="1"/>
            </p:cNvSpPr>
            <p:nvPr/>
          </p:nvSpPr>
          <p:spPr bwMode="auto">
            <a:xfrm>
              <a:off x="1008" y="1728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" name="Line 17"/>
            <p:cNvSpPr>
              <a:spLocks noChangeShapeType="1"/>
            </p:cNvSpPr>
            <p:nvPr/>
          </p:nvSpPr>
          <p:spPr bwMode="auto">
            <a:xfrm>
              <a:off x="1008" y="1872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" name="Rectangle 18"/>
            <p:cNvSpPr>
              <a:spLocks noChangeArrowheads="1"/>
            </p:cNvSpPr>
            <p:nvPr/>
          </p:nvSpPr>
          <p:spPr bwMode="auto">
            <a:xfrm>
              <a:off x="2208" y="288"/>
              <a:ext cx="288" cy="192"/>
            </a:xfrm>
            <a:prstGeom prst="rect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SS</a:t>
              </a:r>
              <a:endPara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" name="Line 19"/>
            <p:cNvSpPr>
              <a:spLocks noChangeShapeType="1"/>
            </p:cNvSpPr>
            <p:nvPr/>
          </p:nvSpPr>
          <p:spPr bwMode="auto">
            <a:xfrm flipH="1">
              <a:off x="1632" y="336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2208" y="864"/>
              <a:ext cx="288" cy="192"/>
            </a:xfrm>
            <a:prstGeom prst="rect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SP</a:t>
              </a:r>
              <a:endPara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" name="Line 21"/>
            <p:cNvSpPr>
              <a:spLocks noChangeShapeType="1"/>
            </p:cNvSpPr>
            <p:nvPr/>
          </p:nvSpPr>
          <p:spPr bwMode="auto">
            <a:xfrm flipH="1">
              <a:off x="1632" y="960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" name="AutoShape 22"/>
            <p:cNvSpPr/>
            <p:nvPr/>
          </p:nvSpPr>
          <p:spPr bwMode="auto">
            <a:xfrm>
              <a:off x="1680" y="384"/>
              <a:ext cx="192" cy="1344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" name="Text Box 23"/>
            <p:cNvSpPr txBox="1">
              <a:spLocks noChangeArrowheads="1"/>
            </p:cNvSpPr>
            <p:nvPr/>
          </p:nvSpPr>
          <p:spPr bwMode="auto">
            <a:xfrm>
              <a:off x="1824" y="1008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堆栈</a:t>
              </a:r>
              <a:endPara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" name="Text Box 24"/>
            <p:cNvSpPr txBox="1">
              <a:spLocks noChangeArrowheads="1"/>
            </p:cNvSpPr>
            <p:nvPr/>
          </p:nvSpPr>
          <p:spPr bwMode="auto">
            <a:xfrm>
              <a:off x="317" y="139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栈底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" name="Line 25"/>
            <p:cNvSpPr>
              <a:spLocks noChangeShapeType="1"/>
            </p:cNvSpPr>
            <p:nvPr/>
          </p:nvSpPr>
          <p:spPr bwMode="auto">
            <a:xfrm>
              <a:off x="768" y="1536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" name="Text Box 26"/>
            <p:cNvSpPr txBox="1">
              <a:spLocks noChangeArrowheads="1"/>
            </p:cNvSpPr>
            <p:nvPr/>
          </p:nvSpPr>
          <p:spPr bwMode="auto">
            <a:xfrm>
              <a:off x="288" y="768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栈顶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" name="Line 27"/>
            <p:cNvSpPr>
              <a:spLocks noChangeShapeType="1"/>
            </p:cNvSpPr>
            <p:nvPr/>
          </p:nvSpPr>
          <p:spPr bwMode="auto">
            <a:xfrm>
              <a:off x="720" y="912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" name="Text Box 28"/>
            <p:cNvSpPr txBox="1">
              <a:spLocks noChangeArrowheads="1"/>
            </p:cNvSpPr>
            <p:nvPr/>
          </p:nvSpPr>
          <p:spPr bwMode="auto">
            <a:xfrm>
              <a:off x="1104" y="1392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XX</a:t>
              </a:r>
              <a:endPara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9" name="Text Box 29"/>
            <p:cNvSpPr txBox="1">
              <a:spLocks noChangeArrowheads="1"/>
            </p:cNvSpPr>
            <p:nvPr/>
          </p:nvSpPr>
          <p:spPr bwMode="auto">
            <a:xfrm>
              <a:off x="1104" y="1536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XX</a:t>
              </a:r>
              <a:endPara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" name="Text Box 30"/>
            <p:cNvSpPr txBox="1">
              <a:spLocks noChangeArrowheads="1"/>
            </p:cNvSpPr>
            <p:nvPr/>
          </p:nvSpPr>
          <p:spPr bwMode="auto">
            <a:xfrm>
              <a:off x="1104" y="1248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XX</a:t>
              </a:r>
              <a:endPara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" name="Text Box 31"/>
            <p:cNvSpPr txBox="1">
              <a:spLocks noChangeArrowheads="1"/>
            </p:cNvSpPr>
            <p:nvPr/>
          </p:nvSpPr>
          <p:spPr bwMode="auto">
            <a:xfrm>
              <a:off x="1104" y="1104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XX</a:t>
              </a:r>
              <a:endPara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" name="Text Box 32"/>
            <p:cNvSpPr txBox="1">
              <a:spLocks noChangeArrowheads="1"/>
            </p:cNvSpPr>
            <p:nvPr/>
          </p:nvSpPr>
          <p:spPr bwMode="auto">
            <a:xfrm>
              <a:off x="1104" y="96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XX</a:t>
              </a:r>
              <a:endPara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" name="Text Box 33"/>
            <p:cNvSpPr txBox="1">
              <a:spLocks noChangeArrowheads="1"/>
            </p:cNvSpPr>
            <p:nvPr/>
          </p:nvSpPr>
          <p:spPr bwMode="auto">
            <a:xfrm>
              <a:off x="1104" y="816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XX</a:t>
              </a:r>
              <a:endPara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" name="Line 34"/>
            <p:cNvSpPr>
              <a:spLocks noChangeShapeType="1"/>
            </p:cNvSpPr>
            <p:nvPr/>
          </p:nvSpPr>
          <p:spPr bwMode="auto">
            <a:xfrm flipH="1">
              <a:off x="1632" y="1824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5" name="Text Box 35"/>
            <p:cNvSpPr txBox="1">
              <a:spLocks noChangeArrowheads="1"/>
            </p:cNvSpPr>
            <p:nvPr/>
          </p:nvSpPr>
          <p:spPr bwMode="auto">
            <a:xfrm>
              <a:off x="1920" y="1728"/>
              <a:ext cx="14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堆栈初始化时的SP</a:t>
              </a:r>
              <a:endPara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6" name="文本框 85"/>
          <p:cNvSpPr txBox="1"/>
          <p:nvPr/>
        </p:nvSpPr>
        <p:spPr>
          <a:xfrm>
            <a:off x="1461574" y="5960035"/>
            <a:ext cx="3016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注意：栈底是第</a:t>
            </a:r>
            <a:r>
              <a:rPr lang="en-US" altLang="zh-CN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个存入数据的地址。</a:t>
            </a:r>
            <a:endParaRPr lang="zh-CN" altLang="en-US" sz="20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8" name="Rectangle 4"/>
          <p:cNvSpPr>
            <a:spLocks noChangeArrowheads="1"/>
          </p:cNvSpPr>
          <p:nvPr/>
        </p:nvSpPr>
        <p:spPr bwMode="auto">
          <a:xfrm>
            <a:off x="523237" y="3549958"/>
            <a:ext cx="3428206" cy="166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在8086/8088微机中堆栈是由堆栈段寄存器SS指示的一段存储区。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 autoUpdateAnimBg="0"/>
      <p:bldP spid="52" grpId="0" animBg="1" autoUpdateAnimBg="0"/>
      <p:bldP spid="86" grpId="0"/>
      <p:bldP spid="88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 8086/8088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的存储器组织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堆栈及堆栈段的使用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786653" y="2073182"/>
            <a:ext cx="863600" cy="4318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>
            <a:off x="697753" y="2073182"/>
            <a:ext cx="863600" cy="4318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01</a:t>
            </a:r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31241" y="1958882"/>
            <a:ext cx="635066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数据在堆栈中以字为单位存放，低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位放在较低地址单元，高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位放在较高地址单元。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Other_3"/>
          <p:cNvSpPr/>
          <p:nvPr>
            <p:custDataLst>
              <p:tags r:id="rId5"/>
            </p:custDataLst>
          </p:nvPr>
        </p:nvSpPr>
        <p:spPr>
          <a:xfrm>
            <a:off x="786653" y="3213100"/>
            <a:ext cx="863600" cy="4318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MH_Other_4"/>
          <p:cNvSpPr/>
          <p:nvPr>
            <p:custDataLst>
              <p:tags r:id="rId6"/>
            </p:custDataLst>
          </p:nvPr>
        </p:nvSpPr>
        <p:spPr>
          <a:xfrm>
            <a:off x="697753" y="3213100"/>
            <a:ext cx="863600" cy="431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02</a:t>
            </a:r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MH_SubTitle_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931241" y="3098800"/>
            <a:ext cx="635066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堆栈初始化时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SP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指向栈底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+2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单元，其值就是堆栈的长度。由于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SP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位寄存器，因此堆栈长度 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64K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字节。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MH_Other_5"/>
          <p:cNvSpPr/>
          <p:nvPr>
            <p:custDataLst>
              <p:tags r:id="rId8"/>
            </p:custDataLst>
          </p:nvPr>
        </p:nvSpPr>
        <p:spPr>
          <a:xfrm>
            <a:off x="786653" y="4467318"/>
            <a:ext cx="863600" cy="431800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" name="MH_Other_6"/>
          <p:cNvSpPr/>
          <p:nvPr>
            <p:custDataLst>
              <p:tags r:id="rId9"/>
            </p:custDataLst>
          </p:nvPr>
        </p:nvSpPr>
        <p:spPr>
          <a:xfrm>
            <a:off x="697753" y="4467318"/>
            <a:ext cx="863600" cy="4318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03</a:t>
            </a:r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6" name="MH_SubTitle_3"/>
          <p:cNvSpPr txBox="1"/>
          <p:nvPr>
            <p:custDataLst>
              <p:tags r:id="rId10"/>
            </p:custDataLst>
          </p:nvPr>
        </p:nvSpPr>
        <p:spPr>
          <a:xfrm>
            <a:off x="1931241" y="4353018"/>
            <a:ext cx="6350660" cy="66040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SP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始终表示堆栈段基址与栈顶之间的距离（字节数）。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SP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为最大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初始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值时，表示堆栈为空。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SP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时，表示堆栈全满。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MH_Other_7"/>
          <p:cNvSpPr/>
          <p:nvPr>
            <p:custDataLst>
              <p:tags r:id="rId11"/>
            </p:custDataLst>
          </p:nvPr>
        </p:nvSpPr>
        <p:spPr>
          <a:xfrm>
            <a:off x="786653" y="5835836"/>
            <a:ext cx="863600" cy="4318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8" name="MH_Other_8"/>
          <p:cNvSpPr/>
          <p:nvPr>
            <p:custDataLst>
              <p:tags r:id="rId12"/>
            </p:custDataLst>
          </p:nvPr>
        </p:nvSpPr>
        <p:spPr>
          <a:xfrm>
            <a:off x="697753" y="5835836"/>
            <a:ext cx="863600" cy="4318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04</a:t>
            </a:r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9" name="MH_SubTitle_4"/>
          <p:cNvSpPr txBox="1"/>
          <p:nvPr>
            <p:custDataLst>
              <p:tags r:id="rId13"/>
            </p:custDataLst>
          </p:nvPr>
        </p:nvSpPr>
        <p:spPr>
          <a:xfrm>
            <a:off x="1931241" y="5721536"/>
            <a:ext cx="6350660" cy="66040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当用户程序中要求的堆栈长度超过一个堆栈段的最大长度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64KB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时，可以设置多个堆栈段。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 8086/8088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的存储器组织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堆栈及堆栈段的使用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408735" y="2114644"/>
            <a:ext cx="4953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15000"/>
              </a:spcBef>
              <a:spcAft>
                <a:spcPct val="5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已知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15000"/>
              </a:lnSpc>
              <a:spcBef>
                <a:spcPct val="15000"/>
              </a:spcBef>
              <a:spcAft>
                <a:spcPct val="500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SS=1000H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SP=0100H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15000"/>
              </a:spcBef>
              <a:spcAft>
                <a:spcPct val="5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则：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15000"/>
              </a:lnSpc>
              <a:spcBef>
                <a:spcPct val="15000"/>
              </a:spcBef>
              <a:spcAft>
                <a:spcPct val="500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堆栈段的段首地址= 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15000"/>
              </a:lnSpc>
              <a:spcBef>
                <a:spcPct val="15000"/>
              </a:spcBef>
              <a:spcAft>
                <a:spcPct val="500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栈顶（偏移）地址=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15000"/>
              </a:spcBef>
              <a:spcAft>
                <a:spcPct val="5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若该段最后一个单元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15000"/>
              </a:spcBef>
              <a:spcAft>
                <a:spcPct val="5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 地址为10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200H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，则：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15000"/>
              </a:lnSpc>
              <a:spcBef>
                <a:spcPct val="15000"/>
              </a:spcBef>
              <a:spcAft>
                <a:spcPct val="500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栈底偏移地址=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4" name="Group 29"/>
          <p:cNvGrpSpPr/>
          <p:nvPr/>
        </p:nvGrpSpPr>
        <p:grpSpPr bwMode="auto">
          <a:xfrm>
            <a:off x="5595097" y="2141631"/>
            <a:ext cx="3022600" cy="4079875"/>
            <a:chOff x="3720" y="1270"/>
            <a:chExt cx="1904" cy="2570"/>
          </a:xfrm>
        </p:grpSpPr>
        <p:sp>
          <p:nvSpPr>
            <p:cNvPr id="55" name="Rectangle 4"/>
            <p:cNvSpPr>
              <a:spLocks noChangeArrowheads="1"/>
            </p:cNvSpPr>
            <p:nvPr/>
          </p:nvSpPr>
          <p:spPr bwMode="auto">
            <a:xfrm>
              <a:off x="4176" y="1901"/>
              <a:ext cx="864" cy="14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6" name="Line 5"/>
            <p:cNvSpPr>
              <a:spLocks noChangeShapeType="1"/>
            </p:cNvSpPr>
            <p:nvPr/>
          </p:nvSpPr>
          <p:spPr bwMode="auto">
            <a:xfrm>
              <a:off x="4176" y="1901"/>
              <a:ext cx="864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" name="Line 6"/>
            <p:cNvSpPr>
              <a:spLocks noChangeShapeType="1"/>
            </p:cNvSpPr>
            <p:nvPr/>
          </p:nvSpPr>
          <p:spPr bwMode="auto">
            <a:xfrm>
              <a:off x="4176" y="2621"/>
              <a:ext cx="864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Line 7"/>
            <p:cNvSpPr>
              <a:spLocks noChangeShapeType="1"/>
            </p:cNvSpPr>
            <p:nvPr/>
          </p:nvSpPr>
          <p:spPr bwMode="auto">
            <a:xfrm>
              <a:off x="4176" y="2813"/>
              <a:ext cx="864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9" name="Line 8"/>
            <p:cNvSpPr>
              <a:spLocks noChangeShapeType="1"/>
            </p:cNvSpPr>
            <p:nvPr/>
          </p:nvSpPr>
          <p:spPr bwMode="auto">
            <a:xfrm>
              <a:off x="4176" y="3341"/>
              <a:ext cx="864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Line 9"/>
            <p:cNvSpPr>
              <a:spLocks noChangeShapeType="1"/>
            </p:cNvSpPr>
            <p:nvPr/>
          </p:nvSpPr>
          <p:spPr bwMode="auto">
            <a:xfrm>
              <a:off x="4176" y="3197"/>
              <a:ext cx="864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1" name="Line 10"/>
            <p:cNvSpPr>
              <a:spLocks noChangeShapeType="1"/>
            </p:cNvSpPr>
            <p:nvPr/>
          </p:nvSpPr>
          <p:spPr bwMode="auto">
            <a:xfrm>
              <a:off x="4176" y="2093"/>
              <a:ext cx="864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" name="Line 11"/>
            <p:cNvSpPr>
              <a:spLocks noChangeShapeType="1"/>
            </p:cNvSpPr>
            <p:nvPr/>
          </p:nvSpPr>
          <p:spPr bwMode="auto">
            <a:xfrm>
              <a:off x="4176" y="1373"/>
              <a:ext cx="0" cy="24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Line 12"/>
            <p:cNvSpPr>
              <a:spLocks noChangeShapeType="1"/>
            </p:cNvSpPr>
            <p:nvPr/>
          </p:nvSpPr>
          <p:spPr bwMode="auto">
            <a:xfrm>
              <a:off x="5040" y="1373"/>
              <a:ext cx="0" cy="24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Freeform 13"/>
            <p:cNvSpPr/>
            <p:nvPr/>
          </p:nvSpPr>
          <p:spPr bwMode="auto">
            <a:xfrm>
              <a:off x="4173" y="1270"/>
              <a:ext cx="867" cy="234"/>
            </a:xfrm>
            <a:custGeom>
              <a:avLst/>
              <a:gdLst>
                <a:gd name="T0" fmla="*/ 0 w 867"/>
                <a:gd name="T1" fmla="*/ 133 h 234"/>
                <a:gd name="T2" fmla="*/ 184 w 867"/>
                <a:gd name="T3" fmla="*/ 40 h 234"/>
                <a:gd name="T4" fmla="*/ 313 w 867"/>
                <a:gd name="T5" fmla="*/ 114 h 234"/>
                <a:gd name="T6" fmla="*/ 443 w 867"/>
                <a:gd name="T7" fmla="*/ 216 h 234"/>
                <a:gd name="T8" fmla="*/ 507 w 867"/>
                <a:gd name="T9" fmla="*/ 234 h 234"/>
                <a:gd name="T10" fmla="*/ 747 w 867"/>
                <a:gd name="T11" fmla="*/ 225 h 234"/>
                <a:gd name="T12" fmla="*/ 849 w 867"/>
                <a:gd name="T13" fmla="*/ 160 h 234"/>
                <a:gd name="T14" fmla="*/ 867 w 867"/>
                <a:gd name="T15" fmla="*/ 133 h 2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67"/>
                <a:gd name="T25" fmla="*/ 0 h 234"/>
                <a:gd name="T26" fmla="*/ 867 w 867"/>
                <a:gd name="T27" fmla="*/ 234 h 23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67" h="234">
                  <a:moveTo>
                    <a:pt x="0" y="133"/>
                  </a:moveTo>
                  <a:cubicBezTo>
                    <a:pt x="32" y="0"/>
                    <a:pt x="20" y="30"/>
                    <a:pt x="184" y="40"/>
                  </a:cubicBezTo>
                  <a:cubicBezTo>
                    <a:pt x="243" y="56"/>
                    <a:pt x="254" y="94"/>
                    <a:pt x="313" y="114"/>
                  </a:cubicBezTo>
                  <a:cubicBezTo>
                    <a:pt x="350" y="150"/>
                    <a:pt x="393" y="197"/>
                    <a:pt x="443" y="216"/>
                  </a:cubicBezTo>
                  <a:cubicBezTo>
                    <a:pt x="464" y="224"/>
                    <a:pt x="486" y="227"/>
                    <a:pt x="507" y="234"/>
                  </a:cubicBezTo>
                  <a:cubicBezTo>
                    <a:pt x="587" y="231"/>
                    <a:pt x="667" y="233"/>
                    <a:pt x="747" y="225"/>
                  </a:cubicBezTo>
                  <a:cubicBezTo>
                    <a:pt x="766" y="223"/>
                    <a:pt x="809" y="171"/>
                    <a:pt x="849" y="160"/>
                  </a:cubicBezTo>
                  <a:cubicBezTo>
                    <a:pt x="855" y="151"/>
                    <a:pt x="867" y="133"/>
                    <a:pt x="867" y="133"/>
                  </a:cubicBezTo>
                </a:path>
              </a:pathLst>
            </a:cu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5" name="Freeform 14"/>
            <p:cNvSpPr/>
            <p:nvPr/>
          </p:nvSpPr>
          <p:spPr bwMode="auto">
            <a:xfrm>
              <a:off x="4172" y="3617"/>
              <a:ext cx="887" cy="223"/>
            </a:xfrm>
            <a:custGeom>
              <a:avLst/>
              <a:gdLst>
                <a:gd name="T0" fmla="*/ 0 w 887"/>
                <a:gd name="T1" fmla="*/ 177 h 223"/>
                <a:gd name="T2" fmla="*/ 130 w 887"/>
                <a:gd name="T3" fmla="*/ 84 h 223"/>
                <a:gd name="T4" fmla="*/ 185 w 887"/>
                <a:gd name="T5" fmla="*/ 66 h 223"/>
                <a:gd name="T6" fmla="*/ 434 w 887"/>
                <a:gd name="T7" fmla="*/ 47 h 223"/>
                <a:gd name="T8" fmla="*/ 508 w 887"/>
                <a:gd name="T9" fmla="*/ 84 h 223"/>
                <a:gd name="T10" fmla="*/ 600 w 887"/>
                <a:gd name="T11" fmla="*/ 149 h 223"/>
                <a:gd name="T12" fmla="*/ 840 w 887"/>
                <a:gd name="T13" fmla="*/ 223 h 223"/>
                <a:gd name="T14" fmla="*/ 887 w 887"/>
                <a:gd name="T15" fmla="*/ 121 h 2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87"/>
                <a:gd name="T25" fmla="*/ 0 h 223"/>
                <a:gd name="T26" fmla="*/ 887 w 887"/>
                <a:gd name="T27" fmla="*/ 223 h 2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87" h="223">
                  <a:moveTo>
                    <a:pt x="0" y="177"/>
                  </a:moveTo>
                  <a:cubicBezTo>
                    <a:pt x="38" y="164"/>
                    <a:pt x="91" y="110"/>
                    <a:pt x="130" y="84"/>
                  </a:cubicBezTo>
                  <a:cubicBezTo>
                    <a:pt x="146" y="73"/>
                    <a:pt x="185" y="66"/>
                    <a:pt x="185" y="66"/>
                  </a:cubicBezTo>
                  <a:cubicBezTo>
                    <a:pt x="247" y="0"/>
                    <a:pt x="354" y="43"/>
                    <a:pt x="434" y="47"/>
                  </a:cubicBezTo>
                  <a:cubicBezTo>
                    <a:pt x="466" y="60"/>
                    <a:pt x="482" y="64"/>
                    <a:pt x="508" y="84"/>
                  </a:cubicBezTo>
                  <a:cubicBezTo>
                    <a:pt x="539" y="109"/>
                    <a:pt x="561" y="136"/>
                    <a:pt x="600" y="149"/>
                  </a:cubicBezTo>
                  <a:cubicBezTo>
                    <a:pt x="654" y="200"/>
                    <a:pt x="771" y="215"/>
                    <a:pt x="840" y="223"/>
                  </a:cubicBezTo>
                  <a:cubicBezTo>
                    <a:pt x="862" y="191"/>
                    <a:pt x="869" y="155"/>
                    <a:pt x="887" y="121"/>
                  </a:cubicBezTo>
                </a:path>
              </a:pathLst>
            </a:cu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6" name="Text Box 15"/>
            <p:cNvSpPr txBox="1">
              <a:spLocks noChangeArrowheads="1"/>
            </p:cNvSpPr>
            <p:nvPr/>
          </p:nvSpPr>
          <p:spPr bwMode="auto">
            <a:xfrm>
              <a:off x="3736" y="1853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段首</a:t>
              </a: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7" name="Line 16"/>
            <p:cNvSpPr>
              <a:spLocks noChangeShapeType="1"/>
            </p:cNvSpPr>
            <p:nvPr/>
          </p:nvSpPr>
          <p:spPr bwMode="auto">
            <a:xfrm flipH="1">
              <a:off x="4176" y="3197"/>
              <a:ext cx="192" cy="144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Line 17"/>
            <p:cNvSpPr>
              <a:spLocks noChangeShapeType="1"/>
            </p:cNvSpPr>
            <p:nvPr/>
          </p:nvSpPr>
          <p:spPr bwMode="auto">
            <a:xfrm flipH="1">
              <a:off x="4320" y="3197"/>
              <a:ext cx="192" cy="144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 flipH="1">
              <a:off x="4464" y="3197"/>
              <a:ext cx="192" cy="144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0" name="Line 19"/>
            <p:cNvSpPr>
              <a:spLocks noChangeShapeType="1"/>
            </p:cNvSpPr>
            <p:nvPr/>
          </p:nvSpPr>
          <p:spPr bwMode="auto">
            <a:xfrm flipH="1">
              <a:off x="4608" y="3197"/>
              <a:ext cx="192" cy="144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1" name="Line 20"/>
            <p:cNvSpPr>
              <a:spLocks noChangeShapeType="1"/>
            </p:cNvSpPr>
            <p:nvPr/>
          </p:nvSpPr>
          <p:spPr bwMode="auto">
            <a:xfrm flipH="1">
              <a:off x="4752" y="3197"/>
              <a:ext cx="192" cy="144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2" name="Line 21"/>
            <p:cNvSpPr>
              <a:spLocks noChangeShapeType="1"/>
            </p:cNvSpPr>
            <p:nvPr/>
          </p:nvSpPr>
          <p:spPr bwMode="auto">
            <a:xfrm flipH="1">
              <a:off x="4896" y="3197"/>
              <a:ext cx="144" cy="144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3" name="Text Box 22"/>
            <p:cNvSpPr txBox="1">
              <a:spLocks noChangeArrowheads="1"/>
            </p:cNvSpPr>
            <p:nvPr/>
          </p:nvSpPr>
          <p:spPr bwMode="auto">
            <a:xfrm>
              <a:off x="3736" y="3117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栈底</a:t>
              </a: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4" name="Text Box 23"/>
            <p:cNvSpPr txBox="1">
              <a:spLocks noChangeArrowheads="1"/>
            </p:cNvSpPr>
            <p:nvPr/>
          </p:nvSpPr>
          <p:spPr bwMode="auto">
            <a:xfrm>
              <a:off x="3720" y="2581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栈顶</a:t>
              </a: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5" name="AutoShape 24"/>
            <p:cNvSpPr/>
            <p:nvPr/>
          </p:nvSpPr>
          <p:spPr bwMode="auto">
            <a:xfrm>
              <a:off x="5136" y="1901"/>
              <a:ext cx="144" cy="1440"/>
            </a:xfrm>
            <a:prstGeom prst="rightBrace">
              <a:avLst>
                <a:gd name="adj1" fmla="val 83333"/>
                <a:gd name="adj2" fmla="val 50000"/>
              </a:avLst>
            </a:prstGeom>
            <a:noFill/>
            <a:ln w="22225" cap="sq">
              <a:solidFill>
                <a:srgbClr val="3399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6" name="Text Box 25"/>
            <p:cNvSpPr txBox="1">
              <a:spLocks noChangeArrowheads="1"/>
            </p:cNvSpPr>
            <p:nvPr/>
          </p:nvSpPr>
          <p:spPr bwMode="auto">
            <a:xfrm>
              <a:off x="5288" y="2269"/>
              <a:ext cx="33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堆栈区</a:t>
              </a: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77" name="Text Box 26"/>
          <p:cNvSpPr txBox="1">
            <a:spLocks noChangeArrowheads="1"/>
          </p:cNvSpPr>
          <p:nvPr/>
        </p:nvSpPr>
        <p:spPr bwMode="auto">
          <a:xfrm>
            <a:off x="3904410" y="3791044"/>
            <a:ext cx="1512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10000H</a:t>
            </a:r>
            <a:endParaRPr lang="en-US" altLang="zh-CN" sz="24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Text Box 27"/>
          <p:cNvSpPr txBox="1">
            <a:spLocks noChangeArrowheads="1"/>
          </p:cNvSpPr>
          <p:nvPr/>
        </p:nvSpPr>
        <p:spPr bwMode="auto">
          <a:xfrm>
            <a:off x="3864722" y="4308569"/>
            <a:ext cx="1512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0100H</a:t>
            </a:r>
            <a:endParaRPr lang="en-US" altLang="zh-CN" sz="24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9" name="Text Box 28"/>
          <p:cNvSpPr txBox="1">
            <a:spLocks noChangeArrowheads="1"/>
          </p:cNvSpPr>
          <p:nvPr/>
        </p:nvSpPr>
        <p:spPr bwMode="auto">
          <a:xfrm>
            <a:off x="3288460" y="5956394"/>
            <a:ext cx="1512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0200H</a:t>
            </a:r>
            <a:endParaRPr lang="en-US" altLang="zh-CN" sz="24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" name="Rectangle 2"/>
          <p:cNvSpPr txBox="1">
            <a:spLocks noChangeArrowheads="1"/>
          </p:cNvSpPr>
          <p:nvPr/>
        </p:nvSpPr>
        <p:spPr bwMode="auto">
          <a:xfrm>
            <a:off x="244431" y="629257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ahoma" panose="020B0604030504040204"/>
                <a:ea typeface="隶书" panose="02010509060101010101" pitchFamily="49" charset="-122"/>
                <a:cs typeface="+mj-cs"/>
              </a:rPr>
              <a:t>例：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ahoma" panose="020B0604030504040204"/>
              <a:ea typeface="隶书" panose="02010509060101010101" pitchFamily="49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特点及工作模式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最小模式下的总线连接示意图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538885" y="1254789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2517796" y="2326611"/>
            <a:ext cx="1066800" cy="32766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838221" y="3009236"/>
            <a:ext cx="1219200" cy="8382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4803796" y="2326611"/>
            <a:ext cx="1143000" cy="11430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4803796" y="3622011"/>
            <a:ext cx="1143000" cy="10668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2682896" y="3088611"/>
            <a:ext cx="8382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8088</a:t>
            </a:r>
            <a:endParaRPr kumimoji="1"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endParaRPr kumimoji="1"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Line 8"/>
          <p:cNvSpPr>
            <a:spLocks noChangeShapeType="1"/>
          </p:cNvSpPr>
          <p:nvPr/>
        </p:nvSpPr>
        <p:spPr bwMode="auto">
          <a:xfrm>
            <a:off x="3584596" y="2555211"/>
            <a:ext cx="1219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Line 9"/>
          <p:cNvSpPr>
            <a:spLocks noChangeShapeType="1"/>
          </p:cNvSpPr>
          <p:nvPr/>
        </p:nvSpPr>
        <p:spPr bwMode="auto">
          <a:xfrm>
            <a:off x="3584596" y="4884073"/>
            <a:ext cx="1219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3584596" y="5455573"/>
            <a:ext cx="12192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AutoShape 11"/>
          <p:cNvSpPr>
            <a:spLocks noChangeArrowheads="1"/>
          </p:cNvSpPr>
          <p:nvPr/>
        </p:nvSpPr>
        <p:spPr bwMode="auto">
          <a:xfrm>
            <a:off x="3584596" y="3012411"/>
            <a:ext cx="1219200" cy="152400"/>
          </a:xfrm>
          <a:prstGeom prst="rightArrow">
            <a:avLst>
              <a:gd name="adj1" fmla="val 50000"/>
              <a:gd name="adj2" fmla="val 200000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AutoShape 12"/>
          <p:cNvSpPr>
            <a:spLocks noChangeArrowheads="1"/>
          </p:cNvSpPr>
          <p:nvPr/>
        </p:nvSpPr>
        <p:spPr bwMode="auto">
          <a:xfrm>
            <a:off x="4194196" y="4045873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4041796" y="5093623"/>
            <a:ext cx="685800" cy="41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•</a:t>
            </a:r>
            <a:endParaRPr kumimoji="1" lang="zh-CN" altLang="en-US" sz="24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•</a:t>
            </a:r>
            <a:endParaRPr kumimoji="1" lang="zh-CN" altLang="en-US" sz="24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AutoShape 14"/>
          <p:cNvSpPr/>
          <p:nvPr/>
        </p:nvSpPr>
        <p:spPr bwMode="auto">
          <a:xfrm>
            <a:off x="5032396" y="4841211"/>
            <a:ext cx="228600" cy="6858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AutoShape 15"/>
          <p:cNvSpPr>
            <a:spLocks noChangeArrowheads="1"/>
          </p:cNvSpPr>
          <p:nvPr/>
        </p:nvSpPr>
        <p:spPr bwMode="auto">
          <a:xfrm>
            <a:off x="5413396" y="5069811"/>
            <a:ext cx="990600" cy="152400"/>
          </a:xfrm>
          <a:prstGeom prst="leftRightArrow">
            <a:avLst>
              <a:gd name="adj1" fmla="val 50000"/>
              <a:gd name="adj2" fmla="val 130000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Text Box 16"/>
          <p:cNvSpPr txBox="1">
            <a:spLocks noChangeArrowheads="1"/>
          </p:cNvSpPr>
          <p:nvPr/>
        </p:nvSpPr>
        <p:spPr bwMode="auto">
          <a:xfrm>
            <a:off x="6480196" y="4930111"/>
            <a:ext cx="1295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控制总线</a:t>
            </a:r>
            <a:endParaRPr kumimoji="1" lang="zh-CN" altLang="en-US" sz="20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AutoShape 17"/>
          <p:cNvSpPr>
            <a:spLocks noChangeArrowheads="1"/>
          </p:cNvSpPr>
          <p:nvPr/>
        </p:nvSpPr>
        <p:spPr bwMode="auto">
          <a:xfrm>
            <a:off x="5946796" y="4060161"/>
            <a:ext cx="990600" cy="152400"/>
          </a:xfrm>
          <a:prstGeom prst="leftRightArrow">
            <a:avLst>
              <a:gd name="adj1" fmla="val 50000"/>
              <a:gd name="adj2" fmla="val 130000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6911996" y="3899823"/>
            <a:ext cx="1295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数据总线</a:t>
            </a:r>
            <a:endParaRPr kumimoji="1" lang="zh-CN" altLang="en-US" sz="20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AutoShape 19"/>
          <p:cNvSpPr>
            <a:spLocks noChangeArrowheads="1"/>
          </p:cNvSpPr>
          <p:nvPr/>
        </p:nvSpPr>
        <p:spPr bwMode="auto">
          <a:xfrm>
            <a:off x="5946796" y="2783811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Text Box 20"/>
          <p:cNvSpPr txBox="1">
            <a:spLocks noChangeArrowheads="1"/>
          </p:cNvSpPr>
          <p:nvPr/>
        </p:nvSpPr>
        <p:spPr bwMode="auto">
          <a:xfrm>
            <a:off x="6861196" y="2680623"/>
            <a:ext cx="152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地址总线</a:t>
            </a:r>
            <a:endParaRPr kumimoji="1" lang="zh-CN" altLang="en-US" sz="20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5045096" y="2631411"/>
            <a:ext cx="749300" cy="558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endParaRPr kumimoji="1"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锁存</a:t>
            </a:r>
            <a:endParaRPr kumimoji="1"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5032396" y="3864898"/>
            <a:ext cx="711200" cy="558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endParaRPr kumimoji="1"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收发</a:t>
            </a:r>
            <a:endParaRPr kumimoji="1"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Text Box 23"/>
          <p:cNvSpPr txBox="1">
            <a:spLocks noChangeArrowheads="1"/>
          </p:cNvSpPr>
          <p:nvPr/>
        </p:nvSpPr>
        <p:spPr bwMode="auto">
          <a:xfrm>
            <a:off x="3813196" y="2098011"/>
            <a:ext cx="914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ALE</a:t>
            </a:r>
            <a:endParaRPr kumimoji="1" lang="en-US" altLang="zh-CN" sz="20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968396" y="3164811"/>
            <a:ext cx="1041400" cy="558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时钟发</a:t>
            </a:r>
            <a:endParaRPr kumimoji="1" lang="zh-CN" altLang="en-US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  器</a:t>
            </a:r>
            <a:endParaRPr kumimoji="1" lang="zh-CN" altLang="en-US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Line 25"/>
          <p:cNvSpPr>
            <a:spLocks noChangeShapeType="1"/>
          </p:cNvSpPr>
          <p:nvPr/>
        </p:nvSpPr>
        <p:spPr bwMode="auto">
          <a:xfrm>
            <a:off x="2073296" y="3241011"/>
            <a:ext cx="4572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Line 26"/>
          <p:cNvSpPr>
            <a:spLocks noChangeShapeType="1"/>
          </p:cNvSpPr>
          <p:nvPr/>
        </p:nvSpPr>
        <p:spPr bwMode="auto">
          <a:xfrm>
            <a:off x="2073296" y="3469611"/>
            <a:ext cx="4572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Line 27"/>
          <p:cNvSpPr>
            <a:spLocks noChangeShapeType="1"/>
          </p:cNvSpPr>
          <p:nvPr/>
        </p:nvSpPr>
        <p:spPr bwMode="auto">
          <a:xfrm>
            <a:off x="2073296" y="3698211"/>
            <a:ext cx="4572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Line 28"/>
          <p:cNvSpPr>
            <a:spLocks noChangeShapeType="1"/>
          </p:cNvSpPr>
          <p:nvPr/>
        </p:nvSpPr>
        <p:spPr bwMode="auto">
          <a:xfrm flipV="1">
            <a:off x="942996" y="2555211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Line 29"/>
          <p:cNvSpPr>
            <a:spLocks noChangeShapeType="1"/>
          </p:cNvSpPr>
          <p:nvPr/>
        </p:nvSpPr>
        <p:spPr bwMode="auto">
          <a:xfrm>
            <a:off x="942996" y="2555211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Line 30"/>
          <p:cNvSpPr>
            <a:spLocks noChangeShapeType="1"/>
          </p:cNvSpPr>
          <p:nvPr/>
        </p:nvSpPr>
        <p:spPr bwMode="auto">
          <a:xfrm>
            <a:off x="1247796" y="240281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Line 31"/>
          <p:cNvSpPr>
            <a:spLocks noChangeShapeType="1"/>
          </p:cNvSpPr>
          <p:nvPr/>
        </p:nvSpPr>
        <p:spPr bwMode="auto">
          <a:xfrm>
            <a:off x="1628796" y="240281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Rectangle 32"/>
          <p:cNvSpPr>
            <a:spLocks noChangeArrowheads="1"/>
          </p:cNvSpPr>
          <p:nvPr/>
        </p:nvSpPr>
        <p:spPr bwMode="auto">
          <a:xfrm>
            <a:off x="1323996" y="2402811"/>
            <a:ext cx="228600" cy="3048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" name="Line 33"/>
          <p:cNvSpPr>
            <a:spLocks noChangeShapeType="1"/>
          </p:cNvSpPr>
          <p:nvPr/>
        </p:nvSpPr>
        <p:spPr bwMode="auto">
          <a:xfrm>
            <a:off x="1628796" y="2555211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" name="Line 34"/>
          <p:cNvSpPr>
            <a:spLocks noChangeShapeType="1"/>
          </p:cNvSpPr>
          <p:nvPr/>
        </p:nvSpPr>
        <p:spPr bwMode="auto">
          <a:xfrm>
            <a:off x="1933596" y="2555211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" name="Rectangle 35"/>
          <p:cNvSpPr>
            <a:spLocks noChangeArrowheads="1"/>
          </p:cNvSpPr>
          <p:nvPr/>
        </p:nvSpPr>
        <p:spPr bwMode="auto">
          <a:xfrm>
            <a:off x="4117996" y="3136236"/>
            <a:ext cx="76200" cy="1019175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s_1"/>
          <p:cNvSpPr/>
          <p:nvPr>
            <p:custDataLst>
              <p:tags r:id="rId1"/>
            </p:custDataLst>
          </p:nvPr>
        </p:nvSpPr>
        <p:spPr>
          <a:xfrm>
            <a:off x="1933484" y="2554961"/>
            <a:ext cx="1803016" cy="18030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MH_Others_2"/>
          <p:cNvSpPr/>
          <p:nvPr>
            <p:custDataLst>
              <p:tags r:id="rId2"/>
            </p:custDataLst>
          </p:nvPr>
        </p:nvSpPr>
        <p:spPr>
          <a:xfrm>
            <a:off x="1213722" y="1828800"/>
            <a:ext cx="3282308" cy="328230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MH_Others_3"/>
          <p:cNvSpPr/>
          <p:nvPr>
            <p:custDataLst>
              <p:tags r:id="rId3"/>
            </p:custDataLst>
          </p:nvPr>
        </p:nvSpPr>
        <p:spPr>
          <a:xfrm>
            <a:off x="4245879" y="2695898"/>
            <a:ext cx="269352" cy="269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" name="MH_Number"/>
          <p:cNvSpPr/>
          <p:nvPr>
            <p:custDataLst>
              <p:tags r:id="rId4"/>
            </p:custDataLst>
          </p:nvPr>
        </p:nvSpPr>
        <p:spPr>
          <a:xfrm>
            <a:off x="2058338" y="2695898"/>
            <a:ext cx="1538428" cy="15384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85000" lnSpcReduction="10000"/>
          </a:bodyPr>
          <a:lstStyle/>
          <a:p>
            <a:pPr lvl="0" algn="ctr"/>
            <a:r>
              <a:rPr lang="en-US" altLang="zh-CN" sz="80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2.6</a:t>
            </a:r>
            <a:endParaRPr lang="zh-CN" altLang="en-US" sz="80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MH_Title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47972" y="2473407"/>
            <a:ext cx="3579320" cy="191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8088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系统总线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0" name="ïšḻïdê"/>
          <p:cNvSpPr txBox="1"/>
          <p:nvPr/>
        </p:nvSpPr>
        <p:spPr bwMode="auto">
          <a:xfrm>
            <a:off x="-1" y="124432"/>
            <a:ext cx="348727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主要内容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ľídé"/>
          <p:cNvSpPr/>
          <p:nvPr/>
        </p:nvSpPr>
        <p:spPr>
          <a:xfrm>
            <a:off x="502444" y="1728444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iṧḷïḋê"/>
          <p:cNvGrpSpPr/>
          <p:nvPr/>
        </p:nvGrpSpPr>
        <p:grpSpPr>
          <a:xfrm>
            <a:off x="502444" y="2118052"/>
            <a:ext cx="2648086" cy="530914"/>
            <a:chOff x="669925" y="1643428"/>
            <a:chExt cx="3530781" cy="707886"/>
          </a:xfrm>
        </p:grpSpPr>
        <p:sp>
          <p:nvSpPr>
            <p:cNvPr id="30" name="ïšḻïdê"/>
            <p:cNvSpPr txBox="1"/>
            <p:nvPr/>
          </p:nvSpPr>
          <p:spPr bwMode="auto">
            <a:xfrm>
              <a:off x="669925" y="1643428"/>
              <a:ext cx="299638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 fontScale="9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2800" b="1" dirty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2.6 </a:t>
              </a:r>
              <a:r>
                <a:rPr lang="zh-CN" altLang="en-US" sz="2800" b="1" dirty="0">
                  <a:solidFill>
                    <a:schemeClr val="bg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主要内容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îsḻíḋé"/>
          <p:cNvSpPr txBox="1"/>
          <p:nvPr/>
        </p:nvSpPr>
        <p:spPr>
          <a:xfrm>
            <a:off x="1872698" y="3115956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01.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8" name="ísḻiḑe"/>
          <p:cNvSpPr/>
          <p:nvPr/>
        </p:nvSpPr>
        <p:spPr>
          <a:xfrm>
            <a:off x="2526228" y="3127498"/>
            <a:ext cx="4158035" cy="288540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总线的基本概念；</a:t>
            </a:r>
            <a:endParaRPr lang="zh-CN" altLang="en-US" sz="28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ïṩľîdé"/>
          <p:cNvSpPr txBox="1"/>
          <p:nvPr/>
        </p:nvSpPr>
        <p:spPr>
          <a:xfrm>
            <a:off x="1872697" y="3600798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2800" b="1" dirty="0">
                <a:solidFill>
                  <a:schemeClr val="accent1"/>
                </a:solidFill>
              </a:rPr>
              <a:t>02.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îṣ1idè"/>
          <p:cNvSpPr/>
          <p:nvPr/>
        </p:nvSpPr>
        <p:spPr>
          <a:xfrm>
            <a:off x="2526228" y="3612339"/>
            <a:ext cx="4158035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 kern="0">
                <a:latin typeface="楷体" panose="02010609060101010101" pitchFamily="49" charset="-122"/>
                <a:ea typeface="楷体" panose="02010609060101010101" pitchFamily="49" charset="-122"/>
              </a:rPr>
              <a:t>最小总线模式；</a:t>
            </a:r>
            <a:endParaRPr lang="zh-CN" altLang="en-US" sz="28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işľíďe"/>
          <p:cNvSpPr txBox="1"/>
          <p:nvPr/>
        </p:nvSpPr>
        <p:spPr>
          <a:xfrm>
            <a:off x="1872697" y="4085640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2800" b="1" dirty="0">
                <a:solidFill>
                  <a:schemeClr val="accent1"/>
                </a:solidFill>
              </a:rPr>
              <a:t>03.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ïşľïdé"/>
          <p:cNvSpPr/>
          <p:nvPr/>
        </p:nvSpPr>
        <p:spPr>
          <a:xfrm>
            <a:off x="2526228" y="4097181"/>
            <a:ext cx="4158035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 kern="0">
                <a:latin typeface="楷体" panose="02010609060101010101" pitchFamily="49" charset="-122"/>
                <a:ea typeface="楷体" panose="02010609060101010101" pitchFamily="49" charset="-122"/>
              </a:rPr>
              <a:t>最大总线模式；</a:t>
            </a:r>
            <a:endParaRPr lang="zh-CN" altLang="en-US" sz="28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ís1íde"/>
          <p:cNvSpPr txBox="1"/>
          <p:nvPr/>
        </p:nvSpPr>
        <p:spPr>
          <a:xfrm>
            <a:off x="1872697" y="4570482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2800" b="1" dirty="0">
                <a:solidFill>
                  <a:schemeClr val="accent1"/>
                </a:solidFill>
              </a:rPr>
              <a:t>04.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7" name="íṡḻîḓé"/>
          <p:cNvSpPr/>
          <p:nvPr/>
        </p:nvSpPr>
        <p:spPr>
          <a:xfrm>
            <a:off x="2526228" y="4582023"/>
            <a:ext cx="4158035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 kern="0">
                <a:latin typeface="楷体" panose="02010609060101010101" pitchFamily="49" charset="-122"/>
                <a:ea typeface="楷体" panose="02010609060101010101" pitchFamily="49" charset="-122"/>
              </a:rPr>
              <a:t>最小模式总线时序。</a:t>
            </a:r>
            <a:endParaRPr lang="zh-CN" altLang="en-US" sz="28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îṩļíḑé"/>
          <p:cNvSpPr/>
          <p:nvPr/>
        </p:nvSpPr>
        <p:spPr>
          <a:xfrm>
            <a:off x="1524070" y="3144511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ïśľîḋê"/>
          <p:cNvSpPr/>
          <p:nvPr/>
        </p:nvSpPr>
        <p:spPr>
          <a:xfrm>
            <a:off x="1524070" y="3629352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íṧļîḓê"/>
          <p:cNvSpPr/>
          <p:nvPr/>
        </p:nvSpPr>
        <p:spPr>
          <a:xfrm>
            <a:off x="1524070" y="4114194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íšḻíḋe"/>
          <p:cNvSpPr/>
          <p:nvPr/>
        </p:nvSpPr>
        <p:spPr>
          <a:xfrm>
            <a:off x="1524070" y="4599036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959428" y="3465396"/>
            <a:ext cx="668093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959428" y="3961785"/>
            <a:ext cx="668093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959428" y="4458174"/>
            <a:ext cx="668093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959428" y="4954563"/>
            <a:ext cx="668093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2.6 8088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系统总线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概述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5669" y="1399108"/>
            <a:ext cx="7933577" cy="146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lnSpc>
                <a:spcPct val="115000"/>
              </a:lnSpc>
              <a:spcBef>
                <a:spcPct val="15000"/>
              </a:spcBef>
              <a:spcAft>
                <a:spcPct val="5000"/>
              </a:spcAft>
              <a:buClr>
                <a:srgbClr val="3333CC"/>
              </a:buClr>
              <a:buSzPct val="60000"/>
            </a:pPr>
            <a:r>
              <a:rPr lang="zh-CN" altLang="en-US" sz="2800" b="1" u="sng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总线：</a:t>
            </a:r>
            <a:endParaRPr lang="zh-CN" altLang="en-US" sz="2800" b="1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0" indent="-342900" defTabSz="914400" fontAlgn="base">
              <a:lnSpc>
                <a:spcPct val="115000"/>
              </a:lnSpc>
              <a:spcBef>
                <a:spcPct val="15000"/>
              </a:spcBef>
              <a:spcAft>
                <a:spcPct val="5000"/>
              </a:spcAft>
              <a:buClr>
                <a:srgbClr val="3333CC"/>
              </a:buClr>
              <a:buSzPct val="60000"/>
            </a:pPr>
            <a:r>
              <a:rPr lang="zh-CN" altLang="en-US" sz="2400" b="1" kern="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一组导线和相关的控制、驱动电路</a:t>
            </a:r>
            <a:r>
              <a:rPr lang="zh-CN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集合，是计算机系统各部件之间传输地址、数据和控制信息</a:t>
            </a:r>
            <a:r>
              <a:rPr lang="zh-CN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通道。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11323" y="3322451"/>
            <a:ext cx="6217536" cy="3067050"/>
            <a:chOff x="1311323" y="3322451"/>
            <a:chExt cx="6217536" cy="3067050"/>
          </a:xfrm>
        </p:grpSpPr>
        <p:cxnSp>
          <p:nvCxnSpPr>
            <p:cNvPr id="8" name="MH_Other_1"/>
            <p:cNvCxnSpPr/>
            <p:nvPr>
              <p:custDataLst>
                <p:tags r:id="rId2"/>
              </p:custDataLst>
            </p:nvPr>
          </p:nvCxnSpPr>
          <p:spPr>
            <a:xfrm rot="16200000" flipV="1">
              <a:off x="3822841" y="4961544"/>
              <a:ext cx="1068388" cy="3175"/>
            </a:xfrm>
            <a:prstGeom prst="bentConnector3">
              <a:avLst>
                <a:gd name="adj1" fmla="val 51693"/>
              </a:avLst>
            </a:prstGeom>
            <a:ln w="19050">
              <a:solidFill>
                <a:srgbClr val="B2B2B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MH_Other_2"/>
            <p:cNvCxnSpPr/>
            <p:nvPr>
              <p:custDataLst>
                <p:tags r:id="rId3"/>
              </p:custDataLst>
            </p:nvPr>
          </p:nvCxnSpPr>
          <p:spPr>
            <a:xfrm rot="10800000">
              <a:off x="1974197" y="4373376"/>
              <a:ext cx="2452687" cy="1125537"/>
            </a:xfrm>
            <a:prstGeom prst="bentConnector2">
              <a:avLst/>
            </a:prstGeom>
            <a:ln w="19050">
              <a:solidFill>
                <a:srgbClr val="B2B2B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MH_Other_3"/>
            <p:cNvCxnSpPr/>
            <p:nvPr>
              <p:custDataLst>
                <p:tags r:id="rId4"/>
              </p:custDataLst>
            </p:nvPr>
          </p:nvCxnSpPr>
          <p:spPr>
            <a:xfrm flipV="1">
              <a:off x="4434822" y="4284476"/>
              <a:ext cx="2530475" cy="1214437"/>
            </a:xfrm>
            <a:prstGeom prst="bentConnector2">
              <a:avLst/>
            </a:prstGeom>
            <a:ln w="19050">
              <a:solidFill>
                <a:srgbClr val="B2B2B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MH_Other_4"/>
            <p:cNvSpPr/>
            <p:nvPr>
              <p:custDataLst>
                <p:tags r:id="rId5"/>
              </p:custDataLst>
            </p:nvPr>
          </p:nvSpPr>
          <p:spPr bwMode="auto">
            <a:xfrm rot="3167261">
              <a:off x="3966808" y="3190986"/>
              <a:ext cx="568488" cy="1070072"/>
            </a:xfrm>
            <a:prstGeom prst="moon">
              <a:avLst>
                <a:gd name="adj" fmla="val 15337"/>
              </a:avLst>
            </a:prstGeom>
            <a:gradFill>
              <a:gsLst>
                <a:gs pos="10000">
                  <a:schemeClr val="bg1">
                    <a:alpha val="60000"/>
                  </a:scheme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>
                <a:solidFill>
                  <a:schemeClr val="tx1"/>
                </a:solidFill>
                <a:latin typeface="楷体" panose="02010609060101010101" pitchFamily="49" charset="-122"/>
              </a:endParaRPr>
            </a:p>
          </p:txBody>
        </p:sp>
        <p:sp>
          <p:nvSpPr>
            <p:cNvPr id="12" name="MH_Other_5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3809347" y="3331976"/>
              <a:ext cx="1195387" cy="119697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>
                <a:solidFill>
                  <a:schemeClr val="tx1"/>
                </a:solidFill>
                <a:latin typeface="楷体" panose="02010609060101010101" pitchFamily="49" charset="-122"/>
              </a:endParaRPr>
            </a:p>
          </p:txBody>
        </p:sp>
        <p:sp>
          <p:nvSpPr>
            <p:cNvPr id="13" name="MH_Other_6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>
              <a:off x="3826809" y="3351026"/>
              <a:ext cx="1141413" cy="1141412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>
                <a:solidFill>
                  <a:schemeClr val="tx1"/>
                </a:solidFill>
                <a:latin typeface="楷体" panose="02010609060101010101" pitchFamily="49" charset="-122"/>
              </a:endParaRPr>
            </a:p>
          </p:txBody>
        </p:sp>
        <p:sp>
          <p:nvSpPr>
            <p:cNvPr id="15" name="MH_Other_7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V="1">
              <a:off x="3964922" y="3489138"/>
              <a:ext cx="865187" cy="865188"/>
            </a:xfrm>
            <a:prstGeom prst="blockArc">
              <a:avLst>
                <a:gd name="adj1" fmla="val 745992"/>
                <a:gd name="adj2" fmla="val 20865236"/>
                <a:gd name="adj3" fmla="val 9752"/>
              </a:avLst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>
                <a:solidFill>
                  <a:schemeClr val="tx1"/>
                </a:solidFill>
                <a:latin typeface="楷体" panose="02010609060101010101" pitchFamily="49" charset="-122"/>
              </a:endParaRPr>
            </a:p>
          </p:txBody>
        </p:sp>
        <p:sp>
          <p:nvSpPr>
            <p:cNvPr id="16" name="MH_Other_8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>
              <a:off x="4725334" y="3866963"/>
              <a:ext cx="111125" cy="1095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>
                <a:solidFill>
                  <a:schemeClr val="tx1"/>
                </a:solidFill>
                <a:latin typeface="楷体" panose="02010609060101010101" pitchFamily="49" charset="-122"/>
              </a:endParaRPr>
            </a:p>
          </p:txBody>
        </p:sp>
        <p:sp>
          <p:nvSpPr>
            <p:cNvPr id="17" name="MH_Other_9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>
              <a:off x="1396347" y="3322451"/>
              <a:ext cx="1195387" cy="11969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>
                <a:solidFill>
                  <a:schemeClr val="tx1"/>
                </a:solidFill>
                <a:latin typeface="楷体" panose="02010609060101010101" pitchFamily="49" charset="-122"/>
              </a:endParaRPr>
            </a:p>
          </p:txBody>
        </p:sp>
        <p:sp>
          <p:nvSpPr>
            <p:cNvPr id="18" name="MH_Other_10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>
              <a:off x="1423334" y="3351026"/>
              <a:ext cx="1141413" cy="1141412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>
                <a:solidFill>
                  <a:schemeClr val="tx1"/>
                </a:solidFill>
                <a:latin typeface="楷体" panose="02010609060101010101" pitchFamily="49" charset="-122"/>
              </a:endParaRPr>
            </a:p>
          </p:txBody>
        </p:sp>
        <p:sp>
          <p:nvSpPr>
            <p:cNvPr id="19" name="MH_Other_11"/>
            <p:cNvSpPr/>
            <p:nvPr>
              <p:custDataLst>
                <p:tags r:id="rId12"/>
              </p:custDataLst>
            </p:nvPr>
          </p:nvSpPr>
          <p:spPr bwMode="auto">
            <a:xfrm rot="3167261">
              <a:off x="1562407" y="3193805"/>
              <a:ext cx="568488" cy="1070655"/>
            </a:xfrm>
            <a:prstGeom prst="moon">
              <a:avLst>
                <a:gd name="adj" fmla="val 15337"/>
              </a:avLst>
            </a:prstGeom>
            <a:gradFill>
              <a:gsLst>
                <a:gs pos="10000">
                  <a:schemeClr val="bg1">
                    <a:alpha val="60000"/>
                  </a:scheme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>
                <a:solidFill>
                  <a:schemeClr val="tx1"/>
                </a:solidFill>
                <a:latin typeface="楷体" panose="02010609060101010101" pitchFamily="49" charset="-122"/>
              </a:endParaRPr>
            </a:p>
          </p:txBody>
        </p:sp>
        <p:sp>
          <p:nvSpPr>
            <p:cNvPr id="21" name="MH_Other_12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1561447" y="3489138"/>
              <a:ext cx="865187" cy="865188"/>
            </a:xfrm>
            <a:prstGeom prst="blockArc">
              <a:avLst>
                <a:gd name="adj1" fmla="val 745992"/>
                <a:gd name="adj2" fmla="val 20865236"/>
                <a:gd name="adj3" fmla="val 9752"/>
              </a:avLst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>
                <a:solidFill>
                  <a:schemeClr val="tx1"/>
                </a:solidFill>
                <a:latin typeface="楷体" panose="02010609060101010101" pitchFamily="49" charset="-122"/>
              </a:endParaRPr>
            </a:p>
          </p:txBody>
        </p:sp>
        <p:sp>
          <p:nvSpPr>
            <p:cNvPr id="22" name="MH_Other_13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>
              <a:off x="2321859" y="3866963"/>
              <a:ext cx="112713" cy="1095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>
                <a:solidFill>
                  <a:schemeClr val="tx1"/>
                </a:solidFill>
                <a:latin typeface="楷体" panose="02010609060101010101" pitchFamily="49" charset="-122"/>
              </a:endParaRPr>
            </a:p>
          </p:txBody>
        </p:sp>
        <p:sp>
          <p:nvSpPr>
            <p:cNvPr id="23" name="MH_Other_14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>
              <a:off x="6333472" y="3322451"/>
              <a:ext cx="1195387" cy="119697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>
                <a:solidFill>
                  <a:schemeClr val="tx1"/>
                </a:solidFill>
                <a:latin typeface="楷体" panose="02010609060101010101" pitchFamily="49" charset="-122"/>
              </a:endParaRPr>
            </a:p>
          </p:txBody>
        </p:sp>
        <p:sp>
          <p:nvSpPr>
            <p:cNvPr id="24" name="MH_Other_15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>
              <a:off x="6358872" y="3351026"/>
              <a:ext cx="1143000" cy="11414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>
                <a:solidFill>
                  <a:schemeClr val="tx1"/>
                </a:solidFill>
                <a:latin typeface="楷体" panose="02010609060101010101" pitchFamily="49" charset="-122"/>
              </a:endParaRPr>
            </a:p>
          </p:txBody>
        </p:sp>
        <p:sp>
          <p:nvSpPr>
            <p:cNvPr id="25" name="MH_Other_16"/>
            <p:cNvSpPr/>
            <p:nvPr>
              <p:custDataLst>
                <p:tags r:id="rId17"/>
              </p:custDataLst>
            </p:nvPr>
          </p:nvSpPr>
          <p:spPr bwMode="auto">
            <a:xfrm rot="3167261">
              <a:off x="6497155" y="3194618"/>
              <a:ext cx="568488" cy="1070026"/>
            </a:xfrm>
            <a:prstGeom prst="moon">
              <a:avLst>
                <a:gd name="adj" fmla="val 15337"/>
              </a:avLst>
            </a:prstGeom>
            <a:gradFill>
              <a:gsLst>
                <a:gs pos="10000">
                  <a:schemeClr val="bg1">
                    <a:alpha val="60000"/>
                  </a:scheme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>
                <a:solidFill>
                  <a:schemeClr val="tx1"/>
                </a:solidFill>
                <a:latin typeface="楷体" panose="02010609060101010101" pitchFamily="49" charset="-122"/>
              </a:endParaRPr>
            </a:p>
          </p:txBody>
        </p:sp>
        <p:sp>
          <p:nvSpPr>
            <p:cNvPr id="27" name="MH_Other_17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flipV="1">
              <a:off x="6498572" y="3489138"/>
              <a:ext cx="865187" cy="865188"/>
            </a:xfrm>
            <a:prstGeom prst="blockArc">
              <a:avLst>
                <a:gd name="adj1" fmla="val 745992"/>
                <a:gd name="adj2" fmla="val 20865236"/>
                <a:gd name="adj3" fmla="val 9752"/>
              </a:avLst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>
                <a:solidFill>
                  <a:schemeClr val="tx1"/>
                </a:solidFill>
                <a:latin typeface="楷体" panose="02010609060101010101" pitchFamily="49" charset="-122"/>
              </a:endParaRPr>
            </a:p>
          </p:txBody>
        </p:sp>
        <p:sp>
          <p:nvSpPr>
            <p:cNvPr id="28" name="MH_Other_18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>
              <a:off x="7258984" y="3866963"/>
              <a:ext cx="111125" cy="10953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>
                <a:solidFill>
                  <a:schemeClr val="tx1"/>
                </a:solidFill>
                <a:latin typeface="楷体" panose="02010609060101010101" pitchFamily="49" charset="-122"/>
              </a:endParaRPr>
            </a:p>
          </p:txBody>
        </p:sp>
        <p:sp>
          <p:nvSpPr>
            <p:cNvPr id="29" name="MH_Other_19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>
              <a:off x="3561697" y="4776601"/>
              <a:ext cx="1612900" cy="16129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/>
            </a:p>
          </p:txBody>
        </p:sp>
        <p:sp>
          <p:nvSpPr>
            <p:cNvPr id="30" name="MH_Other_20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 bwMode="auto">
            <a:xfrm>
              <a:off x="3598209" y="4811526"/>
              <a:ext cx="1541463" cy="1543050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/>
            </a:p>
          </p:txBody>
        </p:sp>
        <p:sp>
          <p:nvSpPr>
            <p:cNvPr id="31" name="MH_Other_21"/>
            <p:cNvSpPr/>
            <p:nvPr>
              <p:custDataLst>
                <p:tags r:id="rId22"/>
              </p:custDataLst>
            </p:nvPr>
          </p:nvSpPr>
          <p:spPr bwMode="auto">
            <a:xfrm rot="3167261">
              <a:off x="3785569" y="4602097"/>
              <a:ext cx="766853" cy="1443158"/>
            </a:xfrm>
            <a:prstGeom prst="moon">
              <a:avLst>
                <a:gd name="adj" fmla="val 15337"/>
              </a:avLst>
            </a:prstGeom>
            <a:gradFill>
              <a:gsLst>
                <a:gs pos="10000">
                  <a:schemeClr val="bg1">
                    <a:alpha val="60000"/>
                  </a:scheme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/>
            </a:p>
          </p:txBody>
        </p:sp>
        <p:sp>
          <p:nvSpPr>
            <p:cNvPr id="32" name="MH_Title_1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>
              <a:off x="3699809" y="4914713"/>
              <a:ext cx="1335088" cy="1336675"/>
            </a:xfrm>
            <a:prstGeom prst="ellipse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333333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总线</a:t>
              </a:r>
              <a:endParaRPr lang="ko-KR" altLang="en-US" sz="2800" b="1" dirty="0">
                <a:solidFill>
                  <a:srgbClr val="333333"/>
                </a:solidFill>
                <a:latin typeface="楷体" panose="02010609060101010101" pitchFamily="49" charset="-122"/>
              </a:endParaRPr>
            </a:p>
          </p:txBody>
        </p:sp>
        <p:sp>
          <p:nvSpPr>
            <p:cNvPr id="33" name="MH_Other_22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 flipV="1">
              <a:off x="3785534" y="5000438"/>
              <a:ext cx="1165225" cy="1165225"/>
            </a:xfrm>
            <a:prstGeom prst="blockArc">
              <a:avLst>
                <a:gd name="adj1" fmla="val 745992"/>
                <a:gd name="adj2" fmla="val 20865236"/>
                <a:gd name="adj3" fmla="val 9752"/>
              </a:avLst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4" name="MH_Other_23"/>
            <p:cNvSpPr>
              <a:spLocks noChangeAspect="1"/>
            </p:cNvSpPr>
            <p:nvPr>
              <p:custDataLst>
                <p:tags r:id="rId25"/>
              </p:custDataLst>
            </p:nvPr>
          </p:nvSpPr>
          <p:spPr bwMode="auto">
            <a:xfrm>
              <a:off x="4811059" y="5508438"/>
              <a:ext cx="149225" cy="1492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/>
            </a:p>
          </p:txBody>
        </p:sp>
        <p:sp>
          <p:nvSpPr>
            <p:cNvPr id="20" name="MH_SubTitle_1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>
              <a:off x="1497947" y="3425638"/>
              <a:ext cx="992187" cy="992188"/>
            </a:xfrm>
            <a:prstGeom prst="ellipse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kumimoji="1"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ctr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kumimoji="1"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AB）</a:t>
              </a:r>
              <a:endParaRPr kumimoji="1"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MH_SubTitle_2"/>
            <p:cNvSpPr>
              <a:spLocks noChangeAspect="1"/>
            </p:cNvSpPr>
            <p:nvPr>
              <p:custDataLst>
                <p:tags r:id="rId27"/>
              </p:custDataLst>
            </p:nvPr>
          </p:nvSpPr>
          <p:spPr bwMode="auto">
            <a:xfrm>
              <a:off x="3903009" y="3425638"/>
              <a:ext cx="990600" cy="992188"/>
            </a:xfrm>
            <a:prstGeom prst="ellipse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kumimoji="1"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ctr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kumimoji="1"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DB）</a:t>
              </a:r>
              <a:endParaRPr kumimoji="1"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MH_SubTitle_3"/>
            <p:cNvSpPr>
              <a:spLocks noChangeAspect="1"/>
            </p:cNvSpPr>
            <p:nvPr>
              <p:custDataLst>
                <p:tags r:id="rId28"/>
              </p:custDataLst>
            </p:nvPr>
          </p:nvSpPr>
          <p:spPr bwMode="auto">
            <a:xfrm>
              <a:off x="6436659" y="3425638"/>
              <a:ext cx="989013" cy="992188"/>
            </a:xfrm>
            <a:prstGeom prst="ellipse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kumimoji="1"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ctr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kumimoji="1"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CB）</a:t>
              </a:r>
              <a:endParaRPr kumimoji="1"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2.6 8088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系统总线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最小模式下的系统总线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Picture 2" descr="C:\Users\LIAOJM~1\AppData\Local\Temp\Rar$DIa0.920\b38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79" y="1256610"/>
            <a:ext cx="7756821" cy="560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2.6 8088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系统总线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34740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最大模式下的系统总线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Picture 2" descr="C:\Users\LIAOJM~1\AppData\Local\Temp\Rar$DIa0.972\b39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71" y="1267607"/>
            <a:ext cx="8217647" cy="560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2.6 8088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系统总线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总线时序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SubTitle_2"/>
          <p:cNvSpPr/>
          <p:nvPr>
            <p:custDataLst>
              <p:tags r:id="rId2"/>
            </p:custDataLst>
          </p:nvPr>
        </p:nvSpPr>
        <p:spPr bwMode="auto">
          <a:xfrm>
            <a:off x="4447618" y="2535238"/>
            <a:ext cx="3275013" cy="431800"/>
          </a:xfrm>
          <a:custGeom>
            <a:avLst/>
            <a:gdLst>
              <a:gd name="T0" fmla="*/ 27367 w 3275513"/>
              <a:gd name="T1" fmla="*/ 0 h 431880"/>
              <a:gd name="T2" fmla="*/ 3058172 w 3275513"/>
              <a:gd name="T3" fmla="*/ 0 h 431880"/>
              <a:gd name="T4" fmla="*/ 3274013 w 3275513"/>
              <a:gd name="T5" fmla="*/ 215820 h 431880"/>
              <a:gd name="T6" fmla="*/ 3058172 w 3275513"/>
              <a:gd name="T7" fmla="*/ 431640 h 431880"/>
              <a:gd name="T8" fmla="*/ 873032 w 3275513"/>
              <a:gd name="T9" fmla="*/ 431640 h 431880"/>
              <a:gd name="T10" fmla="*/ 803886 w 3275513"/>
              <a:gd name="T11" fmla="*/ 355570 h 431880"/>
              <a:gd name="T12" fmla="*/ 69518 w 3275513"/>
              <a:gd name="T13" fmla="*/ 6269 h 431880"/>
              <a:gd name="T14" fmla="*/ 0 w 3275513"/>
              <a:gd name="T15" fmla="*/ 2757 h 4318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75513"/>
              <a:gd name="T25" fmla="*/ 0 h 431880"/>
              <a:gd name="T26" fmla="*/ 3275513 w 3275513"/>
              <a:gd name="T27" fmla="*/ 431880 h 4318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75513" h="431880">
                <a:moveTo>
                  <a:pt x="27379" y="0"/>
                </a:moveTo>
                <a:lnTo>
                  <a:pt x="3059573" y="0"/>
                </a:lnTo>
                <a:cubicBezTo>
                  <a:pt x="3178833" y="0"/>
                  <a:pt x="3275513" y="96680"/>
                  <a:pt x="3275513" y="215940"/>
                </a:cubicBezTo>
                <a:cubicBezTo>
                  <a:pt x="3275513" y="335200"/>
                  <a:pt x="3178833" y="431880"/>
                  <a:pt x="3059573" y="431880"/>
                </a:cubicBezTo>
                <a:lnTo>
                  <a:pt x="873431" y="431880"/>
                </a:lnTo>
                <a:lnTo>
                  <a:pt x="804255" y="355768"/>
                </a:lnTo>
                <a:cubicBezTo>
                  <a:pt x="611921" y="163433"/>
                  <a:pt x="355385" y="35300"/>
                  <a:pt x="69551" y="6272"/>
                </a:cubicBezTo>
                <a:lnTo>
                  <a:pt x="0" y="2760"/>
                </a:lnTo>
                <a:lnTo>
                  <a:pt x="27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rIns="180000" anchor="ctr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总线周期</a:t>
            </a:r>
            <a:endParaRPr lang="zh-CN" altLang="en-US" sz="28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MH_SubTitle_1"/>
          <p:cNvSpPr/>
          <p:nvPr>
            <p:custDataLst>
              <p:tags r:id="rId3"/>
            </p:custDataLst>
          </p:nvPr>
        </p:nvSpPr>
        <p:spPr bwMode="auto">
          <a:xfrm>
            <a:off x="1112281" y="4532313"/>
            <a:ext cx="3279775" cy="431800"/>
          </a:xfrm>
          <a:custGeom>
            <a:avLst/>
            <a:gdLst>
              <a:gd name="T0" fmla="*/ 216036 w 3279285"/>
              <a:gd name="T1" fmla="*/ 0 h 431880"/>
              <a:gd name="T2" fmla="*/ 2354086 w 3279285"/>
              <a:gd name="T3" fmla="*/ 0 h 431880"/>
              <a:gd name="T4" fmla="*/ 2423293 w 3279285"/>
              <a:gd name="T5" fmla="*/ 76072 h 431880"/>
              <a:gd name="T6" fmla="*/ 3158326 w 3279285"/>
              <a:gd name="T7" fmla="*/ 425372 h 431880"/>
              <a:gd name="T8" fmla="*/ 3280755 w 3279285"/>
              <a:gd name="T9" fmla="*/ 431549 h 431880"/>
              <a:gd name="T10" fmla="*/ 3279845 w 3279285"/>
              <a:gd name="T11" fmla="*/ 431640 h 431880"/>
              <a:gd name="T12" fmla="*/ 216036 w 3279285"/>
              <a:gd name="T13" fmla="*/ 431640 h 431880"/>
              <a:gd name="T14" fmla="*/ 0 w 3279285"/>
              <a:gd name="T15" fmla="*/ 215820 h 431880"/>
              <a:gd name="T16" fmla="*/ 216036 w 3279285"/>
              <a:gd name="T17" fmla="*/ 0 h 4318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79285"/>
              <a:gd name="T28" fmla="*/ 0 h 431880"/>
              <a:gd name="T29" fmla="*/ 3279285 w 3279285"/>
              <a:gd name="T30" fmla="*/ 431880 h 4318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79285" h="431880">
                <a:moveTo>
                  <a:pt x="215940" y="0"/>
                </a:moveTo>
                <a:lnTo>
                  <a:pt x="2353030" y="0"/>
                </a:lnTo>
                <a:lnTo>
                  <a:pt x="2422207" y="76114"/>
                </a:lnTo>
                <a:cubicBezTo>
                  <a:pt x="2614541" y="268448"/>
                  <a:pt x="2871077" y="396581"/>
                  <a:pt x="3156910" y="425609"/>
                </a:cubicBezTo>
                <a:lnTo>
                  <a:pt x="3279285" y="431789"/>
                </a:lnTo>
                <a:lnTo>
                  <a:pt x="3278375" y="431880"/>
                </a:lnTo>
                <a:lnTo>
                  <a:pt x="215940" y="431880"/>
                </a:lnTo>
                <a:cubicBezTo>
                  <a:pt x="96680" y="431880"/>
                  <a:pt x="0" y="335200"/>
                  <a:pt x="0" y="215940"/>
                </a:cubicBezTo>
                <a:cubicBezTo>
                  <a:pt x="0" y="96680"/>
                  <a:pt x="96680" y="0"/>
                  <a:pt x="2159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rIns="180000" anchor="ctr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时序</a:t>
            </a:r>
            <a:endParaRPr lang="zh-CN" altLang="en-US" sz="28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Title_1"/>
          <p:cNvSpPr/>
          <p:nvPr>
            <p:custDataLst>
              <p:tags r:id="rId4"/>
            </p:custDataLst>
          </p:nvPr>
        </p:nvSpPr>
        <p:spPr>
          <a:xfrm>
            <a:off x="3322081" y="2659063"/>
            <a:ext cx="2178050" cy="2179637"/>
          </a:xfrm>
          <a:prstGeom prst="donut">
            <a:avLst>
              <a:gd name="adj" fmla="val 6327"/>
            </a:avLst>
          </a:prstGeom>
          <a:solidFill>
            <a:schemeClr val="accent1"/>
          </a:solidFill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</a:t>
            </a:r>
            <a:endParaRPr lang="en-US" altLang="zh-CN" sz="40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时序</a:t>
            </a:r>
            <a:endParaRPr lang="zh-CN" altLang="en-US" sz="40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Text_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12281" y="2376488"/>
            <a:ext cx="2372005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44000" rIns="180000" bIns="144000" anchor="b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各引脚信号在时间上的关系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Text_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646181" y="2955925"/>
            <a:ext cx="2714905" cy="248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44000" rIns="0" bIns="144000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285750"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完成一次访问内存（或接口）操作所需要的时间。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一个总线周期至少包括4个时钟周期。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2.6 8088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系统总线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典型的总线周期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-1" y="146303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进行一次总线操作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访存或访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I/O)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需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个时钟周期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0" y="2120900"/>
          <a:ext cx="9144000" cy="473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Microsoft Drawing" r:id="rId2" imgW="4495800" imgH="2057400" progId="MSDraw">
                  <p:embed/>
                </p:oleObj>
              </mc:Choice>
              <mc:Fallback>
                <p:oleObj name="Microsoft Drawing" r:id="rId2" imgW="4495800" imgH="2057400" progId="MSDraw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20900"/>
                        <a:ext cx="9144000" cy="47371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2.6 8088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系统总线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3531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8088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最小模式下的读周期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" name="Picture 2" descr="C:\Users\LIAOJM~1\AppData\Local\Temp\Rar$DIa0.009\b11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76" y="1430127"/>
            <a:ext cx="7693820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/>
          <p:cNvCxnSpPr/>
          <p:nvPr/>
        </p:nvCxnSpPr>
        <p:spPr bwMode="auto">
          <a:xfrm flipV="1">
            <a:off x="3994184" y="2510247"/>
            <a:ext cx="0" cy="1872208"/>
          </a:xfrm>
          <a:prstGeom prst="line">
            <a:avLst/>
          </a:prstGeom>
          <a:solidFill>
            <a:srgbClr val="FF6600"/>
          </a:solidFill>
          <a:ln w="28575" cap="sq" cmpd="sng" algn="ctr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 flipV="1">
            <a:off x="6874504" y="3590367"/>
            <a:ext cx="0" cy="1872208"/>
          </a:xfrm>
          <a:prstGeom prst="line">
            <a:avLst/>
          </a:prstGeom>
          <a:solidFill>
            <a:srgbClr val="FF6600"/>
          </a:solidFill>
          <a:ln w="28575" cap="sq" cmpd="sng" algn="ctr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文本框 12"/>
          <p:cNvSpPr txBox="1"/>
          <p:nvPr/>
        </p:nvSpPr>
        <p:spPr>
          <a:xfrm>
            <a:off x="3922176" y="4094423"/>
            <a:ext cx="136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C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地址锁定点</a:t>
            </a:r>
            <a:endParaRPr lang="zh-CN" altLang="en-US" dirty="0">
              <a:solidFill>
                <a:srgbClr val="C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98440" y="415637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C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数据读入停止</a:t>
            </a:r>
            <a:endParaRPr lang="zh-CN" altLang="en-US" dirty="0">
              <a:solidFill>
                <a:srgbClr val="C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2.6 8088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系统总线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3531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8088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最小模式下的写周期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6" name="Picture 2" descr="C:\Users\LIAOJM~1\AppData\Local\Temp\Rar$DIa0.097\b12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35" y="1225279"/>
            <a:ext cx="8097784" cy="565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本章小结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1623903" y="1008905"/>
            <a:ext cx="7493000" cy="5113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微处理器的一般构成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8088CPU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的主要引线及其功能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8088CPU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的内部结构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内部寄存器功能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defTabSz="914400" eaLnBrk="1" hangingPunct="1">
              <a:lnSpc>
                <a:spcPct val="105000"/>
              </a:lnSpc>
              <a:spcBef>
                <a:spcPct val="5000"/>
              </a:spcBef>
              <a:buClr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寄存器中数据的含义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defTabSz="914400" eaLnBrk="1" hangingPunct="1">
              <a:lnSpc>
                <a:spcPct val="105000"/>
              </a:lnSpc>
              <a:spcBef>
                <a:spcPct val="5000"/>
              </a:spcBef>
              <a:buClrTx/>
              <a:buFont typeface="Arial" panose="020B0604020202020204" pitchFamily="34" charset="0"/>
              <a:buChar char="•"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位寄存器中存放的均为运算的数据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存储器组织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R="0" lvl="1" defTabSz="914400" eaLnBrk="1" hangingPunct="1">
              <a:lnSpc>
                <a:spcPct val="105000"/>
              </a:lnSpc>
              <a:spcBef>
                <a:spcPct val="5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逻辑地址，段基地址，偏移地址，物理地址</a:t>
            </a:r>
            <a:endParaRPr lang="zh-CN" altLang="en-US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堆栈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R="0" lvl="1" defTabSz="914400" eaLnBrk="1" hangingPunct="1">
              <a:lnSpc>
                <a:spcPct val="105000"/>
              </a:lnSpc>
              <a:spcBef>
                <a:spcPct val="5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栈顶地址，栈底地址，堆栈段基地址</a:t>
            </a:r>
            <a:endParaRPr lang="en-US" altLang="zh-CN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系统总线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R="0" lvl="1" defTabSz="914400" eaLnBrk="1" hangingPunct="1">
              <a:lnSpc>
                <a:spcPct val="105000"/>
              </a:lnSpc>
              <a:spcBef>
                <a:spcPct val="5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最小模式和最大模式的总线，总线时序</a:t>
            </a:r>
            <a:endParaRPr lang="zh-CN" altLang="en-US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3" name="Group 96"/>
          <p:cNvGrpSpPr/>
          <p:nvPr/>
        </p:nvGrpSpPr>
        <p:grpSpPr>
          <a:xfrm>
            <a:off x="1275053" y="1556154"/>
            <a:ext cx="348849" cy="348849"/>
            <a:chOff x="14057726" y="2228584"/>
            <a:chExt cx="558159" cy="558159"/>
          </a:xfrm>
        </p:grpSpPr>
        <p:sp>
          <p:nvSpPr>
            <p:cNvPr id="45" name="Oval 97"/>
            <p:cNvSpPr/>
            <p:nvPr/>
          </p:nvSpPr>
          <p:spPr>
            <a:xfrm>
              <a:off x="14057726" y="2228584"/>
              <a:ext cx="558159" cy="55815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6" name="Freeform 29"/>
            <p:cNvSpPr/>
            <p:nvPr/>
          </p:nvSpPr>
          <p:spPr bwMode="auto">
            <a:xfrm>
              <a:off x="14162309" y="2373013"/>
              <a:ext cx="348993" cy="269301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sz="1400" dirty="0"/>
            </a:p>
          </p:txBody>
        </p:sp>
      </p:grpSp>
      <p:grpSp>
        <p:nvGrpSpPr>
          <p:cNvPr id="47" name="Group 99"/>
          <p:cNvGrpSpPr/>
          <p:nvPr/>
        </p:nvGrpSpPr>
        <p:grpSpPr>
          <a:xfrm>
            <a:off x="1275054" y="1080540"/>
            <a:ext cx="348849" cy="348849"/>
            <a:chOff x="14057726" y="2228584"/>
            <a:chExt cx="558159" cy="558159"/>
          </a:xfrm>
        </p:grpSpPr>
        <p:sp>
          <p:nvSpPr>
            <p:cNvPr id="48" name="Oval 100"/>
            <p:cNvSpPr/>
            <p:nvPr/>
          </p:nvSpPr>
          <p:spPr>
            <a:xfrm>
              <a:off x="14057726" y="2228584"/>
              <a:ext cx="558159" cy="5581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" name="Freeform 29"/>
            <p:cNvSpPr/>
            <p:nvPr/>
          </p:nvSpPr>
          <p:spPr bwMode="auto">
            <a:xfrm>
              <a:off x="14162309" y="2373013"/>
              <a:ext cx="348993" cy="269301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sz="1400" dirty="0"/>
            </a:p>
          </p:txBody>
        </p:sp>
      </p:grpSp>
      <p:grpSp>
        <p:nvGrpSpPr>
          <p:cNvPr id="50" name="Group 106"/>
          <p:cNvGrpSpPr/>
          <p:nvPr/>
        </p:nvGrpSpPr>
        <p:grpSpPr>
          <a:xfrm>
            <a:off x="1275052" y="2589881"/>
            <a:ext cx="348849" cy="348849"/>
            <a:chOff x="14057726" y="2228584"/>
            <a:chExt cx="558159" cy="558159"/>
          </a:xfrm>
        </p:grpSpPr>
        <p:sp>
          <p:nvSpPr>
            <p:cNvPr id="51" name="Oval 107"/>
            <p:cNvSpPr/>
            <p:nvPr/>
          </p:nvSpPr>
          <p:spPr>
            <a:xfrm>
              <a:off x="14057726" y="2228584"/>
              <a:ext cx="558159" cy="55815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Freeform 29"/>
            <p:cNvSpPr/>
            <p:nvPr/>
          </p:nvSpPr>
          <p:spPr bwMode="auto">
            <a:xfrm>
              <a:off x="14162309" y="2373013"/>
              <a:ext cx="348993" cy="269301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sz="1400" dirty="0"/>
            </a:p>
          </p:txBody>
        </p:sp>
      </p:grpSp>
      <p:grpSp>
        <p:nvGrpSpPr>
          <p:cNvPr id="53" name="Group 109"/>
          <p:cNvGrpSpPr/>
          <p:nvPr/>
        </p:nvGrpSpPr>
        <p:grpSpPr>
          <a:xfrm>
            <a:off x="1275053" y="2091451"/>
            <a:ext cx="348849" cy="348849"/>
            <a:chOff x="14057726" y="2228584"/>
            <a:chExt cx="558159" cy="558159"/>
          </a:xfrm>
        </p:grpSpPr>
        <p:sp>
          <p:nvSpPr>
            <p:cNvPr id="54" name="Oval 110"/>
            <p:cNvSpPr/>
            <p:nvPr/>
          </p:nvSpPr>
          <p:spPr>
            <a:xfrm>
              <a:off x="14057726" y="2228584"/>
              <a:ext cx="558159" cy="55815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" name="Freeform 29"/>
            <p:cNvSpPr/>
            <p:nvPr/>
          </p:nvSpPr>
          <p:spPr bwMode="auto">
            <a:xfrm>
              <a:off x="14162309" y="2373013"/>
              <a:ext cx="348993" cy="269301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sz="1400" dirty="0"/>
            </a:p>
          </p:txBody>
        </p:sp>
      </p:grpSp>
      <p:grpSp>
        <p:nvGrpSpPr>
          <p:cNvPr id="56" name="Group 96"/>
          <p:cNvGrpSpPr/>
          <p:nvPr/>
        </p:nvGrpSpPr>
        <p:grpSpPr>
          <a:xfrm>
            <a:off x="1275051" y="4817552"/>
            <a:ext cx="348849" cy="348849"/>
            <a:chOff x="14057726" y="2228584"/>
            <a:chExt cx="558159" cy="558159"/>
          </a:xfrm>
        </p:grpSpPr>
        <p:sp>
          <p:nvSpPr>
            <p:cNvPr id="57" name="Oval 97"/>
            <p:cNvSpPr/>
            <p:nvPr/>
          </p:nvSpPr>
          <p:spPr>
            <a:xfrm>
              <a:off x="14057726" y="2228584"/>
              <a:ext cx="558159" cy="55815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" name="Freeform 29"/>
            <p:cNvSpPr/>
            <p:nvPr/>
          </p:nvSpPr>
          <p:spPr bwMode="auto">
            <a:xfrm>
              <a:off x="14162309" y="2373013"/>
              <a:ext cx="348993" cy="269301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sz="1400" dirty="0"/>
            </a:p>
          </p:txBody>
        </p:sp>
      </p:grpSp>
      <p:grpSp>
        <p:nvGrpSpPr>
          <p:cNvPr id="59" name="Group 99"/>
          <p:cNvGrpSpPr/>
          <p:nvPr/>
        </p:nvGrpSpPr>
        <p:grpSpPr>
          <a:xfrm>
            <a:off x="1275051" y="3874093"/>
            <a:ext cx="348849" cy="348849"/>
            <a:chOff x="14057726" y="2228584"/>
            <a:chExt cx="558159" cy="558159"/>
          </a:xfrm>
        </p:grpSpPr>
        <p:sp>
          <p:nvSpPr>
            <p:cNvPr id="60" name="Oval 100"/>
            <p:cNvSpPr/>
            <p:nvPr/>
          </p:nvSpPr>
          <p:spPr>
            <a:xfrm>
              <a:off x="14057726" y="2228584"/>
              <a:ext cx="558159" cy="5581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" name="Freeform 29"/>
            <p:cNvSpPr/>
            <p:nvPr/>
          </p:nvSpPr>
          <p:spPr bwMode="auto">
            <a:xfrm>
              <a:off x="14162309" y="2373013"/>
              <a:ext cx="348993" cy="269301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sz="1400" dirty="0"/>
            </a:p>
          </p:txBody>
        </p:sp>
      </p:grpSp>
      <p:grpSp>
        <p:nvGrpSpPr>
          <p:cNvPr id="65" name="Group 109"/>
          <p:cNvGrpSpPr/>
          <p:nvPr/>
        </p:nvGrpSpPr>
        <p:grpSpPr>
          <a:xfrm>
            <a:off x="1275050" y="5711343"/>
            <a:ext cx="348849" cy="348849"/>
            <a:chOff x="14057726" y="2228584"/>
            <a:chExt cx="558159" cy="558159"/>
          </a:xfrm>
        </p:grpSpPr>
        <p:sp>
          <p:nvSpPr>
            <p:cNvPr id="66" name="Oval 110"/>
            <p:cNvSpPr/>
            <p:nvPr/>
          </p:nvSpPr>
          <p:spPr>
            <a:xfrm>
              <a:off x="14057726" y="2228584"/>
              <a:ext cx="558159" cy="55815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Freeform 29"/>
            <p:cNvSpPr/>
            <p:nvPr/>
          </p:nvSpPr>
          <p:spPr bwMode="auto">
            <a:xfrm>
              <a:off x="14162309" y="2373013"/>
              <a:ext cx="348993" cy="269301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sz="14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特点及工作模式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最大模式下的总线连接示意图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538885" y="1254789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2238375" y="2325688"/>
            <a:ext cx="1066800" cy="38862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33400" y="3008313"/>
            <a:ext cx="1219200" cy="8382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4524375" y="2325688"/>
            <a:ext cx="1143000" cy="11430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4524375" y="3621088"/>
            <a:ext cx="1143000" cy="10668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2390775" y="3443288"/>
            <a:ext cx="838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8088</a:t>
            </a:r>
            <a:endParaRPr kumimoji="1" lang="zh-CN" altLang="en-US" sz="24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endParaRPr kumimoji="1" lang="en-US" altLang="zh-CN" sz="24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Line 8"/>
          <p:cNvSpPr>
            <a:spLocks noChangeShapeType="1"/>
          </p:cNvSpPr>
          <p:nvPr/>
        </p:nvSpPr>
        <p:spPr bwMode="auto">
          <a:xfrm>
            <a:off x="3305175" y="2554288"/>
            <a:ext cx="1219200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AutoShape 9"/>
          <p:cNvSpPr>
            <a:spLocks noChangeArrowheads="1"/>
          </p:cNvSpPr>
          <p:nvPr/>
        </p:nvSpPr>
        <p:spPr bwMode="auto">
          <a:xfrm>
            <a:off x="3305175" y="3011488"/>
            <a:ext cx="1219200" cy="152400"/>
          </a:xfrm>
          <a:prstGeom prst="rightArrow">
            <a:avLst>
              <a:gd name="adj1" fmla="val 50000"/>
              <a:gd name="adj2" fmla="val 200000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AutoShape 10"/>
          <p:cNvSpPr>
            <a:spLocks noChangeArrowheads="1"/>
          </p:cNvSpPr>
          <p:nvPr/>
        </p:nvSpPr>
        <p:spPr bwMode="auto">
          <a:xfrm>
            <a:off x="3914775" y="404495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AutoShape 11"/>
          <p:cNvSpPr>
            <a:spLocks noChangeArrowheads="1"/>
          </p:cNvSpPr>
          <p:nvPr/>
        </p:nvSpPr>
        <p:spPr bwMode="auto">
          <a:xfrm>
            <a:off x="5667375" y="5449888"/>
            <a:ext cx="990600" cy="152400"/>
          </a:xfrm>
          <a:prstGeom prst="leftRightArrow">
            <a:avLst>
              <a:gd name="adj1" fmla="val 50000"/>
              <a:gd name="adj2" fmla="val 130000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9" name="AutoShape 12"/>
          <p:cNvSpPr>
            <a:spLocks noChangeArrowheads="1"/>
          </p:cNvSpPr>
          <p:nvPr/>
        </p:nvSpPr>
        <p:spPr bwMode="auto">
          <a:xfrm>
            <a:off x="5667375" y="4059238"/>
            <a:ext cx="990600" cy="152400"/>
          </a:xfrm>
          <a:prstGeom prst="leftRightArrow">
            <a:avLst>
              <a:gd name="adj1" fmla="val 50000"/>
              <a:gd name="adj2" fmla="val 130000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0" name="Text Box 13"/>
          <p:cNvSpPr txBox="1">
            <a:spLocks noChangeArrowheads="1"/>
          </p:cNvSpPr>
          <p:nvPr/>
        </p:nvSpPr>
        <p:spPr bwMode="auto">
          <a:xfrm>
            <a:off x="6772275" y="3895725"/>
            <a:ext cx="1676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数据总线</a:t>
            </a:r>
            <a:endParaRPr kumimoji="1" lang="zh-CN" altLang="en-US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5667375" y="2782888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" name="Text Box 15"/>
          <p:cNvSpPr txBox="1">
            <a:spLocks noChangeArrowheads="1"/>
          </p:cNvSpPr>
          <p:nvPr/>
        </p:nvSpPr>
        <p:spPr bwMode="auto">
          <a:xfrm>
            <a:off x="6696075" y="2633663"/>
            <a:ext cx="198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地址总线</a:t>
            </a:r>
            <a:endParaRPr kumimoji="1" lang="zh-CN" altLang="en-US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Text Box 16"/>
          <p:cNvSpPr txBox="1">
            <a:spLocks noChangeArrowheads="1"/>
          </p:cNvSpPr>
          <p:nvPr/>
        </p:nvSpPr>
        <p:spPr bwMode="auto">
          <a:xfrm>
            <a:off x="4676775" y="2614613"/>
            <a:ext cx="990600" cy="65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endParaRPr kumimoji="1" lang="zh-CN" altLang="en-US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锁存</a:t>
            </a:r>
            <a:endParaRPr kumimoji="1" lang="zh-CN" altLang="en-US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4" name="Text Box 17"/>
          <p:cNvSpPr txBox="1">
            <a:spLocks noChangeArrowheads="1"/>
          </p:cNvSpPr>
          <p:nvPr/>
        </p:nvSpPr>
        <p:spPr bwMode="auto">
          <a:xfrm>
            <a:off x="4702175" y="3889375"/>
            <a:ext cx="990600" cy="65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endParaRPr kumimoji="1" lang="zh-CN" altLang="en-US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收发</a:t>
            </a:r>
            <a:endParaRPr kumimoji="1" lang="zh-CN" altLang="en-US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5" name="Text Box 18"/>
          <p:cNvSpPr txBox="1">
            <a:spLocks noChangeArrowheads="1"/>
          </p:cNvSpPr>
          <p:nvPr/>
        </p:nvSpPr>
        <p:spPr bwMode="auto">
          <a:xfrm>
            <a:off x="3533775" y="2097088"/>
            <a:ext cx="91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ALE</a:t>
            </a:r>
            <a:endParaRPr kumimoji="1" lang="en-US" altLang="zh-CN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6" name="Text Box 19"/>
          <p:cNvSpPr txBox="1">
            <a:spLocks noChangeArrowheads="1"/>
          </p:cNvSpPr>
          <p:nvPr/>
        </p:nvSpPr>
        <p:spPr bwMode="auto">
          <a:xfrm>
            <a:off x="584781" y="3011309"/>
            <a:ext cx="11074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时钟发生器</a:t>
            </a:r>
            <a:endParaRPr kumimoji="1" lang="zh-CN" altLang="en-US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7" name="Line 20"/>
          <p:cNvSpPr>
            <a:spLocks noChangeShapeType="1"/>
          </p:cNvSpPr>
          <p:nvPr/>
        </p:nvSpPr>
        <p:spPr bwMode="auto">
          <a:xfrm>
            <a:off x="1781175" y="3240088"/>
            <a:ext cx="4572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8" name="Line 21"/>
          <p:cNvSpPr>
            <a:spLocks noChangeShapeType="1"/>
          </p:cNvSpPr>
          <p:nvPr/>
        </p:nvSpPr>
        <p:spPr bwMode="auto">
          <a:xfrm>
            <a:off x="1781175" y="3468688"/>
            <a:ext cx="4572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" name="Line 22"/>
          <p:cNvSpPr>
            <a:spLocks noChangeShapeType="1"/>
          </p:cNvSpPr>
          <p:nvPr/>
        </p:nvSpPr>
        <p:spPr bwMode="auto">
          <a:xfrm>
            <a:off x="1781175" y="3697288"/>
            <a:ext cx="4572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Line 23"/>
          <p:cNvSpPr>
            <a:spLocks noChangeShapeType="1"/>
          </p:cNvSpPr>
          <p:nvPr/>
        </p:nvSpPr>
        <p:spPr bwMode="auto">
          <a:xfrm flipV="1">
            <a:off x="638175" y="25542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1" name="Line 24"/>
          <p:cNvSpPr>
            <a:spLocks noChangeShapeType="1"/>
          </p:cNvSpPr>
          <p:nvPr/>
        </p:nvSpPr>
        <p:spPr bwMode="auto">
          <a:xfrm>
            <a:off x="638175" y="25542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" name="Line 25"/>
          <p:cNvSpPr>
            <a:spLocks noChangeShapeType="1"/>
          </p:cNvSpPr>
          <p:nvPr/>
        </p:nvSpPr>
        <p:spPr bwMode="auto">
          <a:xfrm>
            <a:off x="942975" y="24018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" name="Line 26"/>
          <p:cNvSpPr>
            <a:spLocks noChangeShapeType="1"/>
          </p:cNvSpPr>
          <p:nvPr/>
        </p:nvSpPr>
        <p:spPr bwMode="auto">
          <a:xfrm>
            <a:off x="1323975" y="24018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4" name="Rectangle 27"/>
          <p:cNvSpPr>
            <a:spLocks noChangeArrowheads="1"/>
          </p:cNvSpPr>
          <p:nvPr/>
        </p:nvSpPr>
        <p:spPr bwMode="auto">
          <a:xfrm>
            <a:off x="1019175" y="2401888"/>
            <a:ext cx="228600" cy="3048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5" name="Line 28"/>
          <p:cNvSpPr>
            <a:spLocks noChangeShapeType="1"/>
          </p:cNvSpPr>
          <p:nvPr/>
        </p:nvSpPr>
        <p:spPr bwMode="auto">
          <a:xfrm>
            <a:off x="1323975" y="25542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6" name="Line 29"/>
          <p:cNvSpPr>
            <a:spLocks noChangeShapeType="1"/>
          </p:cNvSpPr>
          <p:nvPr/>
        </p:nvSpPr>
        <p:spPr bwMode="auto">
          <a:xfrm>
            <a:off x="1628775" y="25542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7" name="Rectangle 30"/>
          <p:cNvSpPr>
            <a:spLocks noChangeArrowheads="1"/>
          </p:cNvSpPr>
          <p:nvPr/>
        </p:nvSpPr>
        <p:spPr bwMode="auto">
          <a:xfrm>
            <a:off x="3838575" y="3135313"/>
            <a:ext cx="76200" cy="1019175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8" name="Rectangle 31"/>
          <p:cNvSpPr>
            <a:spLocks noChangeArrowheads="1"/>
          </p:cNvSpPr>
          <p:nvPr/>
        </p:nvSpPr>
        <p:spPr bwMode="auto">
          <a:xfrm>
            <a:off x="4524375" y="4916488"/>
            <a:ext cx="1143000" cy="1295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9" name="Text Box 32"/>
          <p:cNvSpPr txBox="1">
            <a:spLocks noChangeArrowheads="1"/>
          </p:cNvSpPr>
          <p:nvPr/>
        </p:nvSpPr>
        <p:spPr bwMode="auto">
          <a:xfrm>
            <a:off x="4530725" y="5086315"/>
            <a:ext cx="11239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  线</a:t>
            </a:r>
            <a:endParaRPr kumimoji="1" lang="zh-CN" altLang="en-US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控制器</a:t>
            </a:r>
            <a:endParaRPr kumimoji="1" lang="zh-CN" altLang="en-US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0" name="Line 33"/>
          <p:cNvSpPr>
            <a:spLocks noChangeShapeType="1"/>
          </p:cNvSpPr>
          <p:nvPr/>
        </p:nvSpPr>
        <p:spPr bwMode="auto">
          <a:xfrm>
            <a:off x="3305175" y="6073775"/>
            <a:ext cx="1219200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1" name="Line 34"/>
          <p:cNvSpPr>
            <a:spLocks noChangeShapeType="1"/>
          </p:cNvSpPr>
          <p:nvPr/>
        </p:nvSpPr>
        <p:spPr bwMode="auto">
          <a:xfrm>
            <a:off x="3305175" y="5830888"/>
            <a:ext cx="1219200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2" name="Line 35"/>
          <p:cNvSpPr>
            <a:spLocks noChangeShapeType="1"/>
          </p:cNvSpPr>
          <p:nvPr/>
        </p:nvSpPr>
        <p:spPr bwMode="auto">
          <a:xfrm>
            <a:off x="3305175" y="5602288"/>
            <a:ext cx="1219200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3" name="Line 36"/>
          <p:cNvSpPr>
            <a:spLocks noChangeShapeType="1"/>
          </p:cNvSpPr>
          <p:nvPr/>
        </p:nvSpPr>
        <p:spPr bwMode="auto">
          <a:xfrm>
            <a:off x="3457575" y="2554288"/>
            <a:ext cx="0" cy="281940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" name="Line 37"/>
          <p:cNvSpPr>
            <a:spLocks noChangeShapeType="1"/>
          </p:cNvSpPr>
          <p:nvPr/>
        </p:nvSpPr>
        <p:spPr bwMode="auto">
          <a:xfrm>
            <a:off x="3457575" y="5373688"/>
            <a:ext cx="1066800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5" name="AutoShape 38"/>
          <p:cNvSpPr>
            <a:spLocks noChangeArrowheads="1"/>
          </p:cNvSpPr>
          <p:nvPr/>
        </p:nvSpPr>
        <p:spPr bwMode="auto">
          <a:xfrm>
            <a:off x="3914775" y="4370388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6" name="Rectangle 39"/>
          <p:cNvSpPr>
            <a:spLocks noChangeArrowheads="1"/>
          </p:cNvSpPr>
          <p:nvPr/>
        </p:nvSpPr>
        <p:spPr bwMode="auto">
          <a:xfrm>
            <a:off x="3838575" y="4411663"/>
            <a:ext cx="76200" cy="762000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7" name="Rectangle 40"/>
          <p:cNvSpPr>
            <a:spLocks noChangeArrowheads="1"/>
          </p:cNvSpPr>
          <p:nvPr/>
        </p:nvSpPr>
        <p:spPr bwMode="auto">
          <a:xfrm>
            <a:off x="3838575" y="5097463"/>
            <a:ext cx="685800" cy="76200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08" name="AutoShape 41"/>
          <p:cNvCxnSpPr>
            <a:cxnSpLocks noChangeShapeType="1"/>
            <a:stCxn id="103" idx="0"/>
          </p:cNvCxnSpPr>
          <p:nvPr/>
        </p:nvCxnSpPr>
        <p:spPr bwMode="auto">
          <a:xfrm>
            <a:off x="3457575" y="2543175"/>
            <a:ext cx="15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" name="Text Box 42"/>
          <p:cNvSpPr txBox="1">
            <a:spLocks noChangeArrowheads="1"/>
          </p:cNvSpPr>
          <p:nvPr/>
        </p:nvSpPr>
        <p:spPr bwMode="auto">
          <a:xfrm>
            <a:off x="3290888" y="2339975"/>
            <a:ext cx="381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b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 2" panose="05020102010507070707" pitchFamily="18" charset="2"/>
              </a:rPr>
              <a:t></a:t>
            </a:r>
            <a:endParaRPr kumimoji="1" lang="zh-CN" altLang="en-US" b="0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0" name="Text Box 43"/>
          <p:cNvSpPr txBox="1">
            <a:spLocks noChangeArrowheads="1"/>
          </p:cNvSpPr>
          <p:nvPr/>
        </p:nvSpPr>
        <p:spPr bwMode="auto">
          <a:xfrm>
            <a:off x="6797675" y="5311775"/>
            <a:ext cx="198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控制总线</a:t>
            </a:r>
            <a:endParaRPr kumimoji="1" lang="zh-CN" altLang="en-US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  业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28" name="MH_Other_1"/>
          <p:cNvSpPr/>
          <p:nvPr>
            <p:custDataLst>
              <p:tags r:id="rId2"/>
            </p:custDataLst>
          </p:nvPr>
        </p:nvSpPr>
        <p:spPr>
          <a:xfrm>
            <a:off x="3676187" y="3833813"/>
            <a:ext cx="1049337" cy="1049337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MH_Other_2"/>
          <p:cNvSpPr/>
          <p:nvPr>
            <p:custDataLst>
              <p:tags r:id="rId3"/>
            </p:custDataLst>
          </p:nvPr>
        </p:nvSpPr>
        <p:spPr>
          <a:xfrm>
            <a:off x="3769745" y="3926374"/>
            <a:ext cx="863260" cy="86326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MH_Other_3"/>
          <p:cNvSpPr/>
          <p:nvPr>
            <p:custDataLst>
              <p:tags r:id="rId4"/>
            </p:custDataLst>
          </p:nvPr>
        </p:nvSpPr>
        <p:spPr>
          <a:xfrm>
            <a:off x="4784262" y="3911600"/>
            <a:ext cx="198437" cy="893763"/>
          </a:xfrm>
          <a:custGeom>
            <a:avLst/>
            <a:gdLst>
              <a:gd name="connsiteX0" fmla="*/ 0 w 200069"/>
              <a:gd name="connsiteY0" fmla="*/ 0 h 904875"/>
              <a:gd name="connsiteX1" fmla="*/ 200025 w 200069"/>
              <a:gd name="connsiteY1" fmla="*/ 490538 h 904875"/>
              <a:gd name="connsiteX2" fmla="*/ 14288 w 200069"/>
              <a:gd name="connsiteY2" fmla="*/ 904875 h 904875"/>
              <a:gd name="connsiteX0-1" fmla="*/ 0 w 202450"/>
              <a:gd name="connsiteY0-2" fmla="*/ 0 h 904875"/>
              <a:gd name="connsiteX1-3" fmla="*/ 202407 w 202450"/>
              <a:gd name="connsiteY1-4" fmla="*/ 471488 h 904875"/>
              <a:gd name="connsiteX2-5" fmla="*/ 14288 w 202450"/>
              <a:gd name="connsiteY2-6" fmla="*/ 904875 h 904875"/>
              <a:gd name="connsiteX0-7" fmla="*/ 0 w 202558"/>
              <a:gd name="connsiteY0-8" fmla="*/ 0 h 904875"/>
              <a:gd name="connsiteX1-9" fmla="*/ 202407 w 202558"/>
              <a:gd name="connsiteY1-10" fmla="*/ 471488 h 904875"/>
              <a:gd name="connsiteX2-11" fmla="*/ 14288 w 202558"/>
              <a:gd name="connsiteY2-12" fmla="*/ 904875 h 904875"/>
              <a:gd name="connsiteX0-13" fmla="*/ 0 w 204846"/>
              <a:gd name="connsiteY0-14" fmla="*/ 0 h 897731"/>
              <a:gd name="connsiteX1-15" fmla="*/ 204788 w 204846"/>
              <a:gd name="connsiteY1-16" fmla="*/ 464344 h 897731"/>
              <a:gd name="connsiteX2-17" fmla="*/ 16669 w 204846"/>
              <a:gd name="connsiteY2-18" fmla="*/ 897731 h 897731"/>
              <a:gd name="connsiteX0-19" fmla="*/ 0 w 204846"/>
              <a:gd name="connsiteY0-20" fmla="*/ 0 h 897731"/>
              <a:gd name="connsiteX1-21" fmla="*/ 204788 w 204846"/>
              <a:gd name="connsiteY1-22" fmla="*/ 464344 h 897731"/>
              <a:gd name="connsiteX2-23" fmla="*/ 16669 w 204846"/>
              <a:gd name="connsiteY2-24" fmla="*/ 897731 h 897731"/>
              <a:gd name="connsiteX0-25" fmla="*/ 0 w 204798"/>
              <a:gd name="connsiteY0-26" fmla="*/ 0 h 916781"/>
              <a:gd name="connsiteX1-27" fmla="*/ 204788 w 204798"/>
              <a:gd name="connsiteY1-28" fmla="*/ 464344 h 916781"/>
              <a:gd name="connsiteX2-29" fmla="*/ 7144 w 204798"/>
              <a:gd name="connsiteY2-30" fmla="*/ 916781 h 916781"/>
              <a:gd name="connsiteX0-31" fmla="*/ 0 w 204800"/>
              <a:gd name="connsiteY0-32" fmla="*/ 0 h 916781"/>
              <a:gd name="connsiteX1-33" fmla="*/ 204788 w 204800"/>
              <a:gd name="connsiteY1-34" fmla="*/ 464344 h 916781"/>
              <a:gd name="connsiteX2-35" fmla="*/ 7144 w 204800"/>
              <a:gd name="connsiteY2-36" fmla="*/ 916781 h 9167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04800" h="916781">
                <a:moveTo>
                  <a:pt x="0" y="0"/>
                </a:moveTo>
                <a:cubicBezTo>
                  <a:pt x="158353" y="148432"/>
                  <a:pt x="203597" y="311547"/>
                  <a:pt x="204788" y="464344"/>
                </a:cubicBezTo>
                <a:cubicBezTo>
                  <a:pt x="205979" y="617141"/>
                  <a:pt x="120253" y="789782"/>
                  <a:pt x="7144" y="916781"/>
                </a:cubicBezTo>
              </a:path>
            </a:pathLst>
          </a:custGeom>
          <a:noFill/>
          <a:ln w="25400">
            <a:solidFill>
              <a:schemeClr val="accent2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1" name="MH_Other_4"/>
          <p:cNvCxnSpPr/>
          <p:nvPr>
            <p:custDataLst>
              <p:tags r:id="rId5"/>
            </p:custDataLst>
          </p:nvPr>
        </p:nvCxnSpPr>
        <p:spPr>
          <a:xfrm>
            <a:off x="4981112" y="4356100"/>
            <a:ext cx="225425" cy="0"/>
          </a:xfrm>
          <a:prstGeom prst="line">
            <a:avLst/>
          </a:prstGeom>
          <a:ln w="25400">
            <a:solidFill>
              <a:schemeClr val="accent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MH_Other_5"/>
          <p:cNvSpPr/>
          <p:nvPr>
            <p:custDataLst>
              <p:tags r:id="rId6"/>
            </p:custDataLst>
          </p:nvPr>
        </p:nvSpPr>
        <p:spPr>
          <a:xfrm>
            <a:off x="4919199" y="4294188"/>
            <a:ext cx="123825" cy="1222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MH_Other_6"/>
          <p:cNvSpPr/>
          <p:nvPr>
            <p:custDataLst>
              <p:tags r:id="rId7"/>
            </p:custDataLst>
          </p:nvPr>
        </p:nvSpPr>
        <p:spPr>
          <a:xfrm>
            <a:off x="3985749" y="4206875"/>
            <a:ext cx="431800" cy="296863"/>
          </a:xfrm>
          <a:custGeom>
            <a:avLst/>
            <a:gdLst>
              <a:gd name="connsiteX0" fmla="*/ 1720704 w 1721074"/>
              <a:gd name="connsiteY0" fmla="*/ 0 h 1180530"/>
              <a:gd name="connsiteX1" fmla="*/ 1721074 w 1721074"/>
              <a:gd name="connsiteY1" fmla="*/ 328961 h 1180530"/>
              <a:gd name="connsiteX2" fmla="*/ 1609393 w 1721074"/>
              <a:gd name="connsiteY2" fmla="*/ 253106 h 1180530"/>
              <a:gd name="connsiteX3" fmla="*/ 1153934 w 1721074"/>
              <a:gd name="connsiteY3" fmla="*/ 933995 h 1180530"/>
              <a:gd name="connsiteX4" fmla="*/ 899597 w 1721074"/>
              <a:gd name="connsiteY4" fmla="*/ 519521 h 1180530"/>
              <a:gd name="connsiteX5" fmla="*/ 532223 w 1721074"/>
              <a:gd name="connsiteY5" fmla="*/ 1009354 h 1180530"/>
              <a:gd name="connsiteX6" fmla="*/ 292016 w 1721074"/>
              <a:gd name="connsiteY6" fmla="*/ 792697 h 1180530"/>
              <a:gd name="connsiteX7" fmla="*/ 0 w 1721074"/>
              <a:gd name="connsiteY7" fmla="*/ 1180530 h 1180530"/>
              <a:gd name="connsiteX8" fmla="*/ 0 w 1721074"/>
              <a:gd name="connsiteY8" fmla="*/ 996382 h 1180530"/>
              <a:gd name="connsiteX9" fmla="*/ 277886 w 1721074"/>
              <a:gd name="connsiteY9" fmla="*/ 613720 h 1180530"/>
              <a:gd name="connsiteX10" fmla="*/ 503963 w 1721074"/>
              <a:gd name="connsiteY10" fmla="*/ 839796 h 1180530"/>
              <a:gd name="connsiteX11" fmla="*/ 923147 w 1721074"/>
              <a:gd name="connsiteY11" fmla="*/ 316994 h 1180530"/>
              <a:gd name="connsiteX12" fmla="*/ 1158644 w 1721074"/>
              <a:gd name="connsiteY12" fmla="*/ 731468 h 1180530"/>
              <a:gd name="connsiteX13" fmla="*/ 1529274 w 1721074"/>
              <a:gd name="connsiteY13" fmla="*/ 198688 h 1180530"/>
              <a:gd name="connsiteX14" fmla="*/ 1414772 w 1721074"/>
              <a:gd name="connsiteY14" fmla="*/ 120917 h 1180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21074" h="1180530">
                <a:moveTo>
                  <a:pt x="1720704" y="0"/>
                </a:moveTo>
                <a:lnTo>
                  <a:pt x="1721074" y="328961"/>
                </a:lnTo>
                <a:lnTo>
                  <a:pt x="1609393" y="253106"/>
                </a:lnTo>
                <a:lnTo>
                  <a:pt x="1153934" y="933995"/>
                </a:lnTo>
                <a:lnTo>
                  <a:pt x="899597" y="519521"/>
                </a:lnTo>
                <a:lnTo>
                  <a:pt x="532223" y="1009354"/>
                </a:lnTo>
                <a:lnTo>
                  <a:pt x="292016" y="792697"/>
                </a:lnTo>
                <a:lnTo>
                  <a:pt x="0" y="1180530"/>
                </a:lnTo>
                <a:lnTo>
                  <a:pt x="0" y="996382"/>
                </a:lnTo>
                <a:lnTo>
                  <a:pt x="277886" y="613720"/>
                </a:lnTo>
                <a:lnTo>
                  <a:pt x="503963" y="839796"/>
                </a:lnTo>
                <a:lnTo>
                  <a:pt x="923147" y="316994"/>
                </a:lnTo>
                <a:lnTo>
                  <a:pt x="1158644" y="731468"/>
                </a:lnTo>
                <a:lnTo>
                  <a:pt x="1529274" y="198688"/>
                </a:lnTo>
                <a:lnTo>
                  <a:pt x="1414772" y="1209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4" name="MH_Other_7"/>
          <p:cNvSpPr/>
          <p:nvPr>
            <p:custDataLst>
              <p:tags r:id="rId8"/>
            </p:custDataLst>
          </p:nvPr>
        </p:nvSpPr>
        <p:spPr>
          <a:xfrm flipH="1">
            <a:off x="3584112" y="2355850"/>
            <a:ext cx="1049337" cy="1049338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MH_Other_8"/>
          <p:cNvSpPr/>
          <p:nvPr>
            <p:custDataLst>
              <p:tags r:id="rId9"/>
            </p:custDataLst>
          </p:nvPr>
        </p:nvSpPr>
        <p:spPr>
          <a:xfrm flipH="1">
            <a:off x="3676921" y="2449062"/>
            <a:ext cx="863260" cy="8632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MH_Other_9"/>
          <p:cNvSpPr/>
          <p:nvPr>
            <p:custDataLst>
              <p:tags r:id="rId10"/>
            </p:custDataLst>
          </p:nvPr>
        </p:nvSpPr>
        <p:spPr>
          <a:xfrm flipH="1">
            <a:off x="3326937" y="2433638"/>
            <a:ext cx="198437" cy="893762"/>
          </a:xfrm>
          <a:custGeom>
            <a:avLst/>
            <a:gdLst>
              <a:gd name="connsiteX0" fmla="*/ 0 w 200069"/>
              <a:gd name="connsiteY0" fmla="*/ 0 h 904875"/>
              <a:gd name="connsiteX1" fmla="*/ 200025 w 200069"/>
              <a:gd name="connsiteY1" fmla="*/ 490538 h 904875"/>
              <a:gd name="connsiteX2" fmla="*/ 14288 w 200069"/>
              <a:gd name="connsiteY2" fmla="*/ 904875 h 904875"/>
              <a:gd name="connsiteX0-1" fmla="*/ 0 w 202450"/>
              <a:gd name="connsiteY0-2" fmla="*/ 0 h 904875"/>
              <a:gd name="connsiteX1-3" fmla="*/ 202407 w 202450"/>
              <a:gd name="connsiteY1-4" fmla="*/ 471488 h 904875"/>
              <a:gd name="connsiteX2-5" fmla="*/ 14288 w 202450"/>
              <a:gd name="connsiteY2-6" fmla="*/ 904875 h 904875"/>
              <a:gd name="connsiteX0-7" fmla="*/ 0 w 202558"/>
              <a:gd name="connsiteY0-8" fmla="*/ 0 h 904875"/>
              <a:gd name="connsiteX1-9" fmla="*/ 202407 w 202558"/>
              <a:gd name="connsiteY1-10" fmla="*/ 471488 h 904875"/>
              <a:gd name="connsiteX2-11" fmla="*/ 14288 w 202558"/>
              <a:gd name="connsiteY2-12" fmla="*/ 904875 h 904875"/>
              <a:gd name="connsiteX0-13" fmla="*/ 0 w 204846"/>
              <a:gd name="connsiteY0-14" fmla="*/ 0 h 897731"/>
              <a:gd name="connsiteX1-15" fmla="*/ 204788 w 204846"/>
              <a:gd name="connsiteY1-16" fmla="*/ 464344 h 897731"/>
              <a:gd name="connsiteX2-17" fmla="*/ 16669 w 204846"/>
              <a:gd name="connsiteY2-18" fmla="*/ 897731 h 897731"/>
              <a:gd name="connsiteX0-19" fmla="*/ 0 w 204846"/>
              <a:gd name="connsiteY0-20" fmla="*/ 0 h 897731"/>
              <a:gd name="connsiteX1-21" fmla="*/ 204788 w 204846"/>
              <a:gd name="connsiteY1-22" fmla="*/ 464344 h 897731"/>
              <a:gd name="connsiteX2-23" fmla="*/ 16669 w 204846"/>
              <a:gd name="connsiteY2-24" fmla="*/ 897731 h 897731"/>
              <a:gd name="connsiteX0-25" fmla="*/ 0 w 204798"/>
              <a:gd name="connsiteY0-26" fmla="*/ 0 h 916781"/>
              <a:gd name="connsiteX1-27" fmla="*/ 204788 w 204798"/>
              <a:gd name="connsiteY1-28" fmla="*/ 464344 h 916781"/>
              <a:gd name="connsiteX2-29" fmla="*/ 7144 w 204798"/>
              <a:gd name="connsiteY2-30" fmla="*/ 916781 h 916781"/>
              <a:gd name="connsiteX0-31" fmla="*/ 0 w 204800"/>
              <a:gd name="connsiteY0-32" fmla="*/ 0 h 916781"/>
              <a:gd name="connsiteX1-33" fmla="*/ 204788 w 204800"/>
              <a:gd name="connsiteY1-34" fmla="*/ 464344 h 916781"/>
              <a:gd name="connsiteX2-35" fmla="*/ 7144 w 204800"/>
              <a:gd name="connsiteY2-36" fmla="*/ 916781 h 9167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04800" h="916781">
                <a:moveTo>
                  <a:pt x="0" y="0"/>
                </a:moveTo>
                <a:cubicBezTo>
                  <a:pt x="158353" y="148432"/>
                  <a:pt x="203597" y="311547"/>
                  <a:pt x="204788" y="464344"/>
                </a:cubicBezTo>
                <a:cubicBezTo>
                  <a:pt x="205979" y="617141"/>
                  <a:pt x="120253" y="789782"/>
                  <a:pt x="7144" y="916781"/>
                </a:cubicBezTo>
              </a:path>
            </a:pathLst>
          </a:custGeom>
          <a:noFill/>
          <a:ln w="25400"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7" name="MH_Other_10"/>
          <p:cNvCxnSpPr/>
          <p:nvPr>
            <p:custDataLst>
              <p:tags r:id="rId11"/>
            </p:custDataLst>
          </p:nvPr>
        </p:nvCxnSpPr>
        <p:spPr>
          <a:xfrm flipH="1">
            <a:off x="3103099" y="2878138"/>
            <a:ext cx="225425" cy="0"/>
          </a:xfrm>
          <a:prstGeom prst="line">
            <a:avLst/>
          </a:prstGeom>
          <a:ln w="25400">
            <a:solidFill>
              <a:schemeClr val="accent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H_Other_11"/>
          <p:cNvSpPr/>
          <p:nvPr>
            <p:custDataLst>
              <p:tags r:id="rId12"/>
            </p:custDataLst>
          </p:nvPr>
        </p:nvSpPr>
        <p:spPr>
          <a:xfrm flipH="1">
            <a:off x="3266612" y="2816225"/>
            <a:ext cx="123825" cy="12382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MH_Other_12"/>
          <p:cNvSpPr/>
          <p:nvPr>
            <p:custDataLst>
              <p:tags r:id="rId13"/>
            </p:custDataLst>
          </p:nvPr>
        </p:nvSpPr>
        <p:spPr bwMode="auto">
          <a:xfrm>
            <a:off x="3912724" y="2713038"/>
            <a:ext cx="390525" cy="39052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2" name="MH_SubTitle_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 flipH="1">
            <a:off x="-300501" y="2644775"/>
            <a:ext cx="334327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教材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2.4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2.6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MH_SubTitle_2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255749" y="4122738"/>
            <a:ext cx="3341688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第二章补充习题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2.10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2.12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2.14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2.16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 rot="3131087" flipV="1">
            <a:off x="2609057" y="223044"/>
            <a:ext cx="3925887" cy="4937125"/>
          </a:xfrm>
          <a:custGeom>
            <a:avLst/>
            <a:gdLst>
              <a:gd name="connsiteX0" fmla="*/ 1588293 w 3925991"/>
              <a:gd name="connsiteY0" fmla="*/ 2290541 h 4937492"/>
              <a:gd name="connsiteX1" fmla="*/ 2063727 w 3925991"/>
              <a:gd name="connsiteY1" fmla="*/ 1821287 h 4937492"/>
              <a:gd name="connsiteX2" fmla="*/ 2189212 w 3925991"/>
              <a:gd name="connsiteY2" fmla="*/ 2081910 h 4937492"/>
              <a:gd name="connsiteX3" fmla="*/ 1526366 w 3925991"/>
              <a:gd name="connsiteY3" fmla="*/ 2351663 h 4937492"/>
              <a:gd name="connsiteX4" fmla="*/ 1573848 w 3925991"/>
              <a:gd name="connsiteY4" fmla="*/ 2304798 h 4937492"/>
              <a:gd name="connsiteX5" fmla="*/ 2654669 w 3925991"/>
              <a:gd name="connsiteY5" fmla="*/ 2121927 h 4937492"/>
              <a:gd name="connsiteX6" fmla="*/ 2607219 w 3925991"/>
              <a:gd name="connsiteY6" fmla="*/ 1936784 h 4937492"/>
              <a:gd name="connsiteX7" fmla="*/ 2413412 w 3925991"/>
              <a:gd name="connsiteY7" fmla="*/ 2004071 h 4937492"/>
              <a:gd name="connsiteX8" fmla="*/ 2124688 w 3925991"/>
              <a:gd name="connsiteY8" fmla="*/ 1761118 h 4937492"/>
              <a:gd name="connsiteX9" fmla="*/ 2347705 w 3925991"/>
              <a:gd name="connsiteY9" fmla="*/ 1540999 h 4937492"/>
              <a:gd name="connsiteX10" fmla="*/ 2119430 w 3925991"/>
              <a:gd name="connsiteY10" fmla="*/ 1361689 h 4937492"/>
              <a:gd name="connsiteX11" fmla="*/ 1556336 w 3925991"/>
              <a:gd name="connsiteY11" fmla="*/ 2301636 h 4937492"/>
              <a:gd name="connsiteX12" fmla="*/ 1521924 w 3925991"/>
              <a:gd name="connsiteY12" fmla="*/ 2313583 h 4937492"/>
              <a:gd name="connsiteX13" fmla="*/ 1552253 w 3925991"/>
              <a:gd name="connsiteY13" fmla="*/ 2308452 h 4937492"/>
              <a:gd name="connsiteX14" fmla="*/ 0 w 3925991"/>
              <a:gd name="connsiteY14" fmla="*/ 534139 h 4937492"/>
              <a:gd name="connsiteX15" fmla="*/ 748392 w 3925991"/>
              <a:gd name="connsiteY15" fmla="*/ 1253112 h 4937492"/>
              <a:gd name="connsiteX16" fmla="*/ 430781 w 3925991"/>
              <a:gd name="connsiteY16" fmla="*/ 691321 h 4937492"/>
              <a:gd name="connsiteX17" fmla="*/ 1327878 w 3925991"/>
              <a:gd name="connsiteY17" fmla="*/ 298905 h 4937492"/>
              <a:gd name="connsiteX18" fmla="*/ 1138066 w 3925991"/>
              <a:gd name="connsiteY18" fmla="*/ 0 h 4937492"/>
              <a:gd name="connsiteX19" fmla="*/ 403558 w 3925991"/>
              <a:gd name="connsiteY19" fmla="*/ 643170 h 4937492"/>
              <a:gd name="connsiteX20" fmla="*/ 237644 w 3925991"/>
              <a:gd name="connsiteY20" fmla="*/ 349702 h 4937492"/>
              <a:gd name="connsiteX21" fmla="*/ 3259808 w 3925991"/>
              <a:gd name="connsiteY21" fmla="*/ 4769533 h 4937492"/>
              <a:gd name="connsiteX22" fmla="*/ 3326451 w 3925991"/>
              <a:gd name="connsiteY22" fmla="*/ 4769533 h 4937492"/>
              <a:gd name="connsiteX23" fmla="*/ 3259808 w 3925991"/>
              <a:gd name="connsiteY23" fmla="*/ 4546311 h 4937492"/>
              <a:gd name="connsiteX24" fmla="*/ 715016 w 3925991"/>
              <a:gd name="connsiteY24" fmla="*/ 1545812 h 4937492"/>
              <a:gd name="connsiteX25" fmla="*/ 1224662 w 3925991"/>
              <a:gd name="connsiteY25" fmla="*/ 1228640 h 4937492"/>
              <a:gd name="connsiteX26" fmla="*/ 1553185 w 3925991"/>
              <a:gd name="connsiteY26" fmla="*/ 1505082 h 4937492"/>
              <a:gd name="connsiteX27" fmla="*/ 985860 w 3925991"/>
              <a:gd name="connsiteY27" fmla="*/ 1875541 h 4937492"/>
              <a:gd name="connsiteX28" fmla="*/ 1114162 w 3925991"/>
              <a:gd name="connsiteY28" fmla="*/ 2040856 h 4937492"/>
              <a:gd name="connsiteX29" fmla="*/ 1629252 w 3925991"/>
              <a:gd name="connsiteY29" fmla="*/ 1569091 h 4937492"/>
              <a:gd name="connsiteX30" fmla="*/ 1629945 w 3925991"/>
              <a:gd name="connsiteY30" fmla="*/ 1569674 h 4937492"/>
              <a:gd name="connsiteX31" fmla="*/ 1629538 w 3925991"/>
              <a:gd name="connsiteY31" fmla="*/ 1568829 h 4937492"/>
              <a:gd name="connsiteX32" fmla="*/ 2061669 w 3925991"/>
              <a:gd name="connsiteY32" fmla="*/ 1173046 h 4937492"/>
              <a:gd name="connsiteX33" fmla="*/ 1587923 w 3925991"/>
              <a:gd name="connsiteY33" fmla="*/ 1482398 h 4937492"/>
              <a:gd name="connsiteX34" fmla="*/ 1410160 w 3925991"/>
              <a:gd name="connsiteY34" fmla="*/ 1113198 h 4937492"/>
              <a:gd name="connsiteX35" fmla="*/ 1808084 w 3925991"/>
              <a:gd name="connsiteY35" fmla="*/ 865554 h 4937492"/>
              <a:gd name="connsiteX36" fmla="*/ 1645264 w 3925991"/>
              <a:gd name="connsiteY36" fmla="*/ 655764 h 4937492"/>
              <a:gd name="connsiteX37" fmla="*/ 2756171 w 3925991"/>
              <a:gd name="connsiteY37" fmla="*/ 4212531 h 4937492"/>
              <a:gd name="connsiteX38" fmla="*/ 3140506 w 3925991"/>
              <a:gd name="connsiteY38" fmla="*/ 3905777 h 4937492"/>
              <a:gd name="connsiteX39" fmla="*/ 3176620 w 3925991"/>
              <a:gd name="connsiteY39" fmla="*/ 4432247 h 4937492"/>
              <a:gd name="connsiteX40" fmla="*/ 3380443 w 3925991"/>
              <a:gd name="connsiteY40" fmla="*/ 3809456 h 4937492"/>
              <a:gd name="connsiteX41" fmla="*/ 3925991 w 3925991"/>
              <a:gd name="connsiteY41" fmla="*/ 3818061 h 4937492"/>
              <a:gd name="connsiteX42" fmla="*/ 3879334 w 3925991"/>
              <a:gd name="connsiteY42" fmla="*/ 3556633 h 4937492"/>
              <a:gd name="connsiteX43" fmla="*/ 3339029 w 3925991"/>
              <a:gd name="connsiteY43" fmla="*/ 3765576 h 4937492"/>
              <a:gd name="connsiteX44" fmla="*/ 3319251 w 3925991"/>
              <a:gd name="connsiteY44" fmla="*/ 3763113 h 4937492"/>
              <a:gd name="connsiteX45" fmla="*/ 3766016 w 3925991"/>
              <a:gd name="connsiteY45" fmla="*/ 3406530 h 4937492"/>
              <a:gd name="connsiteX46" fmla="*/ 3517889 w 3925991"/>
              <a:gd name="connsiteY46" fmla="*/ 3168879 h 4937492"/>
              <a:gd name="connsiteX47" fmla="*/ 1894465 w 3925991"/>
              <a:gd name="connsiteY47" fmla="*/ 3132813 h 4937492"/>
              <a:gd name="connsiteX48" fmla="*/ 1926278 w 3925991"/>
              <a:gd name="connsiteY48" fmla="*/ 3130130 h 4937492"/>
              <a:gd name="connsiteX49" fmla="*/ 1911336 w 3925991"/>
              <a:gd name="connsiteY49" fmla="*/ 3147018 h 4937492"/>
              <a:gd name="connsiteX50" fmla="*/ 1935017 w 3925991"/>
              <a:gd name="connsiteY50" fmla="*/ 3129393 h 4937492"/>
              <a:gd name="connsiteX51" fmla="*/ 2934976 w 3925991"/>
              <a:gd name="connsiteY51" fmla="*/ 3045067 h 4937492"/>
              <a:gd name="connsiteX52" fmla="*/ 2323478 w 3925991"/>
              <a:gd name="connsiteY52" fmla="*/ 3627121 h 4937492"/>
              <a:gd name="connsiteX53" fmla="*/ 3302960 w 3925991"/>
              <a:gd name="connsiteY53" fmla="*/ 3014035 h 4937492"/>
              <a:gd name="connsiteX54" fmla="*/ 3327171 w 3925991"/>
              <a:gd name="connsiteY54" fmla="*/ 3011993 h 4937492"/>
              <a:gd name="connsiteX55" fmla="*/ 3325066 w 3925991"/>
              <a:gd name="connsiteY55" fmla="*/ 3000198 h 4937492"/>
              <a:gd name="connsiteX56" fmla="*/ 3414494 w 3925991"/>
              <a:gd name="connsiteY56" fmla="*/ 2944223 h 4937492"/>
              <a:gd name="connsiteX57" fmla="*/ 3285386 w 3925991"/>
              <a:gd name="connsiteY57" fmla="*/ 2777869 h 4937492"/>
              <a:gd name="connsiteX58" fmla="*/ 3280513 w 3925991"/>
              <a:gd name="connsiteY58" fmla="*/ 2750563 h 4937492"/>
              <a:gd name="connsiteX59" fmla="*/ 3267071 w 3925991"/>
              <a:gd name="connsiteY59" fmla="*/ 2754270 h 4937492"/>
              <a:gd name="connsiteX60" fmla="*/ 3255775 w 3925991"/>
              <a:gd name="connsiteY60" fmla="*/ 2739715 h 4937492"/>
              <a:gd name="connsiteX61" fmla="*/ 3229637 w 3925991"/>
              <a:gd name="connsiteY61" fmla="*/ 2764594 h 4937492"/>
              <a:gd name="connsiteX62" fmla="*/ 1951589 w 3925991"/>
              <a:gd name="connsiteY62" fmla="*/ 3117059 h 4937492"/>
              <a:gd name="connsiteX63" fmla="*/ 2944142 w 3925991"/>
              <a:gd name="connsiteY63" fmla="*/ 2378348 h 4937492"/>
              <a:gd name="connsiteX64" fmla="*/ 2764465 w 3925991"/>
              <a:gd name="connsiteY64" fmla="*/ 2182801 h 4937492"/>
              <a:gd name="connsiteX65" fmla="*/ 1933406 w 3925991"/>
              <a:gd name="connsiteY65" fmla="*/ 3122074 h 4937492"/>
              <a:gd name="connsiteX66" fmla="*/ 3194103 w 3925991"/>
              <a:gd name="connsiteY66" fmla="*/ 4937492 h 4937492"/>
              <a:gd name="connsiteX67" fmla="*/ 3257914 w 3925991"/>
              <a:gd name="connsiteY67" fmla="*/ 4924012 h 4937492"/>
              <a:gd name="connsiteX68" fmla="*/ 3212759 w 3925991"/>
              <a:gd name="connsiteY68" fmla="*/ 4710275 h 4937492"/>
              <a:gd name="connsiteX69" fmla="*/ 3024632 w 3925991"/>
              <a:gd name="connsiteY69" fmla="*/ 4815933 h 4937492"/>
              <a:gd name="connsiteX70" fmla="*/ 3137795 w 3925991"/>
              <a:gd name="connsiteY70" fmla="*/ 4844962 h 4937492"/>
              <a:gd name="connsiteX71" fmla="*/ 3178445 w 3925991"/>
              <a:gd name="connsiteY71" fmla="*/ 4451404 h 493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25991" h="4937492">
                <a:moveTo>
                  <a:pt x="1588293" y="2290541"/>
                </a:moveTo>
                <a:lnTo>
                  <a:pt x="2063727" y="1821287"/>
                </a:lnTo>
                <a:lnTo>
                  <a:pt x="2189212" y="2081910"/>
                </a:lnTo>
                <a:close/>
                <a:moveTo>
                  <a:pt x="1526366" y="2351663"/>
                </a:moveTo>
                <a:lnTo>
                  <a:pt x="1573848" y="2304798"/>
                </a:lnTo>
                <a:lnTo>
                  <a:pt x="2654669" y="2121927"/>
                </a:lnTo>
                <a:lnTo>
                  <a:pt x="2607219" y="1936784"/>
                </a:lnTo>
                <a:lnTo>
                  <a:pt x="2413412" y="2004071"/>
                </a:lnTo>
                <a:lnTo>
                  <a:pt x="2124688" y="1761118"/>
                </a:lnTo>
                <a:lnTo>
                  <a:pt x="2347705" y="1540999"/>
                </a:lnTo>
                <a:lnTo>
                  <a:pt x="2119430" y="1361689"/>
                </a:lnTo>
                <a:lnTo>
                  <a:pt x="1556336" y="2301636"/>
                </a:lnTo>
                <a:lnTo>
                  <a:pt x="1521924" y="2313583"/>
                </a:lnTo>
                <a:lnTo>
                  <a:pt x="1552253" y="2308452"/>
                </a:lnTo>
                <a:close/>
                <a:moveTo>
                  <a:pt x="0" y="534139"/>
                </a:moveTo>
                <a:lnTo>
                  <a:pt x="748392" y="1253112"/>
                </a:lnTo>
                <a:lnTo>
                  <a:pt x="430781" y="691321"/>
                </a:lnTo>
                <a:lnTo>
                  <a:pt x="1327878" y="298905"/>
                </a:lnTo>
                <a:lnTo>
                  <a:pt x="1138066" y="0"/>
                </a:lnTo>
                <a:lnTo>
                  <a:pt x="403558" y="643170"/>
                </a:lnTo>
                <a:lnTo>
                  <a:pt x="237644" y="349702"/>
                </a:lnTo>
                <a:close/>
                <a:moveTo>
                  <a:pt x="3259808" y="4769533"/>
                </a:moveTo>
                <a:lnTo>
                  <a:pt x="3326451" y="4769533"/>
                </a:lnTo>
                <a:lnTo>
                  <a:pt x="3259808" y="4546311"/>
                </a:lnTo>
                <a:close/>
                <a:moveTo>
                  <a:pt x="715016" y="1545812"/>
                </a:moveTo>
                <a:lnTo>
                  <a:pt x="1224662" y="1228640"/>
                </a:lnTo>
                <a:lnTo>
                  <a:pt x="1553185" y="1505082"/>
                </a:lnTo>
                <a:lnTo>
                  <a:pt x="985860" y="1875541"/>
                </a:lnTo>
                <a:lnTo>
                  <a:pt x="1114162" y="2040856"/>
                </a:lnTo>
                <a:lnTo>
                  <a:pt x="1629252" y="1569091"/>
                </a:lnTo>
                <a:lnTo>
                  <a:pt x="1629945" y="1569674"/>
                </a:lnTo>
                <a:lnTo>
                  <a:pt x="1629538" y="1568829"/>
                </a:lnTo>
                <a:lnTo>
                  <a:pt x="2061669" y="1173046"/>
                </a:lnTo>
                <a:lnTo>
                  <a:pt x="1587923" y="1482398"/>
                </a:lnTo>
                <a:lnTo>
                  <a:pt x="1410160" y="1113198"/>
                </a:lnTo>
                <a:lnTo>
                  <a:pt x="1808084" y="865554"/>
                </a:lnTo>
                <a:lnTo>
                  <a:pt x="1645264" y="655764"/>
                </a:lnTo>
                <a:close/>
                <a:moveTo>
                  <a:pt x="2756171" y="4212531"/>
                </a:moveTo>
                <a:lnTo>
                  <a:pt x="3140506" y="3905777"/>
                </a:lnTo>
                <a:lnTo>
                  <a:pt x="3176620" y="4432247"/>
                </a:lnTo>
                <a:lnTo>
                  <a:pt x="3380443" y="3809456"/>
                </a:lnTo>
                <a:lnTo>
                  <a:pt x="3925991" y="3818061"/>
                </a:lnTo>
                <a:lnTo>
                  <a:pt x="3879334" y="3556633"/>
                </a:lnTo>
                <a:lnTo>
                  <a:pt x="3339029" y="3765576"/>
                </a:lnTo>
                <a:lnTo>
                  <a:pt x="3319251" y="3763113"/>
                </a:lnTo>
                <a:lnTo>
                  <a:pt x="3766016" y="3406530"/>
                </a:lnTo>
                <a:lnTo>
                  <a:pt x="3517889" y="3168879"/>
                </a:lnTo>
                <a:close/>
                <a:moveTo>
                  <a:pt x="1894465" y="3132813"/>
                </a:moveTo>
                <a:lnTo>
                  <a:pt x="1926278" y="3130130"/>
                </a:lnTo>
                <a:lnTo>
                  <a:pt x="1911336" y="3147018"/>
                </a:lnTo>
                <a:lnTo>
                  <a:pt x="1935017" y="3129393"/>
                </a:lnTo>
                <a:lnTo>
                  <a:pt x="2934976" y="3045067"/>
                </a:lnTo>
                <a:lnTo>
                  <a:pt x="2323478" y="3627121"/>
                </a:lnTo>
                <a:lnTo>
                  <a:pt x="3302960" y="3014035"/>
                </a:lnTo>
                <a:lnTo>
                  <a:pt x="3327171" y="3011993"/>
                </a:lnTo>
                <a:lnTo>
                  <a:pt x="3325066" y="3000198"/>
                </a:lnTo>
                <a:lnTo>
                  <a:pt x="3414494" y="2944223"/>
                </a:lnTo>
                <a:lnTo>
                  <a:pt x="3285386" y="2777869"/>
                </a:lnTo>
                <a:lnTo>
                  <a:pt x="3280513" y="2750563"/>
                </a:lnTo>
                <a:lnTo>
                  <a:pt x="3267071" y="2754270"/>
                </a:lnTo>
                <a:lnTo>
                  <a:pt x="3255775" y="2739715"/>
                </a:lnTo>
                <a:lnTo>
                  <a:pt x="3229637" y="2764594"/>
                </a:lnTo>
                <a:lnTo>
                  <a:pt x="1951589" y="3117059"/>
                </a:lnTo>
                <a:lnTo>
                  <a:pt x="2944142" y="2378348"/>
                </a:lnTo>
                <a:lnTo>
                  <a:pt x="2764465" y="2182801"/>
                </a:lnTo>
                <a:lnTo>
                  <a:pt x="1933406" y="3122074"/>
                </a:lnTo>
                <a:close/>
                <a:moveTo>
                  <a:pt x="3194103" y="4937492"/>
                </a:moveTo>
                <a:lnTo>
                  <a:pt x="3257914" y="4924012"/>
                </a:lnTo>
                <a:lnTo>
                  <a:pt x="3212759" y="4710275"/>
                </a:lnTo>
                <a:close/>
                <a:moveTo>
                  <a:pt x="3024632" y="4815933"/>
                </a:moveTo>
                <a:lnTo>
                  <a:pt x="3137795" y="4844962"/>
                </a:lnTo>
                <a:lnTo>
                  <a:pt x="3178445" y="445140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3522663" y="4202113"/>
            <a:ext cx="2098675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accent1"/>
                </a:solidFill>
                <a:latin typeface="Tempus Sans ITC" panose="04020404030D07020202" pitchFamily="82" charset="0"/>
                <a:ea typeface="Adobe Gothic Std B" panose="020B0800000000000000" pitchFamily="34" charset="-128"/>
              </a:rPr>
              <a:t>@</a:t>
            </a:r>
            <a:r>
              <a:rPr lang="zh-CN" altLang="en-US" kern="0" dirty="0">
                <a:solidFill>
                  <a:schemeClr val="accent1"/>
                </a:solidFill>
                <a:latin typeface="Tempus Sans ITC" panose="04020404030D07020202" pitchFamily="82" charset="0"/>
                <a:ea typeface="Adobe Gothic Std B" panose="020B0800000000000000" pitchFamily="34" charset="-128"/>
              </a:rPr>
              <a:t>刘辉</a:t>
            </a:r>
            <a:endParaRPr lang="zh-CN" altLang="en-US" kern="0" dirty="0">
              <a:solidFill>
                <a:schemeClr val="accent1"/>
              </a:solidFill>
              <a:latin typeface="Tempus Sans ITC" panose="04020404030D07020202" pitchFamily="82" charset="0"/>
              <a:ea typeface="+mn-ea"/>
            </a:endParaRPr>
          </a:p>
        </p:txBody>
      </p:sp>
      <p:cxnSp>
        <p:nvCxnSpPr>
          <p:cNvPr id="10" name="直接连接符 9"/>
          <p:cNvCxnSpPr/>
          <p:nvPr>
            <p:custDataLst>
              <p:tags r:id="rId3"/>
            </p:custDataLst>
          </p:nvPr>
        </p:nvCxnSpPr>
        <p:spPr>
          <a:xfrm rot="5400000">
            <a:off x="4572000" y="996950"/>
            <a:ext cx="0" cy="60833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 rot="5400000">
            <a:off x="4572000" y="1687513"/>
            <a:ext cx="0" cy="60833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特点及工作模式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两种工作模式的选择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0" name="MH_SubTitle_2"/>
          <p:cNvSpPr/>
          <p:nvPr>
            <p:custDataLst>
              <p:tags r:id="rId2"/>
            </p:custDataLst>
          </p:nvPr>
        </p:nvSpPr>
        <p:spPr>
          <a:xfrm>
            <a:off x="4531022" y="2229741"/>
            <a:ext cx="2656115" cy="161108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0" tIns="0" r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51" name="MH_SubTitle_1"/>
          <p:cNvSpPr/>
          <p:nvPr>
            <p:custDataLst>
              <p:tags r:id="rId3"/>
            </p:custDataLst>
          </p:nvPr>
        </p:nvSpPr>
        <p:spPr>
          <a:xfrm flipH="1">
            <a:off x="1831365" y="2229741"/>
            <a:ext cx="2656115" cy="161108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72000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52" name="MH_Title_1"/>
          <p:cNvSpPr/>
          <p:nvPr>
            <p:custDataLst>
              <p:tags r:id="rId4"/>
            </p:custDataLst>
          </p:nvPr>
        </p:nvSpPr>
        <p:spPr>
          <a:xfrm>
            <a:off x="3703704" y="2737736"/>
            <a:ext cx="1553028" cy="6096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5000" lnSpcReduction="10000"/>
          </a:bodyPr>
          <a:lstStyle/>
          <a:p>
            <a:pPr algn="ctr"/>
            <a:r>
              <a:rPr lang="zh-CN" altLang="en-US" sz="2800" b="1" dirty="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工作模式</a:t>
            </a:r>
            <a:endParaRPr lang="zh-CN" altLang="en-US" sz="2800" b="1" dirty="0">
              <a:solidFill>
                <a:srgbClr val="52525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MH_Other_1"/>
          <p:cNvSpPr/>
          <p:nvPr>
            <p:custDataLst>
              <p:tags r:id="rId5"/>
            </p:custDataLst>
          </p:nvPr>
        </p:nvSpPr>
        <p:spPr>
          <a:xfrm>
            <a:off x="2194642" y="5235654"/>
            <a:ext cx="178271" cy="178079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4" name="MH_Other_2"/>
          <p:cNvSpPr/>
          <p:nvPr>
            <p:custDataLst>
              <p:tags r:id="rId6"/>
            </p:custDataLst>
          </p:nvPr>
        </p:nvSpPr>
        <p:spPr>
          <a:xfrm flipH="1">
            <a:off x="6736298" y="5235654"/>
            <a:ext cx="178271" cy="178079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5" name="MH_Other_3"/>
          <p:cNvSpPr/>
          <p:nvPr>
            <p:custDataLst>
              <p:tags r:id="rId7"/>
            </p:custDataLst>
          </p:nvPr>
        </p:nvSpPr>
        <p:spPr>
          <a:xfrm rot="5400000">
            <a:off x="2194642" y="4272111"/>
            <a:ext cx="178271" cy="178079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6" name="MH_Other_4"/>
          <p:cNvSpPr/>
          <p:nvPr>
            <p:custDataLst>
              <p:tags r:id="rId8"/>
            </p:custDataLst>
          </p:nvPr>
        </p:nvSpPr>
        <p:spPr>
          <a:xfrm rot="10800000">
            <a:off x="6736298" y="4272015"/>
            <a:ext cx="178271" cy="178079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7" name="MH_Desc_1"/>
          <p:cNvSpPr txBox="1"/>
          <p:nvPr>
            <p:custDataLst>
              <p:tags r:id="rId9"/>
            </p:custDataLst>
          </p:nvPr>
        </p:nvSpPr>
        <p:spPr>
          <a:xfrm>
            <a:off x="2277561" y="4338771"/>
            <a:ext cx="4551023" cy="10071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8088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是工作在最小还是最大模式由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MN/MX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引线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的状态决定。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53416" y="2746819"/>
            <a:ext cx="4572000" cy="50436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13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最小模式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02957" y="2746819"/>
            <a:ext cx="1883849" cy="504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lnSpc>
                <a:spcPct val="13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最大模式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76212" y="2785488"/>
            <a:ext cx="1734770" cy="504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MN/MX=0</a:t>
            </a:r>
            <a:endParaRPr lang="en-US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27706" y="2785488"/>
            <a:ext cx="1846959" cy="504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MN/MX=1</a:t>
            </a:r>
            <a:endParaRPr lang="en-US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6" grpId="1" animBg="1"/>
      <p:bldP spid="57" grpId="0"/>
      <p:bldP spid="2" grpId="0"/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s_1"/>
          <p:cNvSpPr/>
          <p:nvPr>
            <p:custDataLst>
              <p:tags r:id="rId1"/>
            </p:custDataLst>
          </p:nvPr>
        </p:nvSpPr>
        <p:spPr>
          <a:xfrm>
            <a:off x="1933484" y="2554961"/>
            <a:ext cx="1803016" cy="18030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MH_Others_2"/>
          <p:cNvSpPr/>
          <p:nvPr>
            <p:custDataLst>
              <p:tags r:id="rId2"/>
            </p:custDataLst>
          </p:nvPr>
        </p:nvSpPr>
        <p:spPr>
          <a:xfrm>
            <a:off x="1213722" y="1828800"/>
            <a:ext cx="3282308" cy="328230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MH_Others_3"/>
          <p:cNvSpPr/>
          <p:nvPr>
            <p:custDataLst>
              <p:tags r:id="rId3"/>
            </p:custDataLst>
          </p:nvPr>
        </p:nvSpPr>
        <p:spPr>
          <a:xfrm>
            <a:off x="4245879" y="2695898"/>
            <a:ext cx="269352" cy="269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" name="MH_Number"/>
          <p:cNvSpPr/>
          <p:nvPr>
            <p:custDataLst>
              <p:tags r:id="rId4"/>
            </p:custDataLst>
          </p:nvPr>
        </p:nvSpPr>
        <p:spPr>
          <a:xfrm>
            <a:off x="2058338" y="2695898"/>
            <a:ext cx="1538428" cy="15384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85000" lnSpcReduction="10000"/>
          </a:bodyPr>
          <a:lstStyle/>
          <a:p>
            <a:pPr lvl="0" algn="ctr"/>
            <a:r>
              <a:rPr lang="en-US" altLang="zh-CN" sz="80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2.2</a:t>
            </a:r>
            <a:endParaRPr lang="zh-CN" altLang="en-US" sz="80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MH_Title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47972" y="2473407"/>
            <a:ext cx="3579320" cy="191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8088/8086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的引线及功能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0" name="ïšḻïdê"/>
          <p:cNvSpPr txBox="1"/>
          <p:nvPr/>
        </p:nvSpPr>
        <p:spPr bwMode="auto">
          <a:xfrm>
            <a:off x="-1" y="124432"/>
            <a:ext cx="348727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主要内容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ags/tag1.xml><?xml version="1.0" encoding="utf-8"?>
<p:tagLst xmlns:p="http://schemas.openxmlformats.org/presentationml/2006/main">
  <p:tag name="MH" val="20200529234947"/>
  <p:tag name="MH_LIBRARY" val="GRAPHIC"/>
  <p:tag name="MH_TYPE" val="Title"/>
  <p:tag name="MH_ORDER" val="1"/>
</p:tagLst>
</file>

<file path=ppt/tags/tag10.xml><?xml version="1.0" encoding="utf-8"?>
<p:tagLst xmlns:p="http://schemas.openxmlformats.org/presentationml/2006/main">
  <p:tag name="MH" val="20200529234947"/>
  <p:tag name="MH_LIBRARY" val="GRAPHIC"/>
  <p:tag name="MH_TYPE" val="Other"/>
  <p:tag name="MH_ORDER" val="7"/>
</p:tagLst>
</file>

<file path=ppt/tags/tag100.xml><?xml version="1.0" encoding="utf-8"?>
<p:tagLst xmlns:p="http://schemas.openxmlformats.org/presentationml/2006/main">
  <p:tag name="MH" val="20200601134747"/>
  <p:tag name="MH_LIBRARY" val="GRAPHIC"/>
  <p:tag name="MH_TYPE" val="Other"/>
  <p:tag name="MH_ORDER" val="1"/>
</p:tagLst>
</file>

<file path=ppt/tags/tag101.xml><?xml version="1.0" encoding="utf-8"?>
<p:tagLst xmlns:p="http://schemas.openxmlformats.org/presentationml/2006/main">
  <p:tag name="MH" val="20200601134747"/>
  <p:tag name="MH_LIBRARY" val="GRAPHIC"/>
  <p:tag name="MH_TYPE" val="Text"/>
  <p:tag name="MH_ORDER" val="1"/>
</p:tagLst>
</file>

<file path=ppt/tags/tag102.xml><?xml version="1.0" encoding="utf-8"?>
<p:tagLst xmlns:p="http://schemas.openxmlformats.org/presentationml/2006/main">
  <p:tag name="MH" val="20200601134747"/>
  <p:tag name="MH_LIBRARY" val="GRAPHIC"/>
  <p:tag name="MH_TYPE" val="SubTitle"/>
  <p:tag name="MH_ORDER" val="2"/>
</p:tagLst>
</file>

<file path=ppt/tags/tag103.xml><?xml version="1.0" encoding="utf-8"?>
<p:tagLst xmlns:p="http://schemas.openxmlformats.org/presentationml/2006/main">
  <p:tag name="MH" val="20200601134747"/>
  <p:tag name="MH_LIBRARY" val="GRAPHIC"/>
  <p:tag name="MH_TYPE" val="Other"/>
  <p:tag name="MH_ORDER" val="2"/>
</p:tagLst>
</file>

<file path=ppt/tags/tag104.xml><?xml version="1.0" encoding="utf-8"?>
<p:tagLst xmlns:p="http://schemas.openxmlformats.org/presentationml/2006/main">
  <p:tag name="MH" val="20200601134747"/>
  <p:tag name="MH_LIBRARY" val="GRAPHIC"/>
  <p:tag name="MH_TYPE" val="Text"/>
  <p:tag name="MH_ORDER" val="2"/>
</p:tagLst>
</file>

<file path=ppt/tags/tag105.xml><?xml version="1.0" encoding="utf-8"?>
<p:tagLst xmlns:p="http://schemas.openxmlformats.org/presentationml/2006/main">
  <p:tag name="MH" val="20200601134747"/>
  <p:tag name="MH_LIBRARY" val="GRAPHIC"/>
  <p:tag name="MH_TYPE" val="SubTitle"/>
  <p:tag name="MH_ORDER" val="3"/>
</p:tagLst>
</file>

<file path=ppt/tags/tag106.xml><?xml version="1.0" encoding="utf-8"?>
<p:tagLst xmlns:p="http://schemas.openxmlformats.org/presentationml/2006/main">
  <p:tag name="MH" val="20200601134747"/>
  <p:tag name="MH_LIBRARY" val="GRAPHIC"/>
  <p:tag name="MH_TYPE" val="Other"/>
  <p:tag name="MH_ORDER" val="3"/>
</p:tagLst>
</file>

<file path=ppt/tags/tag107.xml><?xml version="1.0" encoding="utf-8"?>
<p:tagLst xmlns:p="http://schemas.openxmlformats.org/presentationml/2006/main">
  <p:tag name="MH" val="20200601134747"/>
  <p:tag name="MH_LIBRARY" val="GRAPHIC"/>
  <p:tag name="MH_TYPE" val="Text"/>
  <p:tag name="MH_ORDER" val="3"/>
</p:tagLst>
</file>

<file path=ppt/tags/tag108.xml><?xml version="1.0" encoding="utf-8"?>
<p:tagLst xmlns:p="http://schemas.openxmlformats.org/presentationml/2006/main">
  <p:tag name="MH" val="20200601135543"/>
  <p:tag name="MH_LIBRARY" val="GRAPHIC"/>
  <p:tag name="MH_TYPE" val="Other"/>
  <p:tag name="MH_ORDER" val="1"/>
</p:tagLst>
</file>

<file path=ppt/tags/tag109.xml><?xml version="1.0" encoding="utf-8"?>
<p:tagLst xmlns:p="http://schemas.openxmlformats.org/presentationml/2006/main">
  <p:tag name="MH" val="20200601135543"/>
  <p:tag name="MH_LIBRARY" val="GRAPHIC"/>
  <p:tag name="MH_TYPE" val="Other"/>
  <p:tag name="MH_ORDER" val="2"/>
</p:tagLst>
</file>

<file path=ppt/tags/tag11.xml><?xml version="1.0" encoding="utf-8"?>
<p:tagLst xmlns:p="http://schemas.openxmlformats.org/presentationml/2006/main">
  <p:tag name="MH" val="20200529234947"/>
  <p:tag name="MH_LIBRARY" val="GRAPHIC"/>
  <p:tag name="MH_TYPE" val="SubTitle"/>
  <p:tag name="MH_ORDER" val="4"/>
</p:tagLst>
</file>

<file path=ppt/tags/tag110.xml><?xml version="1.0" encoding="utf-8"?>
<p:tagLst xmlns:p="http://schemas.openxmlformats.org/presentationml/2006/main">
  <p:tag name="MH" val="20200601135543"/>
  <p:tag name="MH_LIBRARY" val="GRAPHIC"/>
  <p:tag name="MH_TYPE" val="SubTitle"/>
  <p:tag name="MH_ORDER" val="1"/>
</p:tagLst>
</file>

<file path=ppt/tags/tag111.xml><?xml version="1.0" encoding="utf-8"?>
<p:tagLst xmlns:p="http://schemas.openxmlformats.org/presentationml/2006/main">
  <p:tag name="MH" val="20200601135543"/>
  <p:tag name="MH_LIBRARY" val="GRAPHIC"/>
  <p:tag name="MH_TYPE" val="Text"/>
  <p:tag name="MH_ORDER" val="1"/>
</p:tagLst>
</file>

<file path=ppt/tags/tag112.xml><?xml version="1.0" encoding="utf-8"?>
<p:tagLst xmlns:p="http://schemas.openxmlformats.org/presentationml/2006/main">
  <p:tag name="MH" val="20200601135543"/>
  <p:tag name="MH_LIBRARY" val="GRAPHIC"/>
  <p:tag name="MH_TYPE" val="Other"/>
  <p:tag name="MH_ORDER" val="3"/>
</p:tagLst>
</file>

<file path=ppt/tags/tag113.xml><?xml version="1.0" encoding="utf-8"?>
<p:tagLst xmlns:p="http://schemas.openxmlformats.org/presentationml/2006/main">
  <p:tag name="MH" val="20200601135543"/>
  <p:tag name="MH_LIBRARY" val="GRAPHIC"/>
  <p:tag name="MH_TYPE" val="Other"/>
  <p:tag name="MH_ORDER" val="4"/>
</p:tagLst>
</file>

<file path=ppt/tags/tag114.xml><?xml version="1.0" encoding="utf-8"?>
<p:tagLst xmlns:p="http://schemas.openxmlformats.org/presentationml/2006/main">
  <p:tag name="MH" val="20200601135543"/>
  <p:tag name="MH_LIBRARY" val="GRAPHIC"/>
  <p:tag name="MH_TYPE" val="SubTitle"/>
  <p:tag name="MH_ORDER" val="2"/>
</p:tagLst>
</file>

<file path=ppt/tags/tag115.xml><?xml version="1.0" encoding="utf-8"?>
<p:tagLst xmlns:p="http://schemas.openxmlformats.org/presentationml/2006/main">
  <p:tag name="MH" val="20200601135543"/>
  <p:tag name="MH_LIBRARY" val="GRAPHIC"/>
  <p:tag name="MH_TYPE" val="Text"/>
  <p:tag name="MH_ORDER" val="2"/>
</p:tagLst>
</file>

<file path=ppt/tags/tag116.xml><?xml version="1.0" encoding="utf-8"?>
<p:tagLst xmlns:p="http://schemas.openxmlformats.org/presentationml/2006/main">
  <p:tag name="MH" val="20200601135543"/>
  <p:tag name="MH_LIBRARY" val="GRAPHIC"/>
  <p:tag name="MH_TYPE" val="Other"/>
  <p:tag name="MH_ORDER" val="5"/>
</p:tagLst>
</file>

<file path=ppt/tags/tag117.xml><?xml version="1.0" encoding="utf-8"?>
<p:tagLst xmlns:p="http://schemas.openxmlformats.org/presentationml/2006/main">
  <p:tag name="MH" val="20200601135543"/>
  <p:tag name="MH_LIBRARY" val="GRAPHIC"/>
  <p:tag name="MH_TYPE" val="Other"/>
  <p:tag name="MH_ORDER" val="6"/>
</p:tagLst>
</file>

<file path=ppt/tags/tag118.xml><?xml version="1.0" encoding="utf-8"?>
<p:tagLst xmlns:p="http://schemas.openxmlformats.org/presentationml/2006/main">
  <p:tag name="MH" val="20200601140255"/>
  <p:tag name="MH_LIBRARY" val="GRAPHIC"/>
  <p:tag name="MH_TYPE" val="Other"/>
  <p:tag name="MH_ORDER" val="1"/>
</p:tagLst>
</file>

<file path=ppt/tags/tag119.xml><?xml version="1.0" encoding="utf-8"?>
<p:tagLst xmlns:p="http://schemas.openxmlformats.org/presentationml/2006/main">
  <p:tag name="MH" val="20200601140255"/>
  <p:tag name="MH_LIBRARY" val="GRAPHIC"/>
  <p:tag name="MH_TYPE" val="Other"/>
  <p:tag name="MH_ORDER" val="2"/>
</p:tagLst>
</file>

<file path=ppt/tags/tag12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120.xml><?xml version="1.0" encoding="utf-8"?>
<p:tagLst xmlns:p="http://schemas.openxmlformats.org/presentationml/2006/main">
  <p:tag name="MH" val="20200601140255"/>
  <p:tag name="MH_LIBRARY" val="GRAPHIC"/>
  <p:tag name="MH_TYPE" val="Other"/>
  <p:tag name="MH_ORDER" val="3"/>
</p:tagLst>
</file>

<file path=ppt/tags/tag121.xml><?xml version="1.0" encoding="utf-8"?>
<p:tagLst xmlns:p="http://schemas.openxmlformats.org/presentationml/2006/main">
  <p:tag name="MH" val="20200601140255"/>
  <p:tag name="MH_LIBRARY" val="GRAPHIC"/>
  <p:tag name="MH_TYPE" val="Other"/>
  <p:tag name="MH_ORDER" val="4"/>
</p:tagLst>
</file>

<file path=ppt/tags/tag122.xml><?xml version="1.0" encoding="utf-8"?>
<p:tagLst xmlns:p="http://schemas.openxmlformats.org/presentationml/2006/main">
  <p:tag name="MH" val="20200601140255"/>
  <p:tag name="MH_LIBRARY" val="GRAPHIC"/>
  <p:tag name="MH_TYPE" val="Other"/>
  <p:tag name="MH_ORDER" val="5"/>
</p:tagLst>
</file>

<file path=ppt/tags/tag123.xml><?xml version="1.0" encoding="utf-8"?>
<p:tagLst xmlns:p="http://schemas.openxmlformats.org/presentationml/2006/main">
  <p:tag name="MH" val="20200601140255"/>
  <p:tag name="MH_LIBRARY" val="GRAPHIC"/>
  <p:tag name="MH_TYPE" val="Text"/>
  <p:tag name="MH_ORDER" val="2"/>
</p:tagLst>
</file>

<file path=ppt/tags/tag124.xml><?xml version="1.0" encoding="utf-8"?>
<p:tagLst xmlns:p="http://schemas.openxmlformats.org/presentationml/2006/main">
  <p:tag name="MH" val="20200601140255"/>
  <p:tag name="MH_LIBRARY" val="GRAPHIC"/>
  <p:tag name="MH_TYPE" val="Text"/>
  <p:tag name="MH_ORDER" val="1"/>
</p:tagLst>
</file>

<file path=ppt/tags/tag125.xml><?xml version="1.0" encoding="utf-8"?>
<p:tagLst xmlns:p="http://schemas.openxmlformats.org/presentationml/2006/main">
  <p:tag name="MH" val="20200601140255"/>
  <p:tag name="MH_LIBRARY" val="GRAPHIC"/>
  <p:tag name="MH_TYPE" val="SubTitle"/>
  <p:tag name="MH_ORDER" val="2"/>
</p:tagLst>
</file>

<file path=ppt/tags/tag126.xml><?xml version="1.0" encoding="utf-8"?>
<p:tagLst xmlns:p="http://schemas.openxmlformats.org/presentationml/2006/main">
  <p:tag name="MH" val="20200601140255"/>
  <p:tag name="MH_LIBRARY" val="GRAPHIC"/>
  <p:tag name="MH_TYPE" val="SubTitle"/>
  <p:tag name="MH_ORDER" val="1"/>
</p:tagLst>
</file>

<file path=ppt/tags/tag127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128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129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13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130.xml><?xml version="1.0" encoding="utf-8"?>
<p:tagLst xmlns:p="http://schemas.openxmlformats.org/presentationml/2006/main">
  <p:tag name="MH" val="20200529235458"/>
  <p:tag name="MH_LIBRARY" val="CONTENTS"/>
  <p:tag name="MH_TYPE" val="NUMBER"/>
  <p:tag name="ID" val="626778"/>
  <p:tag name="MH_ORDER" val="NUMBER"/>
</p:tagLst>
</file>

<file path=ppt/tags/tag131.xml><?xml version="1.0" encoding="utf-8"?>
<p:tagLst xmlns:p="http://schemas.openxmlformats.org/presentationml/2006/main">
  <p:tag name="MH" val="20200529235458"/>
  <p:tag name="MH_LIBRARY" val="CONTENTS"/>
  <p:tag name="MH_TYPE" val="TITLE"/>
  <p:tag name="ID" val="626778"/>
  <p:tag name="MH_ORDER" val="NUMBER"/>
</p:tagLst>
</file>

<file path=ppt/tags/tag132.xml><?xml version="1.0" encoding="utf-8"?>
<p:tagLst xmlns:p="http://schemas.openxmlformats.org/presentationml/2006/main">
  <p:tag name="MH" val="20200530141409"/>
  <p:tag name="MH_LIBRARY" val="GRAPHIC"/>
  <p:tag name="MH_TYPE" val="Other"/>
  <p:tag name="MH_ORDER" val="1"/>
</p:tagLst>
</file>

<file path=ppt/tags/tag133.xml><?xml version="1.0" encoding="utf-8"?>
<p:tagLst xmlns:p="http://schemas.openxmlformats.org/presentationml/2006/main">
  <p:tag name="MH" val="20200530141409"/>
  <p:tag name="MH_LIBRARY" val="GRAPHIC"/>
  <p:tag name="MH_TYPE" val="Other"/>
  <p:tag name="MH_ORDER" val="2"/>
</p:tagLst>
</file>

<file path=ppt/tags/tag134.xml><?xml version="1.0" encoding="utf-8"?>
<p:tagLst xmlns:p="http://schemas.openxmlformats.org/presentationml/2006/main">
  <p:tag name="MH" val="20200530141409"/>
  <p:tag name="MH_LIBRARY" val="GRAPHIC"/>
  <p:tag name="MH_TYPE" val="Other"/>
  <p:tag name="MH_ORDER" val="3"/>
</p:tagLst>
</file>

<file path=ppt/tags/tag135.xml><?xml version="1.0" encoding="utf-8"?>
<p:tagLst xmlns:p="http://schemas.openxmlformats.org/presentationml/2006/main">
  <p:tag name="MH" val="20200530141409"/>
  <p:tag name="MH_LIBRARY" val="GRAPHIC"/>
  <p:tag name="MH_TYPE" val="Other"/>
  <p:tag name="MH_ORDER" val="4"/>
</p:tagLst>
</file>

<file path=ppt/tags/tag136.xml><?xml version="1.0" encoding="utf-8"?>
<p:tagLst xmlns:p="http://schemas.openxmlformats.org/presentationml/2006/main">
  <p:tag name="MH" val="20200530141409"/>
  <p:tag name="MH_LIBRARY" val="GRAPHIC"/>
  <p:tag name="MH_TYPE" val="SubTitle"/>
  <p:tag name="MH_ORDER" val="1"/>
</p:tagLst>
</file>

<file path=ppt/tags/tag137.xml><?xml version="1.0" encoding="utf-8"?>
<p:tagLst xmlns:p="http://schemas.openxmlformats.org/presentationml/2006/main">
  <p:tag name="MH" val="20200530141409"/>
  <p:tag name="MH_LIBRARY" val="GRAPHIC"/>
  <p:tag name="MH_TYPE" val="SubTitle"/>
  <p:tag name="MH_ORDER" val="2"/>
</p:tagLst>
</file>

<file path=ppt/tags/tag138.xml><?xml version="1.0" encoding="utf-8"?>
<p:tagLst xmlns:p="http://schemas.openxmlformats.org/presentationml/2006/main">
  <p:tag name="MH" val="20200530141409"/>
  <p:tag name="MH_LIBRARY" val="GRAPHIC"/>
  <p:tag name="MH_TYPE" val="Other"/>
  <p:tag name="MH_ORDER" val="7"/>
</p:tagLst>
</file>

<file path=ppt/tags/tag139.xml><?xml version="1.0" encoding="utf-8"?>
<p:tagLst xmlns:p="http://schemas.openxmlformats.org/presentationml/2006/main">
  <p:tag name="MH" val="20200530141409"/>
  <p:tag name="MH_LIBRARY" val="GRAPHIC"/>
  <p:tag name="MH_TYPE" val="Other"/>
  <p:tag name="MH_ORDER" val="5"/>
</p:tagLst>
</file>

<file path=ppt/tags/tag14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140.xml><?xml version="1.0" encoding="utf-8"?>
<p:tagLst xmlns:p="http://schemas.openxmlformats.org/presentationml/2006/main">
  <p:tag name="MH" val="20200601141511"/>
  <p:tag name="MH_LIBRARY" val="GRAPHIC"/>
  <p:tag name="MH_TYPE" val="SubTitle"/>
  <p:tag name="MH_ORDER" val="4"/>
</p:tagLst>
</file>

<file path=ppt/tags/tag141.xml><?xml version="1.0" encoding="utf-8"?>
<p:tagLst xmlns:p="http://schemas.openxmlformats.org/presentationml/2006/main">
  <p:tag name="MH" val="20200601141511"/>
  <p:tag name="MH_LIBRARY" val="GRAPHIC"/>
  <p:tag name="MH_TYPE" val="Other"/>
  <p:tag name="MH_ORDER" val="1"/>
</p:tagLst>
</file>

<file path=ppt/tags/tag142.xml><?xml version="1.0" encoding="utf-8"?>
<p:tagLst xmlns:p="http://schemas.openxmlformats.org/presentationml/2006/main">
  <p:tag name="MH" val="20200601141511"/>
  <p:tag name="MH_LIBRARY" val="GRAPHIC"/>
  <p:tag name="MH_TYPE" val="Other"/>
  <p:tag name="MH_ORDER" val="2"/>
</p:tagLst>
</file>

<file path=ppt/tags/tag143.xml><?xml version="1.0" encoding="utf-8"?>
<p:tagLst xmlns:p="http://schemas.openxmlformats.org/presentationml/2006/main">
  <p:tag name="MH" val="20200601141511"/>
  <p:tag name="MH_LIBRARY" val="GRAPHIC"/>
  <p:tag name="MH_TYPE" val="Other"/>
  <p:tag name="MH_ORDER" val="3"/>
</p:tagLst>
</file>

<file path=ppt/tags/tag144.xml><?xml version="1.0" encoding="utf-8"?>
<p:tagLst xmlns:p="http://schemas.openxmlformats.org/presentationml/2006/main">
  <p:tag name="MH" val="20200601141511"/>
  <p:tag name="MH_LIBRARY" val="GRAPHIC"/>
  <p:tag name="MH_TYPE" val="Other"/>
  <p:tag name="MH_ORDER" val="4"/>
</p:tagLst>
</file>

<file path=ppt/tags/tag145.xml><?xml version="1.0" encoding="utf-8"?>
<p:tagLst xmlns:p="http://schemas.openxmlformats.org/presentationml/2006/main">
  <p:tag name="MH" val="20200601141511"/>
  <p:tag name="MH_LIBRARY" val="GRAPHIC"/>
  <p:tag name="MH_TYPE" val="SubTitle"/>
  <p:tag name="MH_ORDER" val="1"/>
</p:tagLst>
</file>

<file path=ppt/tags/tag146.xml><?xml version="1.0" encoding="utf-8"?>
<p:tagLst xmlns:p="http://schemas.openxmlformats.org/presentationml/2006/main">
  <p:tag name="MH" val="20200601141511"/>
  <p:tag name="MH_LIBRARY" val="GRAPHIC"/>
  <p:tag name="MH_TYPE" val="SubTitle"/>
  <p:tag name="MH_ORDER" val="2"/>
</p:tagLst>
</file>

<file path=ppt/tags/tag147.xml><?xml version="1.0" encoding="utf-8"?>
<p:tagLst xmlns:p="http://schemas.openxmlformats.org/presentationml/2006/main">
  <p:tag name="MH" val="20200601141511"/>
  <p:tag name="MH_LIBRARY" val="GRAPHIC"/>
  <p:tag name="MH_TYPE" val="SubTitle"/>
  <p:tag name="MH_ORDER" val="3"/>
</p:tagLst>
</file>

<file path=ppt/tags/tag148.xml><?xml version="1.0" encoding="utf-8"?>
<p:tagLst xmlns:p="http://schemas.openxmlformats.org/presentationml/2006/main">
  <p:tag name="MH" val="20200601141511"/>
  <p:tag name="MH_LIBRARY" val="GRAPHIC"/>
  <p:tag name="MH_TYPE" val="Other"/>
  <p:tag name="MH_ORDER" val="5"/>
</p:tagLst>
</file>

<file path=ppt/tags/tag149.xml><?xml version="1.0" encoding="utf-8"?>
<p:tagLst xmlns:p="http://schemas.openxmlformats.org/presentationml/2006/main">
  <p:tag name="MH" val="20200601141511"/>
  <p:tag name="MH_LIBRARY" val="GRAPHIC"/>
  <p:tag name="MH_TYPE" val="Title"/>
  <p:tag name="MH_ORDER" val="1"/>
</p:tagLst>
</file>

<file path=ppt/tags/tag15.xml><?xml version="1.0" encoding="utf-8"?>
<p:tagLst xmlns:p="http://schemas.openxmlformats.org/presentationml/2006/main">
  <p:tag name="MH" val="20200529235458"/>
  <p:tag name="MH_LIBRARY" val="CONTENTS"/>
  <p:tag name="MH_TYPE" val="NUMBER"/>
  <p:tag name="ID" val="626778"/>
  <p:tag name="MH_ORDER" val="NUMBER"/>
</p:tagLst>
</file>

<file path=ppt/tags/tag150.xml><?xml version="1.0" encoding="utf-8"?>
<p:tagLst xmlns:p="http://schemas.openxmlformats.org/presentationml/2006/main">
  <p:tag name="MH" val="20200601142829"/>
  <p:tag name="MH_LIBRARY" val="GRAPHIC"/>
  <p:tag name="MH_TYPE" val="SubTitle"/>
  <p:tag name="MH_ORDER" val="1"/>
</p:tagLst>
</file>

<file path=ppt/tags/tag151.xml><?xml version="1.0" encoding="utf-8"?>
<p:tagLst xmlns:p="http://schemas.openxmlformats.org/presentationml/2006/main">
  <p:tag name="MH" val="20200601142829"/>
  <p:tag name="MH_LIBRARY" val="GRAPHIC"/>
  <p:tag name="MH_TYPE" val="SubTitle"/>
  <p:tag name="MH_ORDER" val="2"/>
</p:tagLst>
</file>

<file path=ppt/tags/tag152.xml><?xml version="1.0" encoding="utf-8"?>
<p:tagLst xmlns:p="http://schemas.openxmlformats.org/presentationml/2006/main">
  <p:tag name="MH" val="20200601142829"/>
  <p:tag name="MH_LIBRARY" val="GRAPHIC"/>
  <p:tag name="MH_TYPE" val="Text"/>
  <p:tag name="MH_ORDER" val="2"/>
</p:tagLst>
</file>

<file path=ppt/tags/tag153.xml><?xml version="1.0" encoding="utf-8"?>
<p:tagLst xmlns:p="http://schemas.openxmlformats.org/presentationml/2006/main">
  <p:tag name="MH" val="20200601142829"/>
  <p:tag name="MH_LIBRARY" val="GRAPHIC"/>
  <p:tag name="MH_TYPE" val="Other"/>
  <p:tag name="MH_ORDER" val="2"/>
</p:tagLst>
</file>

<file path=ppt/tags/tag154.xml><?xml version="1.0" encoding="utf-8"?>
<p:tagLst xmlns:p="http://schemas.openxmlformats.org/presentationml/2006/main">
  <p:tag name="MH" val="20200601142829"/>
  <p:tag name="MH_LIBRARY" val="GRAPHIC"/>
  <p:tag name="MH_TYPE" val="SubTitle"/>
  <p:tag name="MH_ORDER" val="3"/>
</p:tagLst>
</file>

<file path=ppt/tags/tag155.xml><?xml version="1.0" encoding="utf-8"?>
<p:tagLst xmlns:p="http://schemas.openxmlformats.org/presentationml/2006/main">
  <p:tag name="MH" val="20200601142829"/>
  <p:tag name="MH_LIBRARY" val="GRAPHIC"/>
  <p:tag name="MH_TYPE" val="Text"/>
  <p:tag name="MH_ORDER" val="3"/>
</p:tagLst>
</file>

<file path=ppt/tags/tag156.xml><?xml version="1.0" encoding="utf-8"?>
<p:tagLst xmlns:p="http://schemas.openxmlformats.org/presentationml/2006/main">
  <p:tag name="MH" val="20200601142829"/>
  <p:tag name="MH_LIBRARY" val="GRAPHIC"/>
  <p:tag name="MH_TYPE" val="Other"/>
  <p:tag name="MH_ORDER" val="3"/>
</p:tagLst>
</file>

<file path=ppt/tags/tag157.xml><?xml version="1.0" encoding="utf-8"?>
<p:tagLst xmlns:p="http://schemas.openxmlformats.org/presentationml/2006/main">
  <p:tag name="MH" val="20200601142829"/>
  <p:tag name="MH_LIBRARY" val="GRAPHIC"/>
  <p:tag name="MH_TYPE" val="SubTitle"/>
  <p:tag name="MH_ORDER" val="4"/>
</p:tagLst>
</file>

<file path=ppt/tags/tag158.xml><?xml version="1.0" encoding="utf-8"?>
<p:tagLst xmlns:p="http://schemas.openxmlformats.org/presentationml/2006/main">
  <p:tag name="MH" val="20200601142829"/>
  <p:tag name="MH_LIBRARY" val="GRAPHIC"/>
  <p:tag name="MH_TYPE" val="Text"/>
  <p:tag name="MH_ORDER" val="4"/>
</p:tagLst>
</file>

<file path=ppt/tags/tag159.xml><?xml version="1.0" encoding="utf-8"?>
<p:tagLst xmlns:p="http://schemas.openxmlformats.org/presentationml/2006/main">
  <p:tag name="MH" val="20200601142829"/>
  <p:tag name="MH_LIBRARY" val="GRAPHIC"/>
  <p:tag name="MH_TYPE" val="Other"/>
  <p:tag name="MH_ORDER" val="4"/>
</p:tagLst>
</file>

<file path=ppt/tags/tag16.xml><?xml version="1.0" encoding="utf-8"?>
<p:tagLst xmlns:p="http://schemas.openxmlformats.org/presentationml/2006/main">
  <p:tag name="MH" val="20200529235458"/>
  <p:tag name="MH_LIBRARY" val="CONTENTS"/>
  <p:tag name="MH_TYPE" val="TITLE"/>
  <p:tag name="ID" val="626778"/>
  <p:tag name="MH_ORDER" val="NUMBER"/>
</p:tagLst>
</file>

<file path=ppt/tags/tag160.xml><?xml version="1.0" encoding="utf-8"?>
<p:tagLst xmlns:p="http://schemas.openxmlformats.org/presentationml/2006/main">
  <p:tag name="MH" val="20200601142829"/>
  <p:tag name="MH_LIBRARY" val="GRAPHIC"/>
  <p:tag name="MH_TYPE" val="Other"/>
  <p:tag name="MH_ORDER" val="5"/>
</p:tagLst>
</file>

<file path=ppt/tags/tag161.xml><?xml version="1.0" encoding="utf-8"?>
<p:tagLst xmlns:p="http://schemas.openxmlformats.org/presentationml/2006/main">
  <p:tag name="MH" val="20200601142829"/>
  <p:tag name="MH_LIBRARY" val="GRAPHIC"/>
  <p:tag name="MH_TYPE" val="Other"/>
  <p:tag name="MH_ORDER" val="6"/>
</p:tagLst>
</file>

<file path=ppt/tags/tag162.xml><?xml version="1.0" encoding="utf-8"?>
<p:tagLst xmlns:p="http://schemas.openxmlformats.org/presentationml/2006/main">
  <p:tag name="MH" val="20200601142829"/>
  <p:tag name="MH_LIBRARY" val="GRAPHIC"/>
  <p:tag name="MH_TYPE" val="Other"/>
  <p:tag name="MH_ORDER" val="7"/>
</p:tagLst>
</file>

<file path=ppt/tags/tag163.xml><?xml version="1.0" encoding="utf-8"?>
<p:tagLst xmlns:p="http://schemas.openxmlformats.org/presentationml/2006/main">
  <p:tag name="MH" val="20200601142829"/>
  <p:tag name="MH_LIBRARY" val="GRAPHIC"/>
  <p:tag name="MH_TYPE" val="Other"/>
  <p:tag name="MH_ORDER" val="8"/>
</p:tagLst>
</file>

<file path=ppt/tags/tag164.xml><?xml version="1.0" encoding="utf-8"?>
<p:tagLst xmlns:p="http://schemas.openxmlformats.org/presentationml/2006/main">
  <p:tag name="MH" val="20200609125645"/>
  <p:tag name="MH_LIBRARY" val="GRAPHIC"/>
  <p:tag name="MH_TYPE" val="Other"/>
  <p:tag name="MH_ORDER" val="1"/>
</p:tagLst>
</file>

<file path=ppt/tags/tag165.xml><?xml version="1.0" encoding="utf-8"?>
<p:tagLst xmlns:p="http://schemas.openxmlformats.org/presentationml/2006/main">
  <p:tag name="MH" val="20200609125645"/>
  <p:tag name="MH_LIBRARY" val="GRAPHIC"/>
  <p:tag name="MH_TYPE" val="Other"/>
  <p:tag name="MH_ORDER" val="2"/>
</p:tagLst>
</file>

<file path=ppt/tags/tag166.xml><?xml version="1.0" encoding="utf-8"?>
<p:tagLst xmlns:p="http://schemas.openxmlformats.org/presentationml/2006/main">
  <p:tag name="MH" val="20200609125645"/>
  <p:tag name="MH_LIBRARY" val="GRAPHIC"/>
  <p:tag name="MH_TYPE" val="Other"/>
  <p:tag name="MH_ORDER" val="3"/>
</p:tagLst>
</file>

<file path=ppt/tags/tag167.xml><?xml version="1.0" encoding="utf-8"?>
<p:tagLst xmlns:p="http://schemas.openxmlformats.org/presentationml/2006/main">
  <p:tag name="MH" val="20200609125645"/>
  <p:tag name="MH_LIBRARY" val="GRAPHIC"/>
  <p:tag name="MH_TYPE" val="Other"/>
  <p:tag name="MH_ORDER" val="4"/>
</p:tagLst>
</file>

<file path=ppt/tags/tag168.xml><?xml version="1.0" encoding="utf-8"?>
<p:tagLst xmlns:p="http://schemas.openxmlformats.org/presentationml/2006/main">
  <p:tag name="MH" val="20200609125645"/>
  <p:tag name="MH_LIBRARY" val="GRAPHIC"/>
  <p:tag name="MH_TYPE" val="Other"/>
  <p:tag name="MH_ORDER" val="5"/>
</p:tagLst>
</file>

<file path=ppt/tags/tag169.xml><?xml version="1.0" encoding="utf-8"?>
<p:tagLst xmlns:p="http://schemas.openxmlformats.org/presentationml/2006/main">
  <p:tag name="MH" val="20200609125645"/>
  <p:tag name="MH_LIBRARY" val="GRAPHIC"/>
  <p:tag name="MH_TYPE" val="Other"/>
  <p:tag name="MH_ORDER" val="6"/>
</p:tagLst>
</file>

<file path=ppt/tags/tag17.xml><?xml version="1.0" encoding="utf-8"?>
<p:tagLst xmlns:p="http://schemas.openxmlformats.org/presentationml/2006/main">
  <p:tag name="MH" val="20200530192616"/>
  <p:tag name="MH_LIBRARY" val="GRAPHIC"/>
  <p:tag name="MH_TYPE" val="Other"/>
  <p:tag name="MH_ORDER" val="1"/>
</p:tagLst>
</file>

<file path=ppt/tags/tag170.xml><?xml version="1.0" encoding="utf-8"?>
<p:tagLst xmlns:p="http://schemas.openxmlformats.org/presentationml/2006/main">
  <p:tag name="MH" val="20200609125645"/>
  <p:tag name="MH_LIBRARY" val="GRAPHIC"/>
  <p:tag name="MH_TYPE" val="Other"/>
  <p:tag name="MH_ORDER" val="7"/>
</p:tagLst>
</file>

<file path=ppt/tags/tag171.xml><?xml version="1.0" encoding="utf-8"?>
<p:tagLst xmlns:p="http://schemas.openxmlformats.org/presentationml/2006/main">
  <p:tag name="MH" val="20200609125645"/>
  <p:tag name="MH_LIBRARY" val="GRAPHIC"/>
  <p:tag name="MH_TYPE" val="Other"/>
  <p:tag name="MH_ORDER" val="8"/>
</p:tagLst>
</file>

<file path=ppt/tags/tag172.xml><?xml version="1.0" encoding="utf-8"?>
<p:tagLst xmlns:p="http://schemas.openxmlformats.org/presentationml/2006/main">
  <p:tag name="MH" val="20200609125645"/>
  <p:tag name="MH_LIBRARY" val="GRAPHIC"/>
  <p:tag name="MH_TYPE" val="Other"/>
  <p:tag name="MH_ORDER" val="9"/>
</p:tagLst>
</file>

<file path=ppt/tags/tag173.xml><?xml version="1.0" encoding="utf-8"?>
<p:tagLst xmlns:p="http://schemas.openxmlformats.org/presentationml/2006/main">
  <p:tag name="MH" val="20200609125645"/>
  <p:tag name="MH_LIBRARY" val="GRAPHIC"/>
  <p:tag name="MH_TYPE" val="SubTitle"/>
  <p:tag name="MH_ORDER" val="1"/>
</p:tagLst>
</file>

<file path=ppt/tags/tag174.xml><?xml version="1.0" encoding="utf-8"?>
<p:tagLst xmlns:p="http://schemas.openxmlformats.org/presentationml/2006/main">
  <p:tag name="MH" val="20200609125645"/>
  <p:tag name="MH_LIBRARY" val="GRAPHIC"/>
  <p:tag name="MH_TYPE" val="SubTitle"/>
  <p:tag name="MH_ORDER" val="2"/>
</p:tagLst>
</file>

<file path=ppt/tags/tag175.xml><?xml version="1.0" encoding="utf-8"?>
<p:tagLst xmlns:p="http://schemas.openxmlformats.org/presentationml/2006/main">
  <p:tag name="MH" val="20200609125645"/>
  <p:tag name="MH_LIBRARY" val="GRAPHIC"/>
  <p:tag name="MH_TYPE" val="SubTitle"/>
  <p:tag name="MH_ORDER" val="3"/>
</p:tagLst>
</file>

<file path=ppt/tags/tag176.xml><?xml version="1.0" encoding="utf-8"?>
<p:tagLst xmlns:p="http://schemas.openxmlformats.org/presentationml/2006/main">
  <p:tag name="MH" val="20200609125645"/>
  <p:tag name="MH_LIBRARY" val="GRAPHIC"/>
  <p:tag name="MH_TYPE" val="Text"/>
  <p:tag name="MH_ORDER" val="1"/>
</p:tagLst>
</file>

<file path=ppt/tags/tag177.xml><?xml version="1.0" encoding="utf-8"?>
<p:tagLst xmlns:p="http://schemas.openxmlformats.org/presentationml/2006/main">
  <p:tag name="MH" val="20200609130244"/>
  <p:tag name="MH_LIBRARY" val="GRAPHIC"/>
  <p:tag name="MH_TYPE" val="Other"/>
  <p:tag name="MH_ORDER" val="1"/>
</p:tagLst>
</file>

<file path=ppt/tags/tag178.xml><?xml version="1.0" encoding="utf-8"?>
<p:tagLst xmlns:p="http://schemas.openxmlformats.org/presentationml/2006/main">
  <p:tag name="MH" val="20200609130244"/>
  <p:tag name="MH_LIBRARY" val="GRAPHIC"/>
  <p:tag name="MH_TYPE" val="Other"/>
  <p:tag name="MH_ORDER" val="2"/>
</p:tagLst>
</file>

<file path=ppt/tags/tag179.xml><?xml version="1.0" encoding="utf-8"?>
<p:tagLst xmlns:p="http://schemas.openxmlformats.org/presentationml/2006/main">
  <p:tag name="MH" val="20200609130244"/>
  <p:tag name="MH_LIBRARY" val="GRAPHIC"/>
  <p:tag name="MH_TYPE" val="SubTitle"/>
  <p:tag name="MH_ORDER" val="1"/>
</p:tagLst>
</file>

<file path=ppt/tags/tag18.xml><?xml version="1.0" encoding="utf-8"?>
<p:tagLst xmlns:p="http://schemas.openxmlformats.org/presentationml/2006/main">
  <p:tag name="MH" val="20200530192616"/>
  <p:tag name="MH_LIBRARY" val="GRAPHIC"/>
  <p:tag name="MH_TYPE" val="Other"/>
  <p:tag name="MH_ORDER" val="2"/>
</p:tagLst>
</file>

<file path=ppt/tags/tag180.xml><?xml version="1.0" encoding="utf-8"?>
<p:tagLst xmlns:p="http://schemas.openxmlformats.org/presentationml/2006/main">
  <p:tag name="MH" val="20200609130244"/>
  <p:tag name="MH_LIBRARY" val="GRAPHIC"/>
  <p:tag name="MH_TYPE" val="Text"/>
  <p:tag name="MH_ORDER" val="1"/>
</p:tagLst>
</file>

<file path=ppt/tags/tag181.xml><?xml version="1.0" encoding="utf-8"?>
<p:tagLst xmlns:p="http://schemas.openxmlformats.org/presentationml/2006/main">
  <p:tag name="MH" val="20200609130244"/>
  <p:tag name="MH_LIBRARY" val="GRAPHIC"/>
  <p:tag name="MH_TYPE" val="Other"/>
  <p:tag name="MH_ORDER" val="3"/>
</p:tagLst>
</file>

<file path=ppt/tags/tag182.xml><?xml version="1.0" encoding="utf-8"?>
<p:tagLst xmlns:p="http://schemas.openxmlformats.org/presentationml/2006/main">
  <p:tag name="MH" val="20200609130244"/>
  <p:tag name="MH_LIBRARY" val="GRAPHIC"/>
  <p:tag name="MH_TYPE" val="Other"/>
  <p:tag name="MH_ORDER" val="4"/>
</p:tagLst>
</file>

<file path=ppt/tags/tag183.xml><?xml version="1.0" encoding="utf-8"?>
<p:tagLst xmlns:p="http://schemas.openxmlformats.org/presentationml/2006/main">
  <p:tag name="MH" val="20200609130244"/>
  <p:tag name="MH_LIBRARY" val="GRAPHIC"/>
  <p:tag name="MH_TYPE" val="SubTitle"/>
  <p:tag name="MH_ORDER" val="2"/>
</p:tagLst>
</file>

<file path=ppt/tags/tag184.xml><?xml version="1.0" encoding="utf-8"?>
<p:tagLst xmlns:p="http://schemas.openxmlformats.org/presentationml/2006/main">
  <p:tag name="MH" val="20200609130244"/>
  <p:tag name="MH_LIBRARY" val="GRAPHIC"/>
  <p:tag name="MH_TYPE" val="Text"/>
  <p:tag name="MH_ORDER" val="2"/>
</p:tagLst>
</file>

<file path=ppt/tags/tag185.xml><?xml version="1.0" encoding="utf-8"?>
<p:tagLst xmlns:p="http://schemas.openxmlformats.org/presentationml/2006/main">
  <p:tag name="MH" val="20200609130244"/>
  <p:tag name="MH_LIBRARY" val="GRAPHIC"/>
  <p:tag name="MH_TYPE" val="Other"/>
  <p:tag name="MH_ORDER" val="5"/>
</p:tagLst>
</file>

<file path=ppt/tags/tag186.xml><?xml version="1.0" encoding="utf-8"?>
<p:tagLst xmlns:p="http://schemas.openxmlformats.org/presentationml/2006/main">
  <p:tag name="MH" val="20200609130244"/>
  <p:tag name="MH_LIBRARY" val="GRAPHIC"/>
  <p:tag name="MH_TYPE" val="Other"/>
  <p:tag name="MH_ORDER" val="6"/>
</p:tagLst>
</file>

<file path=ppt/tags/tag187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188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189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19.xml><?xml version="1.0" encoding="utf-8"?>
<p:tagLst xmlns:p="http://schemas.openxmlformats.org/presentationml/2006/main">
  <p:tag name="MH" val="20200530192616"/>
  <p:tag name="MH_LIBRARY" val="GRAPHIC"/>
  <p:tag name="MH_TYPE" val="Other"/>
  <p:tag name="MH_ORDER" val="3"/>
</p:tagLst>
</file>

<file path=ppt/tags/tag190.xml><?xml version="1.0" encoding="utf-8"?>
<p:tagLst xmlns:p="http://schemas.openxmlformats.org/presentationml/2006/main">
  <p:tag name="MH" val="20200529235458"/>
  <p:tag name="MH_LIBRARY" val="CONTENTS"/>
  <p:tag name="MH_TYPE" val="NUMBER"/>
  <p:tag name="ID" val="626778"/>
  <p:tag name="MH_ORDER" val="NUMBER"/>
</p:tagLst>
</file>

<file path=ppt/tags/tag191.xml><?xml version="1.0" encoding="utf-8"?>
<p:tagLst xmlns:p="http://schemas.openxmlformats.org/presentationml/2006/main">
  <p:tag name="MH" val="20200529235458"/>
  <p:tag name="MH_LIBRARY" val="CONTENTS"/>
  <p:tag name="MH_TYPE" val="TITLE"/>
  <p:tag name="ID" val="626778"/>
  <p:tag name="MH_ORDER" val="NUMBER"/>
</p:tagLst>
</file>

<file path=ppt/tags/tag192.xml><?xml version="1.0" encoding="utf-8"?>
<p:tagLst xmlns:p="http://schemas.openxmlformats.org/presentationml/2006/main">
  <p:tag name="MH" val="20200609130711"/>
  <p:tag name="MH_LIBRARY" val="GRAPHIC"/>
  <p:tag name="MH_TYPE" val="Other"/>
  <p:tag name="MH_ORDER" val="1"/>
</p:tagLst>
</file>

<file path=ppt/tags/tag193.xml><?xml version="1.0" encoding="utf-8"?>
<p:tagLst xmlns:p="http://schemas.openxmlformats.org/presentationml/2006/main">
  <p:tag name="MH" val="20200609130711"/>
  <p:tag name="MH_LIBRARY" val="GRAPHIC"/>
  <p:tag name="MH_TYPE" val="Other"/>
  <p:tag name="MH_ORDER" val="2"/>
</p:tagLst>
</file>

<file path=ppt/tags/tag194.xml><?xml version="1.0" encoding="utf-8"?>
<p:tagLst xmlns:p="http://schemas.openxmlformats.org/presentationml/2006/main">
  <p:tag name="MH" val="20200609130711"/>
  <p:tag name="MH_LIBRARY" val="GRAPHIC"/>
  <p:tag name="MH_TYPE" val="Other"/>
  <p:tag name="MH_ORDER" val="3"/>
</p:tagLst>
</file>

<file path=ppt/tags/tag195.xml><?xml version="1.0" encoding="utf-8"?>
<p:tagLst xmlns:p="http://schemas.openxmlformats.org/presentationml/2006/main">
  <p:tag name="MH" val="20200609130711"/>
  <p:tag name="MH_LIBRARY" val="GRAPHIC"/>
  <p:tag name="MH_TYPE" val="SubTitle"/>
  <p:tag name="MH_ORDER" val="1"/>
</p:tagLst>
</file>

<file path=ppt/tags/tag196.xml><?xml version="1.0" encoding="utf-8"?>
<p:tagLst xmlns:p="http://schemas.openxmlformats.org/presentationml/2006/main">
  <p:tag name="MH" val="20200609130711"/>
  <p:tag name="MH_LIBRARY" val="GRAPHIC"/>
  <p:tag name="MH_TYPE" val="SubTitle"/>
  <p:tag name="MH_ORDER" val="2"/>
</p:tagLst>
</file>

<file path=ppt/tags/tag197.xml><?xml version="1.0" encoding="utf-8"?>
<p:tagLst xmlns:p="http://schemas.openxmlformats.org/presentationml/2006/main">
  <p:tag name="MH" val="20200609130711"/>
  <p:tag name="MH_LIBRARY" val="GRAPHIC"/>
  <p:tag name="MH_TYPE" val="SubTitle"/>
  <p:tag name="MH_ORDER" val="3"/>
</p:tagLst>
</file>

<file path=ppt/tags/tag198.xml><?xml version="1.0" encoding="utf-8"?>
<p:tagLst xmlns:p="http://schemas.openxmlformats.org/presentationml/2006/main">
  <p:tag name="MH" val="20200609130711"/>
  <p:tag name="MH_LIBRARY" val="GRAPHIC"/>
  <p:tag name="MH_TYPE" val="Other"/>
  <p:tag name="MH_ORDER" val="4"/>
</p:tagLst>
</file>

<file path=ppt/tags/tag199.xml><?xml version="1.0" encoding="utf-8"?>
<p:tagLst xmlns:p="http://schemas.openxmlformats.org/presentationml/2006/main">
  <p:tag name="MH" val="20200609130711"/>
  <p:tag name="MH_LIBRARY" val="GRAPHIC"/>
  <p:tag name="MH_TYPE" val="Title"/>
  <p:tag name="MH_ORDER" val="1"/>
</p:tagLst>
</file>

<file path=ppt/tags/tag2.xml><?xml version="1.0" encoding="utf-8"?>
<p:tagLst xmlns:p="http://schemas.openxmlformats.org/presentationml/2006/main">
  <p:tag name="MH" val="20200529234947"/>
  <p:tag name="MH_LIBRARY" val="GRAPHIC"/>
  <p:tag name="MH_TYPE" val="Other"/>
  <p:tag name="MH_ORDER" val="1"/>
</p:tagLst>
</file>

<file path=ppt/tags/tag20.xml><?xml version="1.0" encoding="utf-8"?>
<p:tagLst xmlns:p="http://schemas.openxmlformats.org/presentationml/2006/main">
  <p:tag name="MH" val="20200530192616"/>
  <p:tag name="MH_LIBRARY" val="GRAPHIC"/>
  <p:tag name="MH_TYPE" val="Other"/>
  <p:tag name="MH_ORDER" val="4"/>
</p:tagLst>
</file>

<file path=ppt/tags/tag200.xml><?xml version="1.0" encoding="utf-8"?>
<p:tagLst xmlns:p="http://schemas.openxmlformats.org/presentationml/2006/main">
  <p:tag name="MH" val="20200609130711"/>
  <p:tag name="MH_LIBRARY" val="GRAPHIC"/>
  <p:tag name="MH_TYPE" val="Other"/>
  <p:tag name="MH_ORDER" val="1"/>
</p:tagLst>
</file>

<file path=ppt/tags/tag201.xml><?xml version="1.0" encoding="utf-8"?>
<p:tagLst xmlns:p="http://schemas.openxmlformats.org/presentationml/2006/main">
  <p:tag name="MH" val="20200609130711"/>
  <p:tag name="MH_LIBRARY" val="GRAPHIC"/>
  <p:tag name="MH_TYPE" val="Other"/>
  <p:tag name="MH_ORDER" val="2"/>
</p:tagLst>
</file>

<file path=ppt/tags/tag202.xml><?xml version="1.0" encoding="utf-8"?>
<p:tagLst xmlns:p="http://schemas.openxmlformats.org/presentationml/2006/main">
  <p:tag name="MH" val="20200609130711"/>
  <p:tag name="MH_LIBRARY" val="GRAPHIC"/>
  <p:tag name="MH_TYPE" val="Other"/>
  <p:tag name="MH_ORDER" val="3"/>
</p:tagLst>
</file>

<file path=ppt/tags/tag203.xml><?xml version="1.0" encoding="utf-8"?>
<p:tagLst xmlns:p="http://schemas.openxmlformats.org/presentationml/2006/main">
  <p:tag name="MH" val="20200609130711"/>
  <p:tag name="MH_LIBRARY" val="GRAPHIC"/>
  <p:tag name="MH_TYPE" val="SubTitle"/>
  <p:tag name="MH_ORDER" val="1"/>
</p:tagLst>
</file>

<file path=ppt/tags/tag204.xml><?xml version="1.0" encoding="utf-8"?>
<p:tagLst xmlns:p="http://schemas.openxmlformats.org/presentationml/2006/main">
  <p:tag name="MH" val="20200609130711"/>
  <p:tag name="MH_LIBRARY" val="GRAPHIC"/>
  <p:tag name="MH_TYPE" val="SubTitle"/>
  <p:tag name="MH_ORDER" val="2"/>
</p:tagLst>
</file>

<file path=ppt/tags/tag205.xml><?xml version="1.0" encoding="utf-8"?>
<p:tagLst xmlns:p="http://schemas.openxmlformats.org/presentationml/2006/main">
  <p:tag name="MH" val="20200609130711"/>
  <p:tag name="MH_LIBRARY" val="GRAPHIC"/>
  <p:tag name="MH_TYPE" val="SubTitle"/>
  <p:tag name="MH_ORDER" val="3"/>
</p:tagLst>
</file>

<file path=ppt/tags/tag206.xml><?xml version="1.0" encoding="utf-8"?>
<p:tagLst xmlns:p="http://schemas.openxmlformats.org/presentationml/2006/main">
  <p:tag name="MH" val="20200609130711"/>
  <p:tag name="MH_LIBRARY" val="GRAPHIC"/>
  <p:tag name="MH_TYPE" val="Other"/>
  <p:tag name="MH_ORDER" val="4"/>
</p:tagLst>
</file>

<file path=ppt/tags/tag207.xml><?xml version="1.0" encoding="utf-8"?>
<p:tagLst xmlns:p="http://schemas.openxmlformats.org/presentationml/2006/main">
  <p:tag name="MH" val="20200609130711"/>
  <p:tag name="MH_LIBRARY" val="GRAPHIC"/>
  <p:tag name="MH_TYPE" val="Title"/>
  <p:tag name="MH_ORDER" val="1"/>
</p:tagLst>
</file>

<file path=ppt/tags/tag208.xml><?xml version="1.0" encoding="utf-8"?>
<p:tagLst xmlns:p="http://schemas.openxmlformats.org/presentationml/2006/main">
  <p:tag name="MH" val="20200609131432"/>
  <p:tag name="MH_LIBRARY" val="GRAPHIC"/>
  <p:tag name="MH_TYPE" val="SubTitle"/>
  <p:tag name="MH_ORDER" val="1"/>
</p:tagLst>
</file>

<file path=ppt/tags/tag209.xml><?xml version="1.0" encoding="utf-8"?>
<p:tagLst xmlns:p="http://schemas.openxmlformats.org/presentationml/2006/main">
  <p:tag name="MH" val="20200609131432"/>
  <p:tag name="MH_LIBRARY" val="GRAPHIC"/>
  <p:tag name="MH_TYPE" val="Other"/>
  <p:tag name="MH_ORDER" val="1"/>
</p:tagLst>
</file>

<file path=ppt/tags/tag21.xml><?xml version="1.0" encoding="utf-8"?>
<p:tagLst xmlns:p="http://schemas.openxmlformats.org/presentationml/2006/main">
  <p:tag name="MH" val="20200530192616"/>
  <p:tag name="MH_LIBRARY" val="GRAPHIC"/>
  <p:tag name="MH_TYPE" val="Other"/>
  <p:tag name="MH_ORDER" val="5"/>
</p:tagLst>
</file>

<file path=ppt/tags/tag210.xml><?xml version="1.0" encoding="utf-8"?>
<p:tagLst xmlns:p="http://schemas.openxmlformats.org/presentationml/2006/main">
  <p:tag name="MH" val="20200609131432"/>
  <p:tag name="MH_LIBRARY" val="GRAPHIC"/>
  <p:tag name="MH_TYPE" val="Other"/>
  <p:tag name="MH_ORDER" val="2"/>
</p:tagLst>
</file>

<file path=ppt/tags/tag211.xml><?xml version="1.0" encoding="utf-8"?>
<p:tagLst xmlns:p="http://schemas.openxmlformats.org/presentationml/2006/main">
  <p:tag name="MH" val="20200609131432"/>
  <p:tag name="MH_LIBRARY" val="GRAPHIC"/>
  <p:tag name="MH_TYPE" val="Other"/>
  <p:tag name="MH_ORDER" val="3"/>
</p:tagLst>
</file>

<file path=ppt/tags/tag212.xml><?xml version="1.0" encoding="utf-8"?>
<p:tagLst xmlns:p="http://schemas.openxmlformats.org/presentationml/2006/main">
  <p:tag name="MH" val="20200609131432"/>
  <p:tag name="MH_LIBRARY" val="GRAPHIC"/>
  <p:tag name="MH_TYPE" val="Other"/>
  <p:tag name="MH_ORDER" val="4"/>
</p:tagLst>
</file>

<file path=ppt/tags/tag213.xml><?xml version="1.0" encoding="utf-8"?>
<p:tagLst xmlns:p="http://schemas.openxmlformats.org/presentationml/2006/main">
  <p:tag name="MH" val="20200609131432"/>
  <p:tag name="MH_LIBRARY" val="GRAPHIC"/>
  <p:tag name="MH_TYPE" val="Other"/>
  <p:tag name="MH_ORDER" val="5"/>
</p:tagLst>
</file>

<file path=ppt/tags/tag214.xml><?xml version="1.0" encoding="utf-8"?>
<p:tagLst xmlns:p="http://schemas.openxmlformats.org/presentationml/2006/main">
  <p:tag name="MH" val="20200609131432"/>
  <p:tag name="MH_LIBRARY" val="GRAPHIC"/>
  <p:tag name="MH_TYPE" val="Other"/>
  <p:tag name="MH_ORDER" val="6"/>
</p:tagLst>
</file>

<file path=ppt/tags/tag215.xml><?xml version="1.0" encoding="utf-8"?>
<p:tagLst xmlns:p="http://schemas.openxmlformats.org/presentationml/2006/main">
  <p:tag name="MH" val="20200609131432"/>
  <p:tag name="MH_LIBRARY" val="GRAPHIC"/>
  <p:tag name="MH_TYPE" val="Other"/>
  <p:tag name="MH_ORDER" val="7"/>
</p:tagLst>
</file>

<file path=ppt/tags/tag216.xml><?xml version="1.0" encoding="utf-8"?>
<p:tagLst xmlns:p="http://schemas.openxmlformats.org/presentationml/2006/main">
  <p:tag name="MH" val="20200609131432"/>
  <p:tag name="MH_LIBRARY" val="GRAPHIC"/>
  <p:tag name="MH_TYPE" val="Other"/>
  <p:tag name="MH_ORDER" val="8"/>
</p:tagLst>
</file>

<file path=ppt/tags/tag217.xml><?xml version="1.0" encoding="utf-8"?>
<p:tagLst xmlns:p="http://schemas.openxmlformats.org/presentationml/2006/main">
  <p:tag name="MH" val="20200609131432"/>
  <p:tag name="MH_LIBRARY" val="GRAPHIC"/>
  <p:tag name="MH_TYPE" val="SubTitle"/>
  <p:tag name="MH_ORDER" val="1"/>
</p:tagLst>
</file>

<file path=ppt/tags/tag218.xml><?xml version="1.0" encoding="utf-8"?>
<p:tagLst xmlns:p="http://schemas.openxmlformats.org/presentationml/2006/main">
  <p:tag name="MH" val="20200609131432"/>
  <p:tag name="MH_LIBRARY" val="GRAPHIC"/>
  <p:tag name="MH_TYPE" val="SubTitle"/>
  <p:tag name="MH_ORDER" val="1"/>
</p:tagLst>
</file>

<file path=ppt/tags/tag219.xml><?xml version="1.0" encoding="utf-8"?>
<p:tagLst xmlns:p="http://schemas.openxmlformats.org/presentationml/2006/main">
  <p:tag name="MH" val="20200609131432"/>
  <p:tag name="MH_LIBRARY" val="GRAPHIC"/>
  <p:tag name="MH_TYPE" val="SubTitle"/>
  <p:tag name="MH_ORDER" val="1"/>
</p:tagLst>
</file>

<file path=ppt/tags/tag22.xml><?xml version="1.0" encoding="utf-8"?>
<p:tagLst xmlns:p="http://schemas.openxmlformats.org/presentationml/2006/main">
  <p:tag name="MH" val="20200530192616"/>
  <p:tag name="MH_LIBRARY" val="GRAPHIC"/>
  <p:tag name="MH_TYPE" val="Other"/>
  <p:tag name="MH_ORDER" val="6"/>
</p:tagLst>
</file>

<file path=ppt/tags/tag220.xml><?xml version="1.0" encoding="utf-8"?>
<p:tagLst xmlns:p="http://schemas.openxmlformats.org/presentationml/2006/main">
  <p:tag name="MH" val="20200609131432"/>
  <p:tag name="MH_LIBRARY" val="GRAPHIC"/>
  <p:tag name="MH_TYPE" val="SubTitle"/>
  <p:tag name="MH_ORDER" val="1"/>
</p:tagLst>
</file>

<file path=ppt/tags/tag221.xml><?xml version="1.0" encoding="utf-8"?>
<p:tagLst xmlns:p="http://schemas.openxmlformats.org/presentationml/2006/main">
  <p:tag name="MH" val="20200609131432"/>
  <p:tag name="MH_LIBRARY" val="GRAPHIC"/>
  <p:tag name="MH_TYPE" val="SubTitle"/>
  <p:tag name="MH_ORDER" val="1"/>
</p:tagLst>
</file>

<file path=ppt/tags/tag222.xml><?xml version="1.0" encoding="utf-8"?>
<p:tagLst xmlns:p="http://schemas.openxmlformats.org/presentationml/2006/main">
  <p:tag name="MH" val="20200609131432"/>
  <p:tag name="MH_LIBRARY" val="GRAPHIC"/>
  <p:tag name="MH_TYPE" val="SubTitle"/>
  <p:tag name="MH_ORDER" val="1"/>
</p:tagLst>
</file>

<file path=ppt/tags/tag223.xml><?xml version="1.0" encoding="utf-8"?>
<p:tagLst xmlns:p="http://schemas.openxmlformats.org/presentationml/2006/main">
  <p:tag name="MH" val="20200609131432"/>
  <p:tag name="MH_LIBRARY" val="GRAPHIC"/>
  <p:tag name="MH_TYPE" val="SubTitle"/>
  <p:tag name="MH_ORDER" val="1"/>
</p:tagLst>
</file>

<file path=ppt/tags/tag224.xml><?xml version="1.0" encoding="utf-8"?>
<p:tagLst xmlns:p="http://schemas.openxmlformats.org/presentationml/2006/main">
  <p:tag name="MH" val="20200609132307"/>
  <p:tag name="MH_LIBRARY" val="GRAPHIC"/>
  <p:tag name="MH_TYPE" val="Other"/>
  <p:tag name="MH_ORDER" val="1"/>
</p:tagLst>
</file>

<file path=ppt/tags/tag225.xml><?xml version="1.0" encoding="utf-8"?>
<p:tagLst xmlns:p="http://schemas.openxmlformats.org/presentationml/2006/main">
  <p:tag name="MH" val="20200609132307"/>
  <p:tag name="MH_LIBRARY" val="GRAPHIC"/>
  <p:tag name="MH_TYPE" val="Other"/>
  <p:tag name="MH_ORDER" val="2"/>
</p:tagLst>
</file>

<file path=ppt/tags/tag226.xml><?xml version="1.0" encoding="utf-8"?>
<p:tagLst xmlns:p="http://schemas.openxmlformats.org/presentationml/2006/main">
  <p:tag name="MH" val="20200609132307"/>
  <p:tag name="MH_LIBRARY" val="GRAPHIC"/>
  <p:tag name="MH_TYPE" val="Other"/>
  <p:tag name="MH_ORDER" val="3"/>
</p:tagLst>
</file>

<file path=ppt/tags/tag227.xml><?xml version="1.0" encoding="utf-8"?>
<p:tagLst xmlns:p="http://schemas.openxmlformats.org/presentationml/2006/main">
  <p:tag name="MH" val="20200609132307"/>
  <p:tag name="MH_LIBRARY" val="GRAPHIC"/>
  <p:tag name="MH_TYPE" val="Other"/>
  <p:tag name="MH_ORDER" val="4"/>
</p:tagLst>
</file>

<file path=ppt/tags/tag228.xml><?xml version="1.0" encoding="utf-8"?>
<p:tagLst xmlns:p="http://schemas.openxmlformats.org/presentationml/2006/main">
  <p:tag name="MH" val="20200609132307"/>
  <p:tag name="MH_LIBRARY" val="GRAPHIC"/>
  <p:tag name="MH_TYPE" val="Other"/>
  <p:tag name="MH_ORDER" val="5"/>
</p:tagLst>
</file>

<file path=ppt/tags/tag229.xml><?xml version="1.0" encoding="utf-8"?>
<p:tagLst xmlns:p="http://schemas.openxmlformats.org/presentationml/2006/main">
  <p:tag name="MH" val="20200609132307"/>
  <p:tag name="MH_LIBRARY" val="GRAPHIC"/>
  <p:tag name="MH_TYPE" val="Other"/>
  <p:tag name="MH_ORDER" val="6"/>
</p:tagLst>
</file>

<file path=ppt/tags/tag23.xml><?xml version="1.0" encoding="utf-8"?>
<p:tagLst xmlns:p="http://schemas.openxmlformats.org/presentationml/2006/main">
  <p:tag name="MH" val="20200530192616"/>
  <p:tag name="MH_LIBRARY" val="GRAPHIC"/>
  <p:tag name="MH_TYPE" val="Other"/>
  <p:tag name="MH_ORDER" val="7"/>
</p:tagLst>
</file>

<file path=ppt/tags/tag230.xml><?xml version="1.0" encoding="utf-8"?>
<p:tagLst xmlns:p="http://schemas.openxmlformats.org/presentationml/2006/main">
  <p:tag name="MH" val="20200609132307"/>
  <p:tag name="MH_LIBRARY" val="GRAPHIC"/>
  <p:tag name="MH_TYPE" val="Other"/>
  <p:tag name="MH_ORDER" val="7"/>
</p:tagLst>
</file>

<file path=ppt/tags/tag231.xml><?xml version="1.0" encoding="utf-8"?>
<p:tagLst xmlns:p="http://schemas.openxmlformats.org/presentationml/2006/main">
  <p:tag name="MH" val="20200609132307"/>
  <p:tag name="MH_LIBRARY" val="GRAPHIC"/>
  <p:tag name="MH_TYPE" val="Other"/>
  <p:tag name="MH_ORDER" val="8"/>
</p:tagLst>
</file>

<file path=ppt/tags/tag232.xml><?xml version="1.0" encoding="utf-8"?>
<p:tagLst xmlns:p="http://schemas.openxmlformats.org/presentationml/2006/main">
  <p:tag name="MH" val="20200609132307"/>
  <p:tag name="MH_LIBRARY" val="GRAPHIC"/>
  <p:tag name="MH_TYPE" val="Other"/>
  <p:tag name="MH_ORDER" val="9"/>
</p:tagLst>
</file>

<file path=ppt/tags/tag233.xml><?xml version="1.0" encoding="utf-8"?>
<p:tagLst xmlns:p="http://schemas.openxmlformats.org/presentationml/2006/main">
  <p:tag name="MH" val="20200609132307"/>
  <p:tag name="MH_LIBRARY" val="GRAPHIC"/>
  <p:tag name="MH_TYPE" val="Other"/>
  <p:tag name="MH_ORDER" val="10"/>
</p:tagLst>
</file>

<file path=ppt/tags/tag234.xml><?xml version="1.0" encoding="utf-8"?>
<p:tagLst xmlns:p="http://schemas.openxmlformats.org/presentationml/2006/main">
  <p:tag name="MH" val="20200609132307"/>
  <p:tag name="MH_LIBRARY" val="GRAPHIC"/>
  <p:tag name="MH_TYPE" val="Other"/>
  <p:tag name="MH_ORDER" val="11"/>
</p:tagLst>
</file>

<file path=ppt/tags/tag235.xml><?xml version="1.0" encoding="utf-8"?>
<p:tagLst xmlns:p="http://schemas.openxmlformats.org/presentationml/2006/main">
  <p:tag name="MH" val="20200609132307"/>
  <p:tag name="MH_LIBRARY" val="GRAPHIC"/>
  <p:tag name="MH_TYPE" val="Other"/>
  <p:tag name="MH_ORDER" val="12"/>
</p:tagLst>
</file>

<file path=ppt/tags/tag236.xml><?xml version="1.0" encoding="utf-8"?>
<p:tagLst xmlns:p="http://schemas.openxmlformats.org/presentationml/2006/main">
  <p:tag name="MH" val="20200609132307"/>
  <p:tag name="MH_LIBRARY" val="GRAPHIC"/>
  <p:tag name="MH_TYPE" val="SubTitle"/>
  <p:tag name="MH_ORDER" val="1"/>
</p:tagLst>
</file>

<file path=ppt/tags/tag237.xml><?xml version="1.0" encoding="utf-8"?>
<p:tagLst xmlns:p="http://schemas.openxmlformats.org/presentationml/2006/main">
  <p:tag name="MH" val="20200609132307"/>
  <p:tag name="MH_LIBRARY" val="GRAPHIC"/>
  <p:tag name="MH_TYPE" val="SubTitle"/>
  <p:tag name="MH_ORDER" val="2"/>
</p:tagLst>
</file>

<file path=ppt/tags/tag238.xml><?xml version="1.0" encoding="utf-8"?>
<p:tagLst xmlns:p="http://schemas.openxmlformats.org/presentationml/2006/main">
  <p:tag name="MH" val="20200609132307"/>
  <p:tag name="MH_LIBRARY" val="GRAPHIC"/>
  <p:tag name="MH_TYPE" val="SubTitle"/>
  <p:tag name="MH_ORDER" val="3"/>
</p:tagLst>
</file>

<file path=ppt/tags/tag239.xml><?xml version="1.0" encoding="utf-8"?>
<p:tagLst xmlns:p="http://schemas.openxmlformats.org/presentationml/2006/main">
  <p:tag name="MH" val="20200609132307"/>
  <p:tag name="MH_LIBRARY" val="GRAPHIC"/>
  <p:tag name="MH_TYPE" val="SubTitle"/>
  <p:tag name="MH_ORDER" val="4"/>
</p:tagLst>
</file>

<file path=ppt/tags/tag24.xml><?xml version="1.0" encoding="utf-8"?>
<p:tagLst xmlns:p="http://schemas.openxmlformats.org/presentationml/2006/main">
  <p:tag name="MH" val="20200530192616"/>
  <p:tag name="MH_LIBRARY" val="GRAPHIC"/>
  <p:tag name="MH_TYPE" val="Other"/>
  <p:tag name="MH_ORDER" val="8"/>
</p:tagLst>
</file>

<file path=ppt/tags/tag240.xml><?xml version="1.0" encoding="utf-8"?>
<p:tagLst xmlns:p="http://schemas.openxmlformats.org/presentationml/2006/main">
  <p:tag name="MH" val="20200609132307"/>
  <p:tag name="MH_LIBRARY" val="GRAPHIC"/>
  <p:tag name="MH_TYPE" val="Text"/>
  <p:tag name="MH_ORDER" val="1"/>
</p:tagLst>
</file>

<file path=ppt/tags/tag241.xml><?xml version="1.0" encoding="utf-8"?>
<p:tagLst xmlns:p="http://schemas.openxmlformats.org/presentationml/2006/main">
  <p:tag name="MH" val="20200609132307"/>
  <p:tag name="MH_LIBRARY" val="GRAPHIC"/>
  <p:tag name="MH_TYPE" val="Text"/>
  <p:tag name="MH_ORDER" val="2"/>
</p:tagLst>
</file>

<file path=ppt/tags/tag242.xml><?xml version="1.0" encoding="utf-8"?>
<p:tagLst xmlns:p="http://schemas.openxmlformats.org/presentationml/2006/main">
  <p:tag name="MH" val="20200609132307"/>
  <p:tag name="MH_LIBRARY" val="GRAPHIC"/>
  <p:tag name="MH_TYPE" val="Text"/>
  <p:tag name="MH_ORDER" val="3"/>
</p:tagLst>
</file>

<file path=ppt/tags/tag243.xml><?xml version="1.0" encoding="utf-8"?>
<p:tagLst xmlns:p="http://schemas.openxmlformats.org/presentationml/2006/main">
  <p:tag name="MH" val="20200609132307"/>
  <p:tag name="MH_LIBRARY" val="GRAPHIC"/>
  <p:tag name="MH_TYPE" val="Text"/>
  <p:tag name="MH_ORDER" val="4"/>
</p:tagLst>
</file>

<file path=ppt/tags/tag244.xml><?xml version="1.0" encoding="utf-8"?>
<p:tagLst xmlns:p="http://schemas.openxmlformats.org/presentationml/2006/main">
  <p:tag name="MH" val="20200609132307"/>
  <p:tag name="MH_LIBRARY" val="GRAPHIC"/>
  <p:tag name="MH_TYPE" val="Other"/>
  <p:tag name="MH_ORDER" val="1"/>
</p:tagLst>
</file>

<file path=ppt/tags/tag245.xml><?xml version="1.0" encoding="utf-8"?>
<p:tagLst xmlns:p="http://schemas.openxmlformats.org/presentationml/2006/main">
  <p:tag name="MH" val="20200609132307"/>
  <p:tag name="MH_LIBRARY" val="GRAPHIC"/>
  <p:tag name="MH_TYPE" val="Other"/>
  <p:tag name="MH_ORDER" val="2"/>
</p:tagLst>
</file>

<file path=ppt/tags/tag246.xml><?xml version="1.0" encoding="utf-8"?>
<p:tagLst xmlns:p="http://schemas.openxmlformats.org/presentationml/2006/main">
  <p:tag name="MH" val="20200609132307"/>
  <p:tag name="MH_LIBRARY" val="GRAPHIC"/>
  <p:tag name="MH_TYPE" val="Other"/>
  <p:tag name="MH_ORDER" val="3"/>
</p:tagLst>
</file>

<file path=ppt/tags/tag247.xml><?xml version="1.0" encoding="utf-8"?>
<p:tagLst xmlns:p="http://schemas.openxmlformats.org/presentationml/2006/main">
  <p:tag name="MH" val="20200609132307"/>
  <p:tag name="MH_LIBRARY" val="GRAPHIC"/>
  <p:tag name="MH_TYPE" val="Other"/>
  <p:tag name="MH_ORDER" val="4"/>
</p:tagLst>
</file>

<file path=ppt/tags/tag248.xml><?xml version="1.0" encoding="utf-8"?>
<p:tagLst xmlns:p="http://schemas.openxmlformats.org/presentationml/2006/main">
  <p:tag name="MH" val="20200609132307"/>
  <p:tag name="MH_LIBRARY" val="GRAPHIC"/>
  <p:tag name="MH_TYPE" val="Other"/>
  <p:tag name="MH_ORDER" val="9"/>
</p:tagLst>
</file>

<file path=ppt/tags/tag249.xml><?xml version="1.0" encoding="utf-8"?>
<p:tagLst xmlns:p="http://schemas.openxmlformats.org/presentationml/2006/main">
  <p:tag name="MH" val="20200609132307"/>
  <p:tag name="MH_LIBRARY" val="GRAPHIC"/>
  <p:tag name="MH_TYPE" val="Other"/>
  <p:tag name="MH_ORDER" val="10"/>
</p:tagLst>
</file>

<file path=ppt/tags/tag25.xml><?xml version="1.0" encoding="utf-8"?>
<p:tagLst xmlns:p="http://schemas.openxmlformats.org/presentationml/2006/main">
  <p:tag name="MH" val="20200530192616"/>
  <p:tag name="MH_LIBRARY" val="GRAPHIC"/>
  <p:tag name="MH_TYPE" val="Other"/>
  <p:tag name="MH_ORDER" val="9"/>
</p:tagLst>
</file>

<file path=ppt/tags/tag250.xml><?xml version="1.0" encoding="utf-8"?>
<p:tagLst xmlns:p="http://schemas.openxmlformats.org/presentationml/2006/main">
  <p:tag name="MH" val="20200609132307"/>
  <p:tag name="MH_LIBRARY" val="GRAPHIC"/>
  <p:tag name="MH_TYPE" val="SubTitle"/>
  <p:tag name="MH_ORDER" val="1"/>
</p:tagLst>
</file>

<file path=ppt/tags/tag251.xml><?xml version="1.0" encoding="utf-8"?>
<p:tagLst xmlns:p="http://schemas.openxmlformats.org/presentationml/2006/main">
  <p:tag name="MH" val="20200609132307"/>
  <p:tag name="MH_LIBRARY" val="GRAPHIC"/>
  <p:tag name="MH_TYPE" val="SubTitle"/>
  <p:tag name="MH_ORDER" val="2"/>
</p:tagLst>
</file>

<file path=ppt/tags/tag252.xml><?xml version="1.0" encoding="utf-8"?>
<p:tagLst xmlns:p="http://schemas.openxmlformats.org/presentationml/2006/main">
  <p:tag name="MH" val="20200609132307"/>
  <p:tag name="MH_LIBRARY" val="GRAPHIC"/>
  <p:tag name="MH_TYPE" val="Text"/>
  <p:tag name="MH_ORDER" val="1"/>
</p:tagLst>
</file>

<file path=ppt/tags/tag253.xml><?xml version="1.0" encoding="utf-8"?>
<p:tagLst xmlns:p="http://schemas.openxmlformats.org/presentationml/2006/main">
  <p:tag name="MH" val="20200609132307"/>
  <p:tag name="MH_LIBRARY" val="GRAPHIC"/>
  <p:tag name="MH_TYPE" val="Text"/>
  <p:tag name="MH_ORDER" val="2"/>
</p:tagLst>
</file>

<file path=ppt/tags/tag254.xml><?xml version="1.0" encoding="utf-8"?>
<p:tagLst xmlns:p="http://schemas.openxmlformats.org/presentationml/2006/main">
  <p:tag name="MH" val="20200530141409"/>
  <p:tag name="MH_LIBRARY" val="GRAPHIC"/>
  <p:tag name="MH_TYPE" val="Other"/>
  <p:tag name="MH_ORDER" val="1"/>
</p:tagLst>
</file>

<file path=ppt/tags/tag255.xml><?xml version="1.0" encoding="utf-8"?>
<p:tagLst xmlns:p="http://schemas.openxmlformats.org/presentationml/2006/main">
  <p:tag name="MH" val="20200530141409"/>
  <p:tag name="MH_LIBRARY" val="GRAPHIC"/>
  <p:tag name="MH_TYPE" val="Other"/>
  <p:tag name="MH_ORDER" val="2"/>
</p:tagLst>
</file>

<file path=ppt/tags/tag256.xml><?xml version="1.0" encoding="utf-8"?>
<p:tagLst xmlns:p="http://schemas.openxmlformats.org/presentationml/2006/main">
  <p:tag name="MH" val="20200530141409"/>
  <p:tag name="MH_LIBRARY" val="GRAPHIC"/>
  <p:tag name="MH_TYPE" val="Other"/>
  <p:tag name="MH_ORDER" val="3"/>
</p:tagLst>
</file>

<file path=ppt/tags/tag257.xml><?xml version="1.0" encoding="utf-8"?>
<p:tagLst xmlns:p="http://schemas.openxmlformats.org/presentationml/2006/main">
  <p:tag name="MH" val="20200530141409"/>
  <p:tag name="MH_LIBRARY" val="GRAPHIC"/>
  <p:tag name="MH_TYPE" val="Other"/>
  <p:tag name="MH_ORDER" val="4"/>
</p:tagLst>
</file>

<file path=ppt/tags/tag258.xml><?xml version="1.0" encoding="utf-8"?>
<p:tagLst xmlns:p="http://schemas.openxmlformats.org/presentationml/2006/main">
  <p:tag name="MH" val="20200530141409"/>
  <p:tag name="MH_LIBRARY" val="GRAPHIC"/>
  <p:tag name="MH_TYPE" val="Text"/>
  <p:tag name="MH_ORDER" val="1"/>
</p:tagLst>
</file>

<file path=ppt/tags/tag259.xml><?xml version="1.0" encoding="utf-8"?>
<p:tagLst xmlns:p="http://schemas.openxmlformats.org/presentationml/2006/main">
  <p:tag name="MH" val="20200530141409"/>
  <p:tag name="MH_LIBRARY" val="GRAPHIC"/>
  <p:tag name="MH_TYPE" val="SubTitle"/>
  <p:tag name="MH_ORDER" val="1"/>
</p:tagLst>
</file>

<file path=ppt/tags/tag26.xml><?xml version="1.0" encoding="utf-8"?>
<p:tagLst xmlns:p="http://schemas.openxmlformats.org/presentationml/2006/main">
  <p:tag name="MH" val="20200530192616"/>
  <p:tag name="MH_LIBRARY" val="GRAPHIC"/>
  <p:tag name="MH_TYPE" val="SubTitle"/>
  <p:tag name="MH_ORDER" val="1"/>
</p:tagLst>
</file>

<file path=ppt/tags/tag260.xml><?xml version="1.0" encoding="utf-8"?>
<p:tagLst xmlns:p="http://schemas.openxmlformats.org/presentationml/2006/main">
  <p:tag name="MH" val="20200530141409"/>
  <p:tag name="MH_LIBRARY" val="GRAPHIC"/>
  <p:tag name="MH_TYPE" val="Text"/>
  <p:tag name="MH_ORDER" val="2"/>
</p:tagLst>
</file>

<file path=ppt/tags/tag261.xml><?xml version="1.0" encoding="utf-8"?>
<p:tagLst xmlns:p="http://schemas.openxmlformats.org/presentationml/2006/main">
  <p:tag name="MH" val="20200530141409"/>
  <p:tag name="MH_LIBRARY" val="GRAPHIC"/>
  <p:tag name="MH_TYPE" val="SubTitle"/>
  <p:tag name="MH_ORDER" val="2"/>
</p:tagLst>
</file>

<file path=ppt/tags/tag262.xml><?xml version="1.0" encoding="utf-8"?>
<p:tagLst xmlns:p="http://schemas.openxmlformats.org/presentationml/2006/main">
  <p:tag name="MH" val="20200530141409"/>
  <p:tag name="MH_LIBRARY" val="GRAPHIC"/>
  <p:tag name="MH_TYPE" val="Other"/>
  <p:tag name="MH_ORDER" val="7"/>
</p:tagLst>
</file>

<file path=ppt/tags/tag263.xml><?xml version="1.0" encoding="utf-8"?>
<p:tagLst xmlns:p="http://schemas.openxmlformats.org/presentationml/2006/main">
  <p:tag name="MH" val="20200530141409"/>
  <p:tag name="MH_LIBRARY" val="GRAPHIC"/>
  <p:tag name="MH_TYPE" val="Other"/>
  <p:tag name="MH_ORDER" val="5"/>
</p:tagLst>
</file>

<file path=ppt/tags/tag264.xml><?xml version="1.0" encoding="utf-8"?>
<p:tagLst xmlns:p="http://schemas.openxmlformats.org/presentationml/2006/main">
  <p:tag name="MH" val="20200609134341"/>
  <p:tag name="MH_LIBRARY" val="GRAPHIC"/>
  <p:tag name="MH_TYPE" val="Other"/>
  <p:tag name="MH_ORDER" val="1"/>
</p:tagLst>
</file>

<file path=ppt/tags/tag265.xml><?xml version="1.0" encoding="utf-8"?>
<p:tagLst xmlns:p="http://schemas.openxmlformats.org/presentationml/2006/main">
  <p:tag name="MH" val="20200609134341"/>
  <p:tag name="MH_LIBRARY" val="GRAPHIC"/>
  <p:tag name="MH_TYPE" val="Other"/>
  <p:tag name="MH_ORDER" val="2"/>
</p:tagLst>
</file>

<file path=ppt/tags/tag266.xml><?xml version="1.0" encoding="utf-8"?>
<p:tagLst xmlns:p="http://schemas.openxmlformats.org/presentationml/2006/main">
  <p:tag name="MH" val="20200609134341"/>
  <p:tag name="MH_LIBRARY" val="GRAPHIC"/>
  <p:tag name="MH_TYPE" val="Title"/>
  <p:tag name="MH_ORDER" val="1"/>
</p:tagLst>
</file>

<file path=ppt/tags/tag267.xml><?xml version="1.0" encoding="utf-8"?>
<p:tagLst xmlns:p="http://schemas.openxmlformats.org/presentationml/2006/main">
  <p:tag name="MH" val="20200609134341"/>
  <p:tag name="MH_LIBRARY" val="GRAPHIC"/>
  <p:tag name="MH_TYPE" val="SubTitle"/>
  <p:tag name="MH_ORDER" val="2"/>
</p:tagLst>
</file>

<file path=ppt/tags/tag268.xml><?xml version="1.0" encoding="utf-8"?>
<p:tagLst xmlns:p="http://schemas.openxmlformats.org/presentationml/2006/main">
  <p:tag name="MH" val="20200609134341"/>
  <p:tag name="MH_LIBRARY" val="GRAPHIC"/>
  <p:tag name="MH_TYPE" val="SubTitle"/>
  <p:tag name="MH_ORDER" val="1"/>
</p:tagLst>
</file>

<file path=ppt/tags/tag269.xml><?xml version="1.0" encoding="utf-8"?>
<p:tagLst xmlns:p="http://schemas.openxmlformats.org/presentationml/2006/main">
  <p:tag name="MH" val="20200610125700"/>
  <p:tag name="MH_LIBRARY" val="GRAPHIC"/>
  <p:tag name="MH_TYPE" val="Other"/>
  <p:tag name="MH_ORDER" val="1"/>
</p:tagLst>
</file>

<file path=ppt/tags/tag27.xml><?xml version="1.0" encoding="utf-8"?>
<p:tagLst xmlns:p="http://schemas.openxmlformats.org/presentationml/2006/main">
  <p:tag name="MH" val="20200530192616"/>
  <p:tag name="MH_LIBRARY" val="GRAPHIC"/>
  <p:tag name="MH_TYPE" val="SubTitle"/>
  <p:tag name="MH_ORDER" val="2"/>
</p:tagLst>
</file>

<file path=ppt/tags/tag270.xml><?xml version="1.0" encoding="utf-8"?>
<p:tagLst xmlns:p="http://schemas.openxmlformats.org/presentationml/2006/main">
  <p:tag name="MH" val="20200610125700"/>
  <p:tag name="MH_LIBRARY" val="GRAPHIC"/>
  <p:tag name="MH_TYPE" val="Text"/>
  <p:tag name="MH_ORDER" val="1"/>
</p:tagLst>
</file>

<file path=ppt/tags/tag271.xml><?xml version="1.0" encoding="utf-8"?>
<p:tagLst xmlns:p="http://schemas.openxmlformats.org/presentationml/2006/main">
  <p:tag name="MH" val="20200610125700"/>
  <p:tag name="MH_LIBRARY" val="GRAPHIC"/>
  <p:tag name="MH_TYPE" val="SubTitle"/>
  <p:tag name="MH_ORDER" val="1"/>
</p:tagLst>
</file>

<file path=ppt/tags/tag272.xml><?xml version="1.0" encoding="utf-8"?>
<p:tagLst xmlns:p="http://schemas.openxmlformats.org/presentationml/2006/main">
  <p:tag name="MH" val="20200610125700"/>
  <p:tag name="MH_LIBRARY" val="GRAPHIC"/>
  <p:tag name="MH_TYPE" val="Other"/>
  <p:tag name="MH_ORDER" val="2"/>
</p:tagLst>
</file>

<file path=ppt/tags/tag273.xml><?xml version="1.0" encoding="utf-8"?>
<p:tagLst xmlns:p="http://schemas.openxmlformats.org/presentationml/2006/main">
  <p:tag name="MH" val="20200610125700"/>
  <p:tag name="MH_LIBRARY" val="GRAPHIC"/>
  <p:tag name="MH_TYPE" val="Other"/>
  <p:tag name="MH_ORDER" val="5"/>
</p:tagLst>
</file>

<file path=ppt/tags/tag274.xml><?xml version="1.0" encoding="utf-8"?>
<p:tagLst xmlns:p="http://schemas.openxmlformats.org/presentationml/2006/main">
  <p:tag name="MH" val="20200610125700"/>
  <p:tag name="MH_LIBRARY" val="GRAPHIC"/>
  <p:tag name="MH_TYPE" val="Text"/>
  <p:tag name="MH_ORDER" val="3"/>
</p:tagLst>
</file>

<file path=ppt/tags/tag275.xml><?xml version="1.0" encoding="utf-8"?>
<p:tagLst xmlns:p="http://schemas.openxmlformats.org/presentationml/2006/main">
  <p:tag name="MH" val="20200610125700"/>
  <p:tag name="MH_LIBRARY" val="GRAPHIC"/>
  <p:tag name="MH_TYPE" val="SubTitle"/>
  <p:tag name="MH_ORDER" val="3"/>
</p:tagLst>
</file>

<file path=ppt/tags/tag276.xml><?xml version="1.0" encoding="utf-8"?>
<p:tagLst xmlns:p="http://schemas.openxmlformats.org/presentationml/2006/main">
  <p:tag name="MH" val="20200610125700"/>
  <p:tag name="MH_LIBRARY" val="GRAPHIC"/>
  <p:tag name="MH_TYPE" val="Other"/>
  <p:tag name="MH_ORDER" val="6"/>
</p:tagLst>
</file>

<file path=ppt/tags/tag277.xml><?xml version="1.0" encoding="utf-8"?>
<p:tagLst xmlns:p="http://schemas.openxmlformats.org/presentationml/2006/main">
  <p:tag name="MH" val="20200610125700"/>
  <p:tag name="MH_LIBRARY" val="GRAPHIC"/>
  <p:tag name="MH_TYPE" val="Other"/>
  <p:tag name="MH_ORDER" val="3"/>
</p:tagLst>
</file>

<file path=ppt/tags/tag278.xml><?xml version="1.0" encoding="utf-8"?>
<p:tagLst xmlns:p="http://schemas.openxmlformats.org/presentationml/2006/main">
  <p:tag name="MH" val="20200610125700"/>
  <p:tag name="MH_LIBRARY" val="GRAPHIC"/>
  <p:tag name="MH_TYPE" val="Text"/>
  <p:tag name="MH_ORDER" val="2"/>
</p:tagLst>
</file>

<file path=ppt/tags/tag279.xml><?xml version="1.0" encoding="utf-8"?>
<p:tagLst xmlns:p="http://schemas.openxmlformats.org/presentationml/2006/main">
  <p:tag name="MH" val="20200610125700"/>
  <p:tag name="MH_LIBRARY" val="GRAPHIC"/>
  <p:tag name="MH_TYPE" val="SubTitle"/>
  <p:tag name="MH_ORDER" val="2"/>
</p:tagLst>
</file>

<file path=ppt/tags/tag28.xml><?xml version="1.0" encoding="utf-8"?>
<p:tagLst xmlns:p="http://schemas.openxmlformats.org/presentationml/2006/main">
  <p:tag name="MH" val="20200530192616"/>
  <p:tag name="MH_LIBRARY" val="GRAPHIC"/>
  <p:tag name="MH_TYPE" val="SubTitle"/>
  <p:tag name="MH_ORDER" val="3"/>
</p:tagLst>
</file>

<file path=ppt/tags/tag280.xml><?xml version="1.0" encoding="utf-8"?>
<p:tagLst xmlns:p="http://schemas.openxmlformats.org/presentationml/2006/main">
  <p:tag name="MH" val="20200610125700"/>
  <p:tag name="MH_LIBRARY" val="GRAPHIC"/>
  <p:tag name="MH_TYPE" val="Other"/>
  <p:tag name="MH_ORDER" val="4"/>
</p:tagLst>
</file>

<file path=ppt/tags/tag281.xml><?xml version="1.0" encoding="utf-8"?>
<p:tagLst xmlns:p="http://schemas.openxmlformats.org/presentationml/2006/main">
  <p:tag name="MH" val="20200610125700"/>
  <p:tag name="MH_LIBRARY" val="GRAPHIC"/>
  <p:tag name="MH_TYPE" val="Other"/>
  <p:tag name="MH_ORDER" val="1"/>
</p:tagLst>
</file>

<file path=ppt/tags/tag282.xml><?xml version="1.0" encoding="utf-8"?>
<p:tagLst xmlns:p="http://schemas.openxmlformats.org/presentationml/2006/main">
  <p:tag name="MH" val="20200610125700"/>
  <p:tag name="MH_LIBRARY" val="GRAPHIC"/>
  <p:tag name="MH_TYPE" val="Text"/>
  <p:tag name="MH_ORDER" val="1"/>
</p:tagLst>
</file>

<file path=ppt/tags/tag283.xml><?xml version="1.0" encoding="utf-8"?>
<p:tagLst xmlns:p="http://schemas.openxmlformats.org/presentationml/2006/main">
  <p:tag name="MH" val="20200610125700"/>
  <p:tag name="MH_LIBRARY" val="GRAPHIC"/>
  <p:tag name="MH_TYPE" val="SubTitle"/>
  <p:tag name="MH_ORDER" val="1"/>
</p:tagLst>
</file>

<file path=ppt/tags/tag284.xml><?xml version="1.0" encoding="utf-8"?>
<p:tagLst xmlns:p="http://schemas.openxmlformats.org/presentationml/2006/main">
  <p:tag name="MH" val="20200610125700"/>
  <p:tag name="MH_LIBRARY" val="GRAPHIC"/>
  <p:tag name="MH_TYPE" val="Other"/>
  <p:tag name="MH_ORDER" val="2"/>
</p:tagLst>
</file>

<file path=ppt/tags/tag285.xml><?xml version="1.0" encoding="utf-8"?>
<p:tagLst xmlns:p="http://schemas.openxmlformats.org/presentationml/2006/main">
  <p:tag name="MH" val="20200610125700"/>
  <p:tag name="MH_LIBRARY" val="GRAPHIC"/>
  <p:tag name="MH_TYPE" val="Other"/>
  <p:tag name="MH_ORDER" val="5"/>
</p:tagLst>
</file>

<file path=ppt/tags/tag286.xml><?xml version="1.0" encoding="utf-8"?>
<p:tagLst xmlns:p="http://schemas.openxmlformats.org/presentationml/2006/main">
  <p:tag name="MH" val="20200610125700"/>
  <p:tag name="MH_LIBRARY" val="GRAPHIC"/>
  <p:tag name="MH_TYPE" val="Text"/>
  <p:tag name="MH_ORDER" val="3"/>
</p:tagLst>
</file>

<file path=ppt/tags/tag287.xml><?xml version="1.0" encoding="utf-8"?>
<p:tagLst xmlns:p="http://schemas.openxmlformats.org/presentationml/2006/main">
  <p:tag name="MH" val="20200610125700"/>
  <p:tag name="MH_LIBRARY" val="GRAPHIC"/>
  <p:tag name="MH_TYPE" val="SubTitle"/>
  <p:tag name="MH_ORDER" val="3"/>
</p:tagLst>
</file>

<file path=ppt/tags/tag288.xml><?xml version="1.0" encoding="utf-8"?>
<p:tagLst xmlns:p="http://schemas.openxmlformats.org/presentationml/2006/main">
  <p:tag name="MH" val="20200610125700"/>
  <p:tag name="MH_LIBRARY" val="GRAPHIC"/>
  <p:tag name="MH_TYPE" val="Other"/>
  <p:tag name="MH_ORDER" val="6"/>
</p:tagLst>
</file>

<file path=ppt/tags/tag289.xml><?xml version="1.0" encoding="utf-8"?>
<p:tagLst xmlns:p="http://schemas.openxmlformats.org/presentationml/2006/main">
  <p:tag name="MH" val="20200610125700"/>
  <p:tag name="MH_LIBRARY" val="GRAPHIC"/>
  <p:tag name="MH_TYPE" val="Other"/>
  <p:tag name="MH_ORDER" val="3"/>
</p:tagLst>
</file>

<file path=ppt/tags/tag29.xml><?xml version="1.0" encoding="utf-8"?>
<p:tagLst xmlns:p="http://schemas.openxmlformats.org/presentationml/2006/main">
  <p:tag name="MH" val="20200530192616"/>
  <p:tag name="MH_LIBRARY" val="GRAPHIC"/>
  <p:tag name="MH_TYPE" val="Text"/>
  <p:tag name="MH_ORDER" val="1"/>
</p:tagLst>
</file>

<file path=ppt/tags/tag290.xml><?xml version="1.0" encoding="utf-8"?>
<p:tagLst xmlns:p="http://schemas.openxmlformats.org/presentationml/2006/main">
  <p:tag name="MH" val="20200610125700"/>
  <p:tag name="MH_LIBRARY" val="GRAPHIC"/>
  <p:tag name="MH_TYPE" val="Text"/>
  <p:tag name="MH_ORDER" val="2"/>
</p:tagLst>
</file>

<file path=ppt/tags/tag291.xml><?xml version="1.0" encoding="utf-8"?>
<p:tagLst xmlns:p="http://schemas.openxmlformats.org/presentationml/2006/main">
  <p:tag name="MH" val="20200610125700"/>
  <p:tag name="MH_LIBRARY" val="GRAPHIC"/>
  <p:tag name="MH_TYPE" val="SubTitle"/>
  <p:tag name="MH_ORDER" val="2"/>
</p:tagLst>
</file>

<file path=ppt/tags/tag292.xml><?xml version="1.0" encoding="utf-8"?>
<p:tagLst xmlns:p="http://schemas.openxmlformats.org/presentationml/2006/main">
  <p:tag name="MH" val="20200610125700"/>
  <p:tag name="MH_LIBRARY" val="GRAPHIC"/>
  <p:tag name="MH_TYPE" val="Other"/>
  <p:tag name="MH_ORDER" val="4"/>
</p:tagLst>
</file>

<file path=ppt/tags/tag293.xml><?xml version="1.0" encoding="utf-8"?>
<p:tagLst xmlns:p="http://schemas.openxmlformats.org/presentationml/2006/main">
  <p:tag name="MH" val="20200530145305"/>
  <p:tag name="MH_LIBRARY" val="GRAPHIC"/>
  <p:tag name="MH_TYPE" val="Other"/>
  <p:tag name="MH_ORDER" val="1"/>
</p:tagLst>
</file>

<file path=ppt/tags/tag294.xml><?xml version="1.0" encoding="utf-8"?>
<p:tagLst xmlns:p="http://schemas.openxmlformats.org/presentationml/2006/main">
  <p:tag name="MH" val="20200530145305"/>
  <p:tag name="MH_LIBRARY" val="GRAPHIC"/>
  <p:tag name="MH_TYPE" val="Other"/>
  <p:tag name="MH_ORDER" val="2"/>
</p:tagLst>
</file>

<file path=ppt/tags/tag295.xml><?xml version="1.0" encoding="utf-8"?>
<p:tagLst xmlns:p="http://schemas.openxmlformats.org/presentationml/2006/main">
  <p:tag name="MH" val="20200530145305"/>
  <p:tag name="MH_LIBRARY" val="GRAPHIC"/>
  <p:tag name="MH_TYPE" val="SubTitle"/>
  <p:tag name="MH_ORDER" val="1"/>
</p:tagLst>
</file>

<file path=ppt/tags/tag296.xml><?xml version="1.0" encoding="utf-8"?>
<p:tagLst xmlns:p="http://schemas.openxmlformats.org/presentationml/2006/main">
  <p:tag name="MH" val="20200530145305"/>
  <p:tag name="MH_LIBRARY" val="GRAPHIC"/>
  <p:tag name="MH_TYPE" val="Text"/>
  <p:tag name="MH_ORDER" val="1"/>
</p:tagLst>
</file>

<file path=ppt/tags/tag297.xml><?xml version="1.0" encoding="utf-8"?>
<p:tagLst xmlns:p="http://schemas.openxmlformats.org/presentationml/2006/main">
  <p:tag name="MH" val="20200530145305"/>
  <p:tag name="MH_LIBRARY" val="GRAPHIC"/>
  <p:tag name="MH_TYPE" val="Other"/>
  <p:tag name="MH_ORDER" val="3"/>
</p:tagLst>
</file>

<file path=ppt/tags/tag298.xml><?xml version="1.0" encoding="utf-8"?>
<p:tagLst xmlns:p="http://schemas.openxmlformats.org/presentationml/2006/main">
  <p:tag name="MH" val="20200530145305"/>
  <p:tag name="MH_LIBRARY" val="GRAPHIC"/>
  <p:tag name="MH_TYPE" val="Other"/>
  <p:tag name="MH_ORDER" val="4"/>
</p:tagLst>
</file>

<file path=ppt/tags/tag299.xml><?xml version="1.0" encoding="utf-8"?>
<p:tagLst xmlns:p="http://schemas.openxmlformats.org/presentationml/2006/main">
  <p:tag name="MH" val="20200530145305"/>
  <p:tag name="MH_LIBRARY" val="GRAPHIC"/>
  <p:tag name="MH_TYPE" val="SubTitle"/>
  <p:tag name="MH_ORDER" val="2"/>
</p:tagLst>
</file>

<file path=ppt/tags/tag3.xml><?xml version="1.0" encoding="utf-8"?>
<p:tagLst xmlns:p="http://schemas.openxmlformats.org/presentationml/2006/main">
  <p:tag name="MH" val="20200529234947"/>
  <p:tag name="MH_LIBRARY" val="GRAPHIC"/>
  <p:tag name="MH_TYPE" val="SubTitle"/>
  <p:tag name="MH_ORDER" val="1"/>
</p:tagLst>
</file>

<file path=ppt/tags/tag30.xml><?xml version="1.0" encoding="utf-8"?>
<p:tagLst xmlns:p="http://schemas.openxmlformats.org/presentationml/2006/main">
  <p:tag name="MH" val="20200530192616"/>
  <p:tag name="MH_LIBRARY" val="GRAPHIC"/>
  <p:tag name="MH_TYPE" val="Text"/>
  <p:tag name="MH_ORDER" val="2"/>
</p:tagLst>
</file>

<file path=ppt/tags/tag300.xml><?xml version="1.0" encoding="utf-8"?>
<p:tagLst xmlns:p="http://schemas.openxmlformats.org/presentationml/2006/main">
  <p:tag name="MH" val="20200530145305"/>
  <p:tag name="MH_LIBRARY" val="GRAPHIC"/>
  <p:tag name="MH_TYPE" val="Text"/>
  <p:tag name="MH_ORDER" val="2"/>
</p:tagLst>
</file>

<file path=ppt/tags/tag301.xml><?xml version="1.0" encoding="utf-8"?>
<p:tagLst xmlns:p="http://schemas.openxmlformats.org/presentationml/2006/main">
  <p:tag name="MH" val="20200530145305"/>
  <p:tag name="MH_LIBRARY" val="GRAPHIC"/>
  <p:tag name="MH_TYPE" val="Other"/>
  <p:tag name="MH_ORDER" val="5"/>
</p:tagLst>
</file>

<file path=ppt/tags/tag302.xml><?xml version="1.0" encoding="utf-8"?>
<p:tagLst xmlns:p="http://schemas.openxmlformats.org/presentationml/2006/main">
  <p:tag name="MH" val="20200530145305"/>
  <p:tag name="MH_LIBRARY" val="GRAPHIC"/>
  <p:tag name="MH_TYPE" val="Other"/>
  <p:tag name="MH_ORDER" val="6"/>
</p:tagLst>
</file>

<file path=ppt/tags/tag303.xml><?xml version="1.0" encoding="utf-8"?>
<p:tagLst xmlns:p="http://schemas.openxmlformats.org/presentationml/2006/main">
  <p:tag name="MH" val="20200530145305"/>
  <p:tag name="MH_LIBRARY" val="GRAPHIC"/>
  <p:tag name="MH_TYPE" val="SubTitle"/>
  <p:tag name="MH_ORDER" val="3"/>
</p:tagLst>
</file>

<file path=ppt/tags/tag304.xml><?xml version="1.0" encoding="utf-8"?>
<p:tagLst xmlns:p="http://schemas.openxmlformats.org/presentationml/2006/main">
  <p:tag name="MH" val="20200530145305"/>
  <p:tag name="MH_LIBRARY" val="GRAPHIC"/>
  <p:tag name="MH_TYPE" val="Text"/>
  <p:tag name="MH_ORDER" val="3"/>
</p:tagLst>
</file>

<file path=ppt/tags/tag305.xml><?xml version="1.0" encoding="utf-8"?>
<p:tagLst xmlns:p="http://schemas.openxmlformats.org/presentationml/2006/main">
  <p:tag name="MH" val="20200530145305"/>
  <p:tag name="MH_LIBRARY" val="GRAPHIC"/>
  <p:tag name="MH_TYPE" val="Other"/>
  <p:tag name="MH_ORDER" val="7"/>
</p:tagLst>
</file>

<file path=ppt/tags/tag306.xml><?xml version="1.0" encoding="utf-8"?>
<p:tagLst xmlns:p="http://schemas.openxmlformats.org/presentationml/2006/main">
  <p:tag name="MH" val="20200530145305"/>
  <p:tag name="MH_LIBRARY" val="GRAPHIC"/>
  <p:tag name="MH_TYPE" val="Other"/>
  <p:tag name="MH_ORDER" val="8"/>
</p:tagLst>
</file>

<file path=ppt/tags/tag307.xml><?xml version="1.0" encoding="utf-8"?>
<p:tagLst xmlns:p="http://schemas.openxmlformats.org/presentationml/2006/main">
  <p:tag name="MH" val="20200530145305"/>
  <p:tag name="MH_LIBRARY" val="GRAPHIC"/>
  <p:tag name="MH_TYPE" val="Other"/>
  <p:tag name="MH_ORDER" val="9"/>
</p:tagLst>
</file>

<file path=ppt/tags/tag308.xml><?xml version="1.0" encoding="utf-8"?>
<p:tagLst xmlns:p="http://schemas.openxmlformats.org/presentationml/2006/main">
  <p:tag name="MH" val="20200610131406"/>
  <p:tag name="MH_LIBRARY" val="GRAPHIC"/>
  <p:tag name="MH_TYPE" val="Other"/>
  <p:tag name="MH_ORDER" val="1"/>
</p:tagLst>
</file>

<file path=ppt/tags/tag309.xml><?xml version="1.0" encoding="utf-8"?>
<p:tagLst xmlns:p="http://schemas.openxmlformats.org/presentationml/2006/main">
  <p:tag name="MH" val="20200610131406"/>
  <p:tag name="MH_LIBRARY" val="GRAPHIC"/>
  <p:tag name="MH_TYPE" val="SubTitle"/>
  <p:tag name="MH_ORDER" val="1"/>
</p:tagLst>
</file>

<file path=ppt/tags/tag31.xml><?xml version="1.0" encoding="utf-8"?>
<p:tagLst xmlns:p="http://schemas.openxmlformats.org/presentationml/2006/main">
  <p:tag name="MH" val="20200530193532"/>
  <p:tag name="MH_LIBRARY" val="GRAPHIC"/>
  <p:tag name="MH_TYPE" val="Other"/>
  <p:tag name="MH_ORDER" val="1"/>
</p:tagLst>
</file>

<file path=ppt/tags/tag310.xml><?xml version="1.0" encoding="utf-8"?>
<p:tagLst xmlns:p="http://schemas.openxmlformats.org/presentationml/2006/main">
  <p:tag name="MH" val="20200610131406"/>
  <p:tag name="MH_LIBRARY" val="GRAPHIC"/>
  <p:tag name="MH_TYPE" val="Other"/>
  <p:tag name="MH_ORDER" val="3"/>
</p:tagLst>
</file>

<file path=ppt/tags/tag311.xml><?xml version="1.0" encoding="utf-8"?>
<p:tagLst xmlns:p="http://schemas.openxmlformats.org/presentationml/2006/main">
  <p:tag name="MH" val="20200610131406"/>
  <p:tag name="MH_LIBRARY" val="GRAPHIC"/>
  <p:tag name="MH_TYPE" val="Other"/>
  <p:tag name="MH_ORDER" val="4"/>
</p:tagLst>
</file>

<file path=ppt/tags/tag312.xml><?xml version="1.0" encoding="utf-8"?>
<p:tagLst xmlns:p="http://schemas.openxmlformats.org/presentationml/2006/main">
  <p:tag name="MH" val="20200610131406"/>
  <p:tag name="MH_LIBRARY" val="GRAPHIC"/>
  <p:tag name="MH_TYPE" val="SubTitle"/>
  <p:tag name="MH_ORDER" val="2"/>
</p:tagLst>
</file>

<file path=ppt/tags/tag313.xml><?xml version="1.0" encoding="utf-8"?>
<p:tagLst xmlns:p="http://schemas.openxmlformats.org/presentationml/2006/main">
  <p:tag name="MH" val="20200610131406"/>
  <p:tag name="MH_LIBRARY" val="GRAPHIC"/>
  <p:tag name="MH_TYPE" val="Other"/>
  <p:tag name="MH_ORDER" val="5"/>
</p:tagLst>
</file>

<file path=ppt/tags/tag314.xml><?xml version="1.0" encoding="utf-8"?>
<p:tagLst xmlns:p="http://schemas.openxmlformats.org/presentationml/2006/main">
  <p:tag name="MH" val="20200610131406"/>
  <p:tag name="MH_LIBRARY" val="GRAPHIC"/>
  <p:tag name="MH_TYPE" val="Other"/>
  <p:tag name="MH_ORDER" val="6"/>
</p:tagLst>
</file>

<file path=ppt/tags/tag315.xml><?xml version="1.0" encoding="utf-8"?>
<p:tagLst xmlns:p="http://schemas.openxmlformats.org/presentationml/2006/main">
  <p:tag name="MH" val="20200610131406"/>
  <p:tag name="MH_LIBRARY" val="GRAPHIC"/>
  <p:tag name="MH_TYPE" val="SubTitle"/>
  <p:tag name="MH_ORDER" val="3"/>
</p:tagLst>
</file>

<file path=ppt/tags/tag316.xml><?xml version="1.0" encoding="utf-8"?>
<p:tagLst xmlns:p="http://schemas.openxmlformats.org/presentationml/2006/main">
  <p:tag name="MH" val="20200610131406"/>
  <p:tag name="MH_LIBRARY" val="GRAPHIC"/>
  <p:tag name="MH_TYPE" val="Other"/>
  <p:tag name="MH_ORDER" val="7"/>
</p:tagLst>
</file>

<file path=ppt/tags/tag317.xml><?xml version="1.0" encoding="utf-8"?>
<p:tagLst xmlns:p="http://schemas.openxmlformats.org/presentationml/2006/main">
  <p:tag name="MH" val="20200610131406"/>
  <p:tag name="MH_LIBRARY" val="GRAPHIC"/>
  <p:tag name="MH_TYPE" val="Other"/>
  <p:tag name="MH_ORDER" val="8"/>
</p:tagLst>
</file>

<file path=ppt/tags/tag318.xml><?xml version="1.0" encoding="utf-8"?>
<p:tagLst xmlns:p="http://schemas.openxmlformats.org/presentationml/2006/main">
  <p:tag name="MH" val="20200530141409"/>
  <p:tag name="MH_LIBRARY" val="GRAPHIC"/>
  <p:tag name="MH_TYPE" val="Other"/>
  <p:tag name="MH_ORDER" val="1"/>
</p:tagLst>
</file>

<file path=ppt/tags/tag319.xml><?xml version="1.0" encoding="utf-8"?>
<p:tagLst xmlns:p="http://schemas.openxmlformats.org/presentationml/2006/main">
  <p:tag name="MH" val="20200530141409"/>
  <p:tag name="MH_LIBRARY" val="GRAPHIC"/>
  <p:tag name="MH_TYPE" val="Other"/>
  <p:tag name="MH_ORDER" val="2"/>
</p:tagLst>
</file>

<file path=ppt/tags/tag32.xml><?xml version="1.0" encoding="utf-8"?>
<p:tagLst xmlns:p="http://schemas.openxmlformats.org/presentationml/2006/main">
  <p:tag name="MH" val="20200530193532"/>
  <p:tag name="MH_LIBRARY" val="GRAPHIC"/>
  <p:tag name="MH_TYPE" val="Title"/>
  <p:tag name="MH_ORDER" val="1"/>
</p:tagLst>
</file>

<file path=ppt/tags/tag320.xml><?xml version="1.0" encoding="utf-8"?>
<p:tagLst xmlns:p="http://schemas.openxmlformats.org/presentationml/2006/main">
  <p:tag name="MH" val="20200530141409"/>
  <p:tag name="MH_LIBRARY" val="GRAPHIC"/>
  <p:tag name="MH_TYPE" val="Other"/>
  <p:tag name="MH_ORDER" val="3"/>
</p:tagLst>
</file>

<file path=ppt/tags/tag321.xml><?xml version="1.0" encoding="utf-8"?>
<p:tagLst xmlns:p="http://schemas.openxmlformats.org/presentationml/2006/main">
  <p:tag name="MH" val="20200530141409"/>
  <p:tag name="MH_LIBRARY" val="GRAPHIC"/>
  <p:tag name="MH_TYPE" val="Other"/>
  <p:tag name="MH_ORDER" val="4"/>
</p:tagLst>
</file>

<file path=ppt/tags/tag322.xml><?xml version="1.0" encoding="utf-8"?>
<p:tagLst xmlns:p="http://schemas.openxmlformats.org/presentationml/2006/main">
  <p:tag name="MH" val="20200530141409"/>
  <p:tag name="MH_LIBRARY" val="GRAPHIC"/>
  <p:tag name="MH_TYPE" val="Text"/>
  <p:tag name="MH_ORDER" val="1"/>
</p:tagLst>
</file>

<file path=ppt/tags/tag323.xml><?xml version="1.0" encoding="utf-8"?>
<p:tagLst xmlns:p="http://schemas.openxmlformats.org/presentationml/2006/main">
  <p:tag name="MH" val="20200530141409"/>
  <p:tag name="MH_LIBRARY" val="GRAPHIC"/>
  <p:tag name="MH_TYPE" val="SubTitle"/>
  <p:tag name="MH_ORDER" val="1"/>
</p:tagLst>
</file>

<file path=ppt/tags/tag324.xml><?xml version="1.0" encoding="utf-8"?>
<p:tagLst xmlns:p="http://schemas.openxmlformats.org/presentationml/2006/main">
  <p:tag name="MH" val="20200530141409"/>
  <p:tag name="MH_LIBRARY" val="GRAPHIC"/>
  <p:tag name="MH_TYPE" val="Text"/>
  <p:tag name="MH_ORDER" val="2"/>
</p:tagLst>
</file>

<file path=ppt/tags/tag325.xml><?xml version="1.0" encoding="utf-8"?>
<p:tagLst xmlns:p="http://schemas.openxmlformats.org/presentationml/2006/main">
  <p:tag name="MH" val="20200530141409"/>
  <p:tag name="MH_LIBRARY" val="GRAPHIC"/>
  <p:tag name="MH_TYPE" val="SubTitle"/>
  <p:tag name="MH_ORDER" val="2"/>
</p:tagLst>
</file>

<file path=ppt/tags/tag326.xml><?xml version="1.0" encoding="utf-8"?>
<p:tagLst xmlns:p="http://schemas.openxmlformats.org/presentationml/2006/main">
  <p:tag name="MH" val="20200530141409"/>
  <p:tag name="MH_LIBRARY" val="GRAPHIC"/>
  <p:tag name="MH_TYPE" val="Other"/>
  <p:tag name="MH_ORDER" val="7"/>
</p:tagLst>
</file>

<file path=ppt/tags/tag327.xml><?xml version="1.0" encoding="utf-8"?>
<p:tagLst xmlns:p="http://schemas.openxmlformats.org/presentationml/2006/main">
  <p:tag name="MH" val="20200530141409"/>
  <p:tag name="MH_LIBRARY" val="GRAPHIC"/>
  <p:tag name="MH_TYPE" val="Other"/>
  <p:tag name="MH_ORDER" val="5"/>
</p:tagLst>
</file>

<file path=ppt/tags/tag328.xml><?xml version="1.0" encoding="utf-8"?>
<p:tagLst xmlns:p="http://schemas.openxmlformats.org/presentationml/2006/main">
  <p:tag name="MH" val="20200610132224"/>
  <p:tag name="MH_LIBRARY" val="GRAPHIC"/>
  <p:tag name="MH_TYPE" val="SubTitle"/>
  <p:tag name="MH_ORDER" val="1"/>
</p:tagLst>
</file>

<file path=ppt/tags/tag329.xml><?xml version="1.0" encoding="utf-8"?>
<p:tagLst xmlns:p="http://schemas.openxmlformats.org/presentationml/2006/main">
  <p:tag name="MH" val="20200610132224"/>
  <p:tag name="MH_LIBRARY" val="GRAPHIC"/>
  <p:tag name="MH_TYPE" val="Other"/>
  <p:tag name="MH_ORDER" val="1"/>
</p:tagLst>
</file>

<file path=ppt/tags/tag33.xml><?xml version="1.0" encoding="utf-8"?>
<p:tagLst xmlns:p="http://schemas.openxmlformats.org/presentationml/2006/main">
  <p:tag name="MH" val="20200530193532"/>
  <p:tag name="MH_LIBRARY" val="GRAPHIC"/>
  <p:tag name="MH_TYPE" val="SubTitle"/>
  <p:tag name="MH_ORDER" val="1"/>
</p:tagLst>
</file>

<file path=ppt/tags/tag330.xml><?xml version="1.0" encoding="utf-8"?>
<p:tagLst xmlns:p="http://schemas.openxmlformats.org/presentationml/2006/main">
  <p:tag name="MH" val="20200610132224"/>
  <p:tag name="MH_LIBRARY" val="GRAPHIC"/>
  <p:tag name="MH_TYPE" val="SubTitle"/>
  <p:tag name="MH_ORDER" val="2"/>
</p:tagLst>
</file>

<file path=ppt/tags/tag331.xml><?xml version="1.0" encoding="utf-8"?>
<p:tagLst xmlns:p="http://schemas.openxmlformats.org/presentationml/2006/main">
  <p:tag name="MH" val="20200610132224"/>
  <p:tag name="MH_LIBRARY" val="GRAPHIC"/>
  <p:tag name="MH_TYPE" val="Other"/>
  <p:tag name="MH_ORDER" val="2"/>
</p:tagLst>
</file>

<file path=ppt/tags/tag332.xml><?xml version="1.0" encoding="utf-8"?>
<p:tagLst xmlns:p="http://schemas.openxmlformats.org/presentationml/2006/main">
  <p:tag name="MH" val="20200610132224"/>
  <p:tag name="MH_LIBRARY" val="GRAPHIC"/>
  <p:tag name="MH_TYPE" val="SubTitle"/>
  <p:tag name="MH_ORDER" val="3"/>
</p:tagLst>
</file>

<file path=ppt/tags/tag333.xml><?xml version="1.0" encoding="utf-8"?>
<p:tagLst xmlns:p="http://schemas.openxmlformats.org/presentationml/2006/main">
  <p:tag name="MH" val="20200610132224"/>
  <p:tag name="MH_LIBRARY" val="GRAPHIC"/>
  <p:tag name="MH_TYPE" val="Other"/>
  <p:tag name="MH_ORDER" val="3"/>
</p:tagLst>
</file>

<file path=ppt/tags/tag334.xml><?xml version="1.0" encoding="utf-8"?>
<p:tagLst xmlns:p="http://schemas.openxmlformats.org/presentationml/2006/main">
  <p:tag name="MH" val="20200610132224"/>
  <p:tag name="MH_LIBRARY" val="GRAPHIC"/>
  <p:tag name="MH_TYPE" val="SubTitle"/>
  <p:tag name="MH_ORDER" val="4"/>
</p:tagLst>
</file>

<file path=ppt/tags/tag335.xml><?xml version="1.0" encoding="utf-8"?>
<p:tagLst xmlns:p="http://schemas.openxmlformats.org/presentationml/2006/main">
  <p:tag name="MH" val="20200610132224"/>
  <p:tag name="MH_LIBRARY" val="GRAPHIC"/>
  <p:tag name="MH_TYPE" val="Other"/>
  <p:tag name="MH_ORDER" val="4"/>
</p:tagLst>
</file>

<file path=ppt/tags/tag336.xml><?xml version="1.0" encoding="utf-8"?>
<p:tagLst xmlns:p="http://schemas.openxmlformats.org/presentationml/2006/main">
  <p:tag name="MH" val="20200610132224"/>
  <p:tag name="MH_LIBRARY" val="GRAPHIC"/>
  <p:tag name="MH_TYPE" val="Other"/>
  <p:tag name="MH_ORDER" val="5"/>
</p:tagLst>
</file>

<file path=ppt/tags/tag337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338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339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34.xml><?xml version="1.0" encoding="utf-8"?>
<p:tagLst xmlns:p="http://schemas.openxmlformats.org/presentationml/2006/main">
  <p:tag name="MH" val="20200530193532"/>
  <p:tag name="MH_LIBRARY" val="GRAPHIC"/>
  <p:tag name="MH_TYPE" val="SubTitle"/>
  <p:tag name="MH_ORDER" val="2"/>
</p:tagLst>
</file>

<file path=ppt/tags/tag340.xml><?xml version="1.0" encoding="utf-8"?>
<p:tagLst xmlns:p="http://schemas.openxmlformats.org/presentationml/2006/main">
  <p:tag name="MH" val="20200529235458"/>
  <p:tag name="MH_LIBRARY" val="CONTENTS"/>
  <p:tag name="MH_TYPE" val="NUMBER"/>
  <p:tag name="ID" val="626778"/>
  <p:tag name="MH_ORDER" val="NUMBER"/>
</p:tagLst>
</file>

<file path=ppt/tags/tag341.xml><?xml version="1.0" encoding="utf-8"?>
<p:tagLst xmlns:p="http://schemas.openxmlformats.org/presentationml/2006/main">
  <p:tag name="MH" val="20200529235458"/>
  <p:tag name="MH_LIBRARY" val="CONTENTS"/>
  <p:tag name="MH_TYPE" val="TITLE"/>
  <p:tag name="ID" val="626778"/>
  <p:tag name="MH_ORDER" val="NUMBER"/>
</p:tagLst>
</file>

<file path=ppt/tags/tag342.xml><?xml version="1.0" encoding="utf-8"?>
<p:tagLst xmlns:p="http://schemas.openxmlformats.org/presentationml/2006/main">
  <p:tag name="MH" val="20200609134341"/>
  <p:tag name="MH_LIBRARY" val="GRAPHIC"/>
  <p:tag name="MH_TYPE" val="Title"/>
  <p:tag name="MH_ORDER" val="1"/>
</p:tagLst>
</file>

<file path=ppt/tags/tag343.xml><?xml version="1.0" encoding="utf-8"?>
<p:tagLst xmlns:p="http://schemas.openxmlformats.org/presentationml/2006/main">
  <p:tag name="MH" val="20200609134341"/>
  <p:tag name="MH_LIBRARY" val="GRAPHIC"/>
  <p:tag name="MH_TYPE" val="SubTitle"/>
  <p:tag name="MH_ORDER" val="2"/>
</p:tagLst>
</file>

<file path=ppt/tags/tag344.xml><?xml version="1.0" encoding="utf-8"?>
<p:tagLst xmlns:p="http://schemas.openxmlformats.org/presentationml/2006/main">
  <p:tag name="MH" val="20200609134341"/>
  <p:tag name="MH_LIBRARY" val="GRAPHIC"/>
  <p:tag name="MH_TYPE" val="SubTitle"/>
  <p:tag name="MH_ORDER" val="1"/>
</p:tagLst>
</file>

<file path=ppt/tags/tag345.xml><?xml version="1.0" encoding="utf-8"?>
<p:tagLst xmlns:p="http://schemas.openxmlformats.org/presentationml/2006/main">
  <p:tag name="MH" val="20200609131432"/>
  <p:tag name="MH_LIBRARY" val="GRAPHIC"/>
  <p:tag name="MH_TYPE" val="Other"/>
  <p:tag name="MH_ORDER" val="5"/>
</p:tagLst>
</file>

<file path=ppt/tags/tag346.xml><?xml version="1.0" encoding="utf-8"?>
<p:tagLst xmlns:p="http://schemas.openxmlformats.org/presentationml/2006/main">
  <p:tag name="MH" val="20200609131432"/>
  <p:tag name="MH_LIBRARY" val="GRAPHIC"/>
  <p:tag name="MH_TYPE" val="Other"/>
  <p:tag name="MH_ORDER" val="5"/>
</p:tagLst>
</file>

<file path=ppt/tags/tag347.xml><?xml version="1.0" encoding="utf-8"?>
<p:tagLst xmlns:p="http://schemas.openxmlformats.org/presentationml/2006/main">
  <p:tag name="MH" val="20200530144836"/>
  <p:tag name="MH_LIBRARY" val="GRAPHIC"/>
  <p:tag name="MH_TYPE" val="Other"/>
  <p:tag name="MH_ORDER" val="1"/>
</p:tagLst>
</file>

<file path=ppt/tags/tag348.xml><?xml version="1.0" encoding="utf-8"?>
<p:tagLst xmlns:p="http://schemas.openxmlformats.org/presentationml/2006/main">
  <p:tag name="MH" val="20200530144836"/>
  <p:tag name="MH_LIBRARY" val="GRAPHIC"/>
  <p:tag name="MH_TYPE" val="Other"/>
  <p:tag name="MH_ORDER" val="4"/>
</p:tagLst>
</file>

<file path=ppt/tags/tag349.xml><?xml version="1.0" encoding="utf-8"?>
<p:tagLst xmlns:p="http://schemas.openxmlformats.org/presentationml/2006/main">
  <p:tag name="MH" val="20200530144836"/>
  <p:tag name="MH_LIBRARY" val="GRAPHIC"/>
  <p:tag name="MH_TYPE" val="Other"/>
  <p:tag name="MH_ORDER" val="5"/>
</p:tagLst>
</file>

<file path=ppt/tags/tag35.xml><?xml version="1.0" encoding="utf-8"?>
<p:tagLst xmlns:p="http://schemas.openxmlformats.org/presentationml/2006/main">
  <p:tag name="MH" val="20200530193532"/>
  <p:tag name="MH_LIBRARY" val="GRAPHIC"/>
  <p:tag name="MH_TYPE" val="Text"/>
  <p:tag name="MH_ORDER" val="1"/>
</p:tagLst>
</file>

<file path=ppt/tags/tag350.xml><?xml version="1.0" encoding="utf-8"?>
<p:tagLst xmlns:p="http://schemas.openxmlformats.org/presentationml/2006/main">
  <p:tag name="MH" val="20200530144836"/>
  <p:tag name="MH_LIBRARY" val="GRAPHIC"/>
  <p:tag name="MH_TYPE" val="Other"/>
  <p:tag name="MH_ORDER" val="6"/>
</p:tagLst>
</file>

<file path=ppt/tags/tag351.xml><?xml version="1.0" encoding="utf-8"?>
<p:tagLst xmlns:p="http://schemas.openxmlformats.org/presentationml/2006/main">
  <p:tag name="MH" val="20200530144836"/>
  <p:tag name="MH_LIBRARY" val="GRAPHIC"/>
  <p:tag name="MH_TYPE" val="Other"/>
  <p:tag name="MH_ORDER" val="7"/>
</p:tagLst>
</file>

<file path=ppt/tags/tag352.xml><?xml version="1.0" encoding="utf-8"?>
<p:tagLst xmlns:p="http://schemas.openxmlformats.org/presentationml/2006/main">
  <p:tag name="MH" val="20200530144836"/>
  <p:tag name="MH_LIBRARY" val="GRAPHIC"/>
  <p:tag name="MH_TYPE" val="SubTitle"/>
  <p:tag name="MH_ORDER" val="1"/>
</p:tagLst>
</file>

<file path=ppt/tags/tag353.xml><?xml version="1.0" encoding="utf-8"?>
<p:tagLst xmlns:p="http://schemas.openxmlformats.org/presentationml/2006/main">
  <p:tag name="MH" val="20200530144836"/>
  <p:tag name="MH_LIBRARY" val="GRAPHIC"/>
  <p:tag name="MH_TYPE" val="Other"/>
  <p:tag name="MH_ORDER" val="8"/>
</p:tagLst>
</file>

<file path=ppt/tags/tag354.xml><?xml version="1.0" encoding="utf-8"?>
<p:tagLst xmlns:p="http://schemas.openxmlformats.org/presentationml/2006/main">
  <p:tag name="MH" val="20200530144836"/>
  <p:tag name="MH_LIBRARY" val="GRAPHIC"/>
  <p:tag name="MH_TYPE" val="Other"/>
  <p:tag name="MH_ORDER" val="2"/>
</p:tagLst>
</file>

<file path=ppt/tags/tag355.xml><?xml version="1.0" encoding="utf-8"?>
<p:tagLst xmlns:p="http://schemas.openxmlformats.org/presentationml/2006/main">
  <p:tag name="MH" val="20200530144836"/>
  <p:tag name="MH_LIBRARY" val="GRAPHIC"/>
  <p:tag name="MH_TYPE" val="Other"/>
  <p:tag name="MH_ORDER" val="9"/>
</p:tagLst>
</file>

<file path=ppt/tags/tag356.xml><?xml version="1.0" encoding="utf-8"?>
<p:tagLst xmlns:p="http://schemas.openxmlformats.org/presentationml/2006/main">
  <p:tag name="MH" val="20200530144836"/>
  <p:tag name="MH_LIBRARY" val="GRAPHIC"/>
  <p:tag name="MH_TYPE" val="Other"/>
  <p:tag name="MH_ORDER" val="10"/>
</p:tagLst>
</file>

<file path=ppt/tags/tag357.xml><?xml version="1.0" encoding="utf-8"?>
<p:tagLst xmlns:p="http://schemas.openxmlformats.org/presentationml/2006/main">
  <p:tag name="MH" val="20200530144836"/>
  <p:tag name="MH_LIBRARY" val="GRAPHIC"/>
  <p:tag name="MH_TYPE" val="Other"/>
  <p:tag name="MH_ORDER" val="11"/>
</p:tagLst>
</file>

<file path=ppt/tags/tag358.xml><?xml version="1.0" encoding="utf-8"?>
<p:tagLst xmlns:p="http://schemas.openxmlformats.org/presentationml/2006/main">
  <p:tag name="MH" val="20200530144836"/>
  <p:tag name="MH_LIBRARY" val="GRAPHIC"/>
  <p:tag name="MH_TYPE" val="Other"/>
  <p:tag name="MH_ORDER" val="12"/>
</p:tagLst>
</file>

<file path=ppt/tags/tag359.xml><?xml version="1.0" encoding="utf-8"?>
<p:tagLst xmlns:p="http://schemas.openxmlformats.org/presentationml/2006/main">
  <p:tag name="MH" val="20200530144836"/>
  <p:tag name="MH_LIBRARY" val="GRAPHIC"/>
  <p:tag name="MH_TYPE" val="Other"/>
  <p:tag name="MH_ORDER" val="13"/>
</p:tagLst>
</file>

<file path=ppt/tags/tag36.xml><?xml version="1.0" encoding="utf-8"?>
<p:tagLst xmlns:p="http://schemas.openxmlformats.org/presentationml/2006/main">
  <p:tag name="MH" val="20200530193532"/>
  <p:tag name="MH_LIBRARY" val="GRAPHIC"/>
  <p:tag name="MH_TYPE" val="Text"/>
  <p:tag name="MH_ORDER" val="2"/>
</p:tagLst>
</file>

<file path=ppt/tags/tag360.xml><?xml version="1.0" encoding="utf-8"?>
<p:tagLst xmlns:p="http://schemas.openxmlformats.org/presentationml/2006/main">
  <p:tag name="MH" val="20200530144836"/>
  <p:tag name="MH_LIBRARY" val="GRAPHIC"/>
  <p:tag name="MH_TYPE" val="SubTitle"/>
  <p:tag name="MH_ORDER" val="2"/>
</p:tagLst>
</file>

<file path=ppt/tags/tag361.xml><?xml version="1.0" encoding="utf-8"?>
<p:tagLst xmlns:p="http://schemas.openxmlformats.org/presentationml/2006/main">
  <p:tag name="MH" val="20200530144836"/>
  <p:tag name="MH_LIBRARY" val="GRAPHIC"/>
  <p:tag name="MH_TYPE" val="Other"/>
  <p:tag name="MH_ORDER" val="3"/>
</p:tagLst>
</file>

<file path=ppt/tags/tag362.xml><?xml version="1.0" encoding="utf-8"?>
<p:tagLst xmlns:p="http://schemas.openxmlformats.org/presentationml/2006/main">
  <p:tag name="MH" val="20200530144836"/>
  <p:tag name="MH_LIBRARY" val="GRAPHIC"/>
  <p:tag name="MH_TYPE" val="Other"/>
  <p:tag name="MH_ORDER" val="14"/>
</p:tagLst>
</file>

<file path=ppt/tags/tag363.xml><?xml version="1.0" encoding="utf-8"?>
<p:tagLst xmlns:p="http://schemas.openxmlformats.org/presentationml/2006/main">
  <p:tag name="MH" val="20200530144836"/>
  <p:tag name="MH_LIBRARY" val="GRAPHIC"/>
  <p:tag name="MH_TYPE" val="Other"/>
  <p:tag name="MH_ORDER" val="15"/>
</p:tagLst>
</file>

<file path=ppt/tags/tag364.xml><?xml version="1.0" encoding="utf-8"?>
<p:tagLst xmlns:p="http://schemas.openxmlformats.org/presentationml/2006/main">
  <p:tag name="MH" val="20200530144836"/>
  <p:tag name="MH_LIBRARY" val="GRAPHIC"/>
  <p:tag name="MH_TYPE" val="Other"/>
  <p:tag name="MH_ORDER" val="16"/>
</p:tagLst>
</file>

<file path=ppt/tags/tag365.xml><?xml version="1.0" encoding="utf-8"?>
<p:tagLst xmlns:p="http://schemas.openxmlformats.org/presentationml/2006/main">
  <p:tag name="MH" val="20200530144836"/>
  <p:tag name="MH_LIBRARY" val="GRAPHIC"/>
  <p:tag name="MH_TYPE" val="Other"/>
  <p:tag name="MH_ORDER" val="17"/>
</p:tagLst>
</file>

<file path=ppt/tags/tag366.xml><?xml version="1.0" encoding="utf-8"?>
<p:tagLst xmlns:p="http://schemas.openxmlformats.org/presentationml/2006/main">
  <p:tag name="MH" val="20200530144836"/>
  <p:tag name="MH_LIBRARY" val="GRAPHIC"/>
  <p:tag name="MH_TYPE" val="Other"/>
  <p:tag name="MH_ORDER" val="18"/>
</p:tagLst>
</file>

<file path=ppt/tags/tag367.xml><?xml version="1.0" encoding="utf-8"?>
<p:tagLst xmlns:p="http://schemas.openxmlformats.org/presentationml/2006/main">
  <p:tag name="MH" val="20200530144836"/>
  <p:tag name="MH_LIBRARY" val="GRAPHIC"/>
  <p:tag name="MH_TYPE" val="SubTitle"/>
  <p:tag name="MH_ORDER" val="3"/>
</p:tagLst>
</file>

<file path=ppt/tags/tag368.xml><?xml version="1.0" encoding="utf-8"?>
<p:tagLst xmlns:p="http://schemas.openxmlformats.org/presentationml/2006/main">
  <p:tag name="MH" val="20200610134205"/>
  <p:tag name="MH_LIBRARY" val="GRAPHIC"/>
  <p:tag name="MH_TYPE" val="Other"/>
  <p:tag name="MH_ORDER" val="1"/>
</p:tagLst>
</file>

<file path=ppt/tags/tag369.xml><?xml version="1.0" encoding="utf-8"?>
<p:tagLst xmlns:p="http://schemas.openxmlformats.org/presentationml/2006/main">
  <p:tag name="MH" val="20200610134205"/>
  <p:tag name="MH_LIBRARY" val="GRAPHIC"/>
  <p:tag name="MH_TYPE" val="Other"/>
  <p:tag name="MH_ORDER" val="2"/>
</p:tagLst>
</file>

<file path=ppt/tags/tag37.xml><?xml version="1.0" encoding="utf-8"?>
<p:tagLst xmlns:p="http://schemas.openxmlformats.org/presentationml/2006/main">
  <p:tag name="MH" val="20200530220638"/>
  <p:tag name="MH_LIBRARY" val="GRAPHIC"/>
  <p:tag name="MH_TYPE" val="SubTitle"/>
  <p:tag name="MH_ORDER" val="2"/>
</p:tagLst>
</file>

<file path=ppt/tags/tag370.xml><?xml version="1.0" encoding="utf-8"?>
<p:tagLst xmlns:p="http://schemas.openxmlformats.org/presentationml/2006/main">
  <p:tag name="MH" val="20200610134205"/>
  <p:tag name="MH_LIBRARY" val="GRAPHIC"/>
  <p:tag name="MH_TYPE" val="Other"/>
  <p:tag name="MH_ORDER" val="3"/>
</p:tagLst>
</file>

<file path=ppt/tags/tag371.xml><?xml version="1.0" encoding="utf-8"?>
<p:tagLst xmlns:p="http://schemas.openxmlformats.org/presentationml/2006/main">
  <p:tag name="MH" val="20200610134205"/>
  <p:tag name="MH_LIBRARY" val="GRAPHIC"/>
  <p:tag name="MH_TYPE" val="Other"/>
  <p:tag name="MH_ORDER" val="4"/>
</p:tagLst>
</file>

<file path=ppt/tags/tag372.xml><?xml version="1.0" encoding="utf-8"?>
<p:tagLst xmlns:p="http://schemas.openxmlformats.org/presentationml/2006/main">
  <p:tag name="MH" val="20200610134205"/>
  <p:tag name="MH_LIBRARY" val="GRAPHIC"/>
  <p:tag name="MH_TYPE" val="Other"/>
  <p:tag name="MH_ORDER" val="5"/>
</p:tagLst>
</file>

<file path=ppt/tags/tag373.xml><?xml version="1.0" encoding="utf-8"?>
<p:tagLst xmlns:p="http://schemas.openxmlformats.org/presentationml/2006/main">
  <p:tag name="MH" val="20200610134205"/>
  <p:tag name="MH_LIBRARY" val="GRAPHIC"/>
  <p:tag name="MH_TYPE" val="Other"/>
  <p:tag name="MH_ORDER" val="6"/>
</p:tagLst>
</file>

<file path=ppt/tags/tag374.xml><?xml version="1.0" encoding="utf-8"?>
<p:tagLst xmlns:p="http://schemas.openxmlformats.org/presentationml/2006/main">
  <p:tag name="MH" val="20200610134205"/>
  <p:tag name="MH_LIBRARY" val="GRAPHIC"/>
  <p:tag name="MH_TYPE" val="Other"/>
  <p:tag name="MH_ORDER" val="7"/>
</p:tagLst>
</file>

<file path=ppt/tags/tag375.xml><?xml version="1.0" encoding="utf-8"?>
<p:tagLst xmlns:p="http://schemas.openxmlformats.org/presentationml/2006/main">
  <p:tag name="MH" val="20200610134205"/>
  <p:tag name="MH_LIBRARY" val="GRAPHIC"/>
  <p:tag name="MH_TYPE" val="Other"/>
  <p:tag name="MH_ORDER" val="8"/>
</p:tagLst>
</file>

<file path=ppt/tags/tag376.xml><?xml version="1.0" encoding="utf-8"?>
<p:tagLst xmlns:p="http://schemas.openxmlformats.org/presentationml/2006/main">
  <p:tag name="MH" val="20200610134205"/>
  <p:tag name="MH_LIBRARY" val="GRAPHIC"/>
  <p:tag name="MH_TYPE" val="Other"/>
  <p:tag name="MH_ORDER" val="9"/>
</p:tagLst>
</file>

<file path=ppt/tags/tag377.xml><?xml version="1.0" encoding="utf-8"?>
<p:tagLst xmlns:p="http://schemas.openxmlformats.org/presentationml/2006/main">
  <p:tag name="MH" val="20200610134205"/>
  <p:tag name="MH_LIBRARY" val="GRAPHIC"/>
  <p:tag name="MH_TYPE" val="Other"/>
  <p:tag name="MH_ORDER" val="10"/>
</p:tagLst>
</file>

<file path=ppt/tags/tag378.xml><?xml version="1.0" encoding="utf-8"?>
<p:tagLst xmlns:p="http://schemas.openxmlformats.org/presentationml/2006/main">
  <p:tag name="MH" val="20200610134205"/>
  <p:tag name="MH_LIBRARY" val="GRAPHIC"/>
  <p:tag name="MH_TYPE" val="Other"/>
  <p:tag name="MH_ORDER" val="11"/>
</p:tagLst>
</file>

<file path=ppt/tags/tag379.xml><?xml version="1.0" encoding="utf-8"?>
<p:tagLst xmlns:p="http://schemas.openxmlformats.org/presentationml/2006/main">
  <p:tag name="MH" val="20200610134205"/>
  <p:tag name="MH_LIBRARY" val="GRAPHIC"/>
  <p:tag name="MH_TYPE" val="Other"/>
  <p:tag name="MH_ORDER" val="12"/>
</p:tagLst>
</file>

<file path=ppt/tags/tag38.xml><?xml version="1.0" encoding="utf-8"?>
<p:tagLst xmlns:p="http://schemas.openxmlformats.org/presentationml/2006/main">
  <p:tag name="MH" val="20200530220638"/>
  <p:tag name="MH_LIBRARY" val="GRAPHIC"/>
  <p:tag name="MH_TYPE" val="SubTitle"/>
  <p:tag name="MH_ORDER" val="1"/>
</p:tagLst>
</file>

<file path=ppt/tags/tag380.xml><?xml version="1.0" encoding="utf-8"?>
<p:tagLst xmlns:p="http://schemas.openxmlformats.org/presentationml/2006/main">
  <p:tag name="MH" val="20200610134205"/>
  <p:tag name="MH_LIBRARY" val="GRAPHIC"/>
  <p:tag name="MH_TYPE" val="Other"/>
  <p:tag name="MH_ORDER" val="13"/>
</p:tagLst>
</file>

<file path=ppt/tags/tag381.xml><?xml version="1.0" encoding="utf-8"?>
<p:tagLst xmlns:p="http://schemas.openxmlformats.org/presentationml/2006/main">
  <p:tag name="MH" val="20200610134205"/>
  <p:tag name="MH_LIBRARY" val="GRAPHIC"/>
  <p:tag name="MH_TYPE" val="SubTitle"/>
  <p:tag name="MH_ORDER" val="1"/>
</p:tagLst>
</file>

<file path=ppt/tags/tag382.xml><?xml version="1.0" encoding="utf-8"?>
<p:tagLst xmlns:p="http://schemas.openxmlformats.org/presentationml/2006/main">
  <p:tag name="MH" val="20200610134205"/>
  <p:tag name="MH_LIBRARY" val="GRAPHIC"/>
  <p:tag name="MH_TYPE" val="Other"/>
  <p:tag name="MH_ORDER" val="14"/>
</p:tagLst>
</file>

<file path=ppt/tags/tag383.xml><?xml version="1.0" encoding="utf-8"?>
<p:tagLst xmlns:p="http://schemas.openxmlformats.org/presentationml/2006/main">
  <p:tag name="MH" val="20200610134205"/>
  <p:tag name="MH_LIBRARY" val="GRAPHIC"/>
  <p:tag name="MH_TYPE" val="Other"/>
  <p:tag name="MH_ORDER" val="15"/>
</p:tagLst>
</file>

<file path=ppt/tags/tag384.xml><?xml version="1.0" encoding="utf-8"?>
<p:tagLst xmlns:p="http://schemas.openxmlformats.org/presentationml/2006/main">
  <p:tag name="MH" val="20200610134205"/>
  <p:tag name="MH_LIBRARY" val="GRAPHIC"/>
  <p:tag name="MH_TYPE" val="Other"/>
  <p:tag name="MH_ORDER" val="16"/>
</p:tagLst>
</file>

<file path=ppt/tags/tag385.xml><?xml version="1.0" encoding="utf-8"?>
<p:tagLst xmlns:p="http://schemas.openxmlformats.org/presentationml/2006/main">
  <p:tag name="MH" val="20200610134205"/>
  <p:tag name="MH_LIBRARY" val="GRAPHIC"/>
  <p:tag name="MH_TYPE" val="Other"/>
  <p:tag name="MH_ORDER" val="17"/>
</p:tagLst>
</file>

<file path=ppt/tags/tag386.xml><?xml version="1.0" encoding="utf-8"?>
<p:tagLst xmlns:p="http://schemas.openxmlformats.org/presentationml/2006/main">
  <p:tag name="MH" val="20200610134205"/>
  <p:tag name="MH_LIBRARY" val="GRAPHIC"/>
  <p:tag name="MH_TYPE" val="Other"/>
  <p:tag name="MH_ORDER" val="18"/>
</p:tagLst>
</file>

<file path=ppt/tags/tag387.xml><?xml version="1.0" encoding="utf-8"?>
<p:tagLst xmlns:p="http://schemas.openxmlformats.org/presentationml/2006/main">
  <p:tag name="MH" val="20200610134205"/>
  <p:tag name="MH_LIBRARY" val="GRAPHIC"/>
  <p:tag name="MH_TYPE" val="Other"/>
  <p:tag name="MH_ORDER" val="19"/>
</p:tagLst>
</file>

<file path=ppt/tags/tag388.xml><?xml version="1.0" encoding="utf-8"?>
<p:tagLst xmlns:p="http://schemas.openxmlformats.org/presentationml/2006/main">
  <p:tag name="MH" val="20200610134205"/>
  <p:tag name="MH_LIBRARY" val="GRAPHIC"/>
  <p:tag name="MH_TYPE" val="Other"/>
  <p:tag name="MH_ORDER" val="20"/>
</p:tagLst>
</file>

<file path=ppt/tags/tag389.xml><?xml version="1.0" encoding="utf-8"?>
<p:tagLst xmlns:p="http://schemas.openxmlformats.org/presentationml/2006/main">
  <p:tag name="MH" val="20200610134205"/>
  <p:tag name="MH_LIBRARY" val="GRAPHIC"/>
  <p:tag name="MH_TYPE" val="Other"/>
  <p:tag name="MH_ORDER" val="21"/>
</p:tagLst>
</file>

<file path=ppt/tags/tag39.xml><?xml version="1.0" encoding="utf-8"?>
<p:tagLst xmlns:p="http://schemas.openxmlformats.org/presentationml/2006/main">
  <p:tag name="MH" val="20200530220638"/>
  <p:tag name="MH_LIBRARY" val="GRAPHIC"/>
  <p:tag name="MH_TYPE" val="Title"/>
  <p:tag name="MH_ORDER" val="1"/>
</p:tagLst>
</file>

<file path=ppt/tags/tag390.xml><?xml version="1.0" encoding="utf-8"?>
<p:tagLst xmlns:p="http://schemas.openxmlformats.org/presentationml/2006/main">
  <p:tag name="MH" val="20200610134205"/>
  <p:tag name="MH_LIBRARY" val="GRAPHIC"/>
  <p:tag name="MH_TYPE" val="Other"/>
  <p:tag name="MH_ORDER" val="22"/>
</p:tagLst>
</file>

<file path=ppt/tags/tag391.xml><?xml version="1.0" encoding="utf-8"?>
<p:tagLst xmlns:p="http://schemas.openxmlformats.org/presentationml/2006/main">
  <p:tag name="MH" val="20200610134205"/>
  <p:tag name="MH_LIBRARY" val="GRAPHIC"/>
  <p:tag name="MH_TYPE" val="Other"/>
  <p:tag name="MH_ORDER" val="23"/>
</p:tagLst>
</file>

<file path=ppt/tags/tag392.xml><?xml version="1.0" encoding="utf-8"?>
<p:tagLst xmlns:p="http://schemas.openxmlformats.org/presentationml/2006/main">
  <p:tag name="MH" val="20200610134205"/>
  <p:tag name="MH_LIBRARY" val="GRAPHIC"/>
  <p:tag name="MH_TYPE" val="Other"/>
  <p:tag name="MH_ORDER" val="24"/>
</p:tagLst>
</file>

<file path=ppt/tags/tag393.xml><?xml version="1.0" encoding="utf-8"?>
<p:tagLst xmlns:p="http://schemas.openxmlformats.org/presentationml/2006/main">
  <p:tag name="MH" val="20200610134205"/>
  <p:tag name="MH_LIBRARY" val="GRAPHIC"/>
  <p:tag name="MH_TYPE" val="Other"/>
  <p:tag name="MH_ORDER" val="25"/>
</p:tagLst>
</file>

<file path=ppt/tags/tag394.xml><?xml version="1.0" encoding="utf-8"?>
<p:tagLst xmlns:p="http://schemas.openxmlformats.org/presentationml/2006/main">
  <p:tag name="MH" val="20200610134205"/>
  <p:tag name="MH_LIBRARY" val="GRAPHIC"/>
  <p:tag name="MH_TYPE" val="SubTitle"/>
  <p:tag name="MH_ORDER" val="2"/>
</p:tagLst>
</file>

<file path=ppt/tags/tag395.xml><?xml version="1.0" encoding="utf-8"?>
<p:tagLst xmlns:p="http://schemas.openxmlformats.org/presentationml/2006/main">
  <p:tag name="MH" val="20200610134205"/>
  <p:tag name="MH_LIBRARY" val="GRAPHIC"/>
  <p:tag name="MH_TYPE" val="Other"/>
  <p:tag name="MH_ORDER" val="26"/>
</p:tagLst>
</file>

<file path=ppt/tags/tag396.xml><?xml version="1.0" encoding="utf-8"?>
<p:tagLst xmlns:p="http://schemas.openxmlformats.org/presentationml/2006/main">
  <p:tag name="MH" val="20200530144836"/>
  <p:tag name="MH_LIBRARY" val="GRAPHIC"/>
  <p:tag name="MH_TYPE" val="Other"/>
  <p:tag name="MH_ORDER" val="1"/>
</p:tagLst>
</file>

<file path=ppt/tags/tag397.xml><?xml version="1.0" encoding="utf-8"?>
<p:tagLst xmlns:p="http://schemas.openxmlformats.org/presentationml/2006/main">
  <p:tag name="MH" val="20200530144836"/>
  <p:tag name="MH_LIBRARY" val="GRAPHIC"/>
  <p:tag name="MH_TYPE" val="Other"/>
  <p:tag name="MH_ORDER" val="4"/>
</p:tagLst>
</file>

<file path=ppt/tags/tag398.xml><?xml version="1.0" encoding="utf-8"?>
<p:tagLst xmlns:p="http://schemas.openxmlformats.org/presentationml/2006/main">
  <p:tag name="MH" val="20200530144836"/>
  <p:tag name="MH_LIBRARY" val="GRAPHIC"/>
  <p:tag name="MH_TYPE" val="Other"/>
  <p:tag name="MH_ORDER" val="5"/>
</p:tagLst>
</file>

<file path=ppt/tags/tag399.xml><?xml version="1.0" encoding="utf-8"?>
<p:tagLst xmlns:p="http://schemas.openxmlformats.org/presentationml/2006/main">
  <p:tag name="MH" val="20200530144836"/>
  <p:tag name="MH_LIBRARY" val="GRAPHIC"/>
  <p:tag name="MH_TYPE" val="Other"/>
  <p:tag name="MH_ORDER" val="6"/>
</p:tagLst>
</file>

<file path=ppt/tags/tag4.xml><?xml version="1.0" encoding="utf-8"?>
<p:tagLst xmlns:p="http://schemas.openxmlformats.org/presentationml/2006/main">
  <p:tag name="MH" val="20200529234947"/>
  <p:tag name="MH_LIBRARY" val="GRAPHIC"/>
  <p:tag name="MH_TYPE" val="Other"/>
  <p:tag name="MH_ORDER" val="3"/>
</p:tagLst>
</file>

<file path=ppt/tags/tag40.xml><?xml version="1.0" encoding="utf-8"?>
<p:tagLst xmlns:p="http://schemas.openxmlformats.org/presentationml/2006/main">
  <p:tag name="MH" val="20200530220638"/>
  <p:tag name="MH_LIBRARY" val="GRAPHIC"/>
  <p:tag name="MH_TYPE" val="Other"/>
  <p:tag name="MH_ORDER" val="1"/>
</p:tagLst>
</file>

<file path=ppt/tags/tag400.xml><?xml version="1.0" encoding="utf-8"?>
<p:tagLst xmlns:p="http://schemas.openxmlformats.org/presentationml/2006/main">
  <p:tag name="MH" val="20200530144836"/>
  <p:tag name="MH_LIBRARY" val="GRAPHIC"/>
  <p:tag name="MH_TYPE" val="Other"/>
  <p:tag name="MH_ORDER" val="7"/>
</p:tagLst>
</file>

<file path=ppt/tags/tag401.xml><?xml version="1.0" encoding="utf-8"?>
<p:tagLst xmlns:p="http://schemas.openxmlformats.org/presentationml/2006/main">
  <p:tag name="MH" val="20200530144836"/>
  <p:tag name="MH_LIBRARY" val="GRAPHIC"/>
  <p:tag name="MH_TYPE" val="SubTitle"/>
  <p:tag name="MH_ORDER" val="1"/>
</p:tagLst>
</file>

<file path=ppt/tags/tag402.xml><?xml version="1.0" encoding="utf-8"?>
<p:tagLst xmlns:p="http://schemas.openxmlformats.org/presentationml/2006/main">
  <p:tag name="MH" val="20200530144836"/>
  <p:tag name="MH_LIBRARY" val="GRAPHIC"/>
  <p:tag name="MH_TYPE" val="Other"/>
  <p:tag name="MH_ORDER" val="8"/>
</p:tagLst>
</file>

<file path=ppt/tags/tag403.xml><?xml version="1.0" encoding="utf-8"?>
<p:tagLst xmlns:p="http://schemas.openxmlformats.org/presentationml/2006/main">
  <p:tag name="MH" val="20200530144836"/>
  <p:tag name="MH_LIBRARY" val="GRAPHIC"/>
  <p:tag name="MH_TYPE" val="Other"/>
  <p:tag name="MH_ORDER" val="2"/>
</p:tagLst>
</file>

<file path=ppt/tags/tag404.xml><?xml version="1.0" encoding="utf-8"?>
<p:tagLst xmlns:p="http://schemas.openxmlformats.org/presentationml/2006/main">
  <p:tag name="MH" val="20200530144836"/>
  <p:tag name="MH_LIBRARY" val="GRAPHIC"/>
  <p:tag name="MH_TYPE" val="Other"/>
  <p:tag name="MH_ORDER" val="9"/>
</p:tagLst>
</file>

<file path=ppt/tags/tag405.xml><?xml version="1.0" encoding="utf-8"?>
<p:tagLst xmlns:p="http://schemas.openxmlformats.org/presentationml/2006/main">
  <p:tag name="MH" val="20200530144836"/>
  <p:tag name="MH_LIBRARY" val="GRAPHIC"/>
  <p:tag name="MH_TYPE" val="Other"/>
  <p:tag name="MH_ORDER" val="10"/>
</p:tagLst>
</file>

<file path=ppt/tags/tag406.xml><?xml version="1.0" encoding="utf-8"?>
<p:tagLst xmlns:p="http://schemas.openxmlformats.org/presentationml/2006/main">
  <p:tag name="MH" val="20200530144836"/>
  <p:tag name="MH_LIBRARY" val="GRAPHIC"/>
  <p:tag name="MH_TYPE" val="Other"/>
  <p:tag name="MH_ORDER" val="11"/>
</p:tagLst>
</file>

<file path=ppt/tags/tag407.xml><?xml version="1.0" encoding="utf-8"?>
<p:tagLst xmlns:p="http://schemas.openxmlformats.org/presentationml/2006/main">
  <p:tag name="MH" val="20200530144836"/>
  <p:tag name="MH_LIBRARY" val="GRAPHIC"/>
  <p:tag name="MH_TYPE" val="Other"/>
  <p:tag name="MH_ORDER" val="12"/>
</p:tagLst>
</file>

<file path=ppt/tags/tag408.xml><?xml version="1.0" encoding="utf-8"?>
<p:tagLst xmlns:p="http://schemas.openxmlformats.org/presentationml/2006/main">
  <p:tag name="MH" val="20200530144836"/>
  <p:tag name="MH_LIBRARY" val="GRAPHIC"/>
  <p:tag name="MH_TYPE" val="Other"/>
  <p:tag name="MH_ORDER" val="13"/>
</p:tagLst>
</file>

<file path=ppt/tags/tag409.xml><?xml version="1.0" encoding="utf-8"?>
<p:tagLst xmlns:p="http://schemas.openxmlformats.org/presentationml/2006/main">
  <p:tag name="MH" val="20200530144836"/>
  <p:tag name="MH_LIBRARY" val="GRAPHIC"/>
  <p:tag name="MH_TYPE" val="SubTitle"/>
  <p:tag name="MH_ORDER" val="2"/>
</p:tagLst>
</file>

<file path=ppt/tags/tag41.xml><?xml version="1.0" encoding="utf-8"?>
<p:tagLst xmlns:p="http://schemas.openxmlformats.org/presentationml/2006/main">
  <p:tag name="MH" val="20200530220638"/>
  <p:tag name="MH_LIBRARY" val="GRAPHIC"/>
  <p:tag name="MH_TYPE" val="Other"/>
  <p:tag name="MH_ORDER" val="2"/>
</p:tagLst>
</file>

<file path=ppt/tags/tag410.xml><?xml version="1.0" encoding="utf-8"?>
<p:tagLst xmlns:p="http://schemas.openxmlformats.org/presentationml/2006/main">
  <p:tag name="MH" val="20200610135441"/>
  <p:tag name="MH_LIBRARY" val="GRAPHIC"/>
  <p:tag name="MH_TYPE" val="Other"/>
  <p:tag name="MH_ORDER" val="9"/>
</p:tagLst>
</file>

<file path=ppt/tags/tag411.xml><?xml version="1.0" encoding="utf-8"?>
<p:tagLst xmlns:p="http://schemas.openxmlformats.org/presentationml/2006/main">
  <p:tag name="MH" val="20200610135441"/>
  <p:tag name="MH_LIBRARY" val="GRAPHIC"/>
  <p:tag name="MH_TYPE" val="Other"/>
  <p:tag name="MH_ORDER" val="10"/>
</p:tagLst>
</file>

<file path=ppt/tags/tag412.xml><?xml version="1.0" encoding="utf-8"?>
<p:tagLst xmlns:p="http://schemas.openxmlformats.org/presentationml/2006/main">
  <p:tag name="MH" val="20200610135441"/>
  <p:tag name="MH_LIBRARY" val="GRAPHIC"/>
  <p:tag name="MH_TYPE" val="Other"/>
  <p:tag name="MH_ORDER" val="11"/>
</p:tagLst>
</file>

<file path=ppt/tags/tag413.xml><?xml version="1.0" encoding="utf-8"?>
<p:tagLst xmlns:p="http://schemas.openxmlformats.org/presentationml/2006/main">
  <p:tag name="MH" val="20200610135441"/>
  <p:tag name="MH_LIBRARY" val="GRAPHIC"/>
  <p:tag name="MH_TYPE" val="Other"/>
  <p:tag name="MH_ORDER" val="12"/>
</p:tagLst>
</file>

<file path=ppt/tags/tag414.xml><?xml version="1.0" encoding="utf-8"?>
<p:tagLst xmlns:p="http://schemas.openxmlformats.org/presentationml/2006/main">
  <p:tag name="MH" val="20200610135441"/>
  <p:tag name="MH_LIBRARY" val="GRAPHIC"/>
  <p:tag name="MH_TYPE" val="Other"/>
  <p:tag name="MH_ORDER" val="13"/>
</p:tagLst>
</file>

<file path=ppt/tags/tag415.xml><?xml version="1.0" encoding="utf-8"?>
<p:tagLst xmlns:p="http://schemas.openxmlformats.org/presentationml/2006/main">
  <p:tag name="MH" val="20200610135441"/>
  <p:tag name="MH_LIBRARY" val="GRAPHIC"/>
  <p:tag name="MH_TYPE" val="Other"/>
  <p:tag name="MH_ORDER" val="14"/>
</p:tagLst>
</file>

<file path=ppt/tags/tag416.xml><?xml version="1.0" encoding="utf-8"?>
<p:tagLst xmlns:p="http://schemas.openxmlformats.org/presentationml/2006/main">
  <p:tag name="MH" val="20200610135441"/>
  <p:tag name="MH_LIBRARY" val="GRAPHIC"/>
  <p:tag name="MH_TYPE" val="Other"/>
  <p:tag name="MH_ORDER" val="15"/>
</p:tagLst>
</file>

<file path=ppt/tags/tag417.xml><?xml version="1.0" encoding="utf-8"?>
<p:tagLst xmlns:p="http://schemas.openxmlformats.org/presentationml/2006/main">
  <p:tag name="MH" val="20200610135441"/>
  <p:tag name="MH_LIBRARY" val="GRAPHIC"/>
  <p:tag name="MH_TYPE" val="Other"/>
  <p:tag name="MH_ORDER" val="16"/>
</p:tagLst>
</file>

<file path=ppt/tags/tag418.xml><?xml version="1.0" encoding="utf-8"?>
<p:tagLst xmlns:p="http://schemas.openxmlformats.org/presentationml/2006/main">
  <p:tag name="MH" val="20200610135441"/>
  <p:tag name="MH_LIBRARY" val="GRAPHIC"/>
  <p:tag name="MH_TYPE" val="Other"/>
  <p:tag name="MH_ORDER" val="1"/>
</p:tagLst>
</file>

<file path=ppt/tags/tag419.xml><?xml version="1.0" encoding="utf-8"?>
<p:tagLst xmlns:p="http://schemas.openxmlformats.org/presentationml/2006/main">
  <p:tag name="MH" val="20200610135441"/>
  <p:tag name="MH_LIBRARY" val="GRAPHIC"/>
  <p:tag name="MH_TYPE" val="Other"/>
  <p:tag name="MH_ORDER" val="2"/>
</p:tagLst>
</file>

<file path=ppt/tags/tag42.xml><?xml version="1.0" encoding="utf-8"?>
<p:tagLst xmlns:p="http://schemas.openxmlformats.org/presentationml/2006/main">
  <p:tag name="MH" val="20200530220638"/>
  <p:tag name="MH_LIBRARY" val="GRAPHIC"/>
  <p:tag name="MH_TYPE" val="Other"/>
  <p:tag name="MH_ORDER" val="3"/>
</p:tagLst>
</file>

<file path=ppt/tags/tag420.xml><?xml version="1.0" encoding="utf-8"?>
<p:tagLst xmlns:p="http://schemas.openxmlformats.org/presentationml/2006/main">
  <p:tag name="MH" val="20200610135441"/>
  <p:tag name="MH_LIBRARY" val="GRAPHIC"/>
  <p:tag name="MH_TYPE" val="Other"/>
  <p:tag name="MH_ORDER" val="3"/>
</p:tagLst>
</file>

<file path=ppt/tags/tag421.xml><?xml version="1.0" encoding="utf-8"?>
<p:tagLst xmlns:p="http://schemas.openxmlformats.org/presentationml/2006/main">
  <p:tag name="MH" val="20200610135441"/>
  <p:tag name="MH_LIBRARY" val="GRAPHIC"/>
  <p:tag name="MH_TYPE" val="Other"/>
  <p:tag name="MH_ORDER" val="4"/>
</p:tagLst>
</file>

<file path=ppt/tags/tag422.xml><?xml version="1.0" encoding="utf-8"?>
<p:tagLst xmlns:p="http://schemas.openxmlformats.org/presentationml/2006/main">
  <p:tag name="MH" val="20200610135441"/>
  <p:tag name="MH_LIBRARY" val="GRAPHIC"/>
  <p:tag name="MH_TYPE" val="Other"/>
  <p:tag name="MH_ORDER" val="5"/>
</p:tagLst>
</file>

<file path=ppt/tags/tag423.xml><?xml version="1.0" encoding="utf-8"?>
<p:tagLst xmlns:p="http://schemas.openxmlformats.org/presentationml/2006/main">
  <p:tag name="MH" val="20200610135441"/>
  <p:tag name="MH_LIBRARY" val="GRAPHIC"/>
  <p:tag name="MH_TYPE" val="Other"/>
  <p:tag name="MH_ORDER" val="6"/>
</p:tagLst>
</file>

<file path=ppt/tags/tag424.xml><?xml version="1.0" encoding="utf-8"?>
<p:tagLst xmlns:p="http://schemas.openxmlformats.org/presentationml/2006/main">
  <p:tag name="MH" val="20200610135441"/>
  <p:tag name="MH_LIBRARY" val="GRAPHIC"/>
  <p:tag name="MH_TYPE" val="Other"/>
  <p:tag name="MH_ORDER" val="7"/>
</p:tagLst>
</file>

<file path=ppt/tags/tag425.xml><?xml version="1.0" encoding="utf-8"?>
<p:tagLst xmlns:p="http://schemas.openxmlformats.org/presentationml/2006/main">
  <p:tag name="MH" val="20200610135441"/>
  <p:tag name="MH_LIBRARY" val="GRAPHIC"/>
  <p:tag name="MH_TYPE" val="Other"/>
  <p:tag name="MH_ORDER" val="8"/>
</p:tagLst>
</file>

<file path=ppt/tags/tag426.xml><?xml version="1.0" encoding="utf-8"?>
<p:tagLst xmlns:p="http://schemas.openxmlformats.org/presentationml/2006/main">
  <p:tag name="MH" val="20200610135441"/>
  <p:tag name="MH_LIBRARY" val="GRAPHIC"/>
  <p:tag name="MH_TYPE" val="SubTitle"/>
  <p:tag name="MH_ORDER" val="2"/>
</p:tagLst>
</file>

<file path=ppt/tags/tag427.xml><?xml version="1.0" encoding="utf-8"?>
<p:tagLst xmlns:p="http://schemas.openxmlformats.org/presentationml/2006/main">
  <p:tag name="MH" val="20200610135441"/>
  <p:tag name="MH_LIBRARY" val="GRAPHIC"/>
  <p:tag name="MH_TYPE" val="SubTitle"/>
  <p:tag name="MH_ORDER" val="1"/>
</p:tagLst>
</file>

<file path=ppt/tags/tag428.xml><?xml version="1.0" encoding="utf-8"?>
<p:tagLst xmlns:p="http://schemas.openxmlformats.org/presentationml/2006/main">
  <p:tag name="MH" val="20200610135441"/>
  <p:tag name="MH_LIBRARY" val="GRAPHIC"/>
  <p:tag name="MH_TYPE" val="Title"/>
  <p:tag name="MH_ORDER" val="1"/>
</p:tagLst>
</file>

<file path=ppt/tags/tag429.xml><?xml version="1.0" encoding="utf-8"?>
<p:tagLst xmlns:p="http://schemas.openxmlformats.org/presentationml/2006/main">
  <p:tag name="MH" val="20200610135441"/>
  <p:tag name="MH_LIBRARY" val="GRAPHIC"/>
  <p:tag name="MH_TYPE" val="SubTitle"/>
  <p:tag name="MH_ORDER" val="4"/>
</p:tagLst>
</file>

<file path=ppt/tags/tag43.xml><?xml version="1.0" encoding="utf-8"?>
<p:tagLst xmlns:p="http://schemas.openxmlformats.org/presentationml/2006/main">
  <p:tag name="MH" val="20200530220638"/>
  <p:tag name="MH_LIBRARY" val="GRAPHIC"/>
  <p:tag name="MH_TYPE" val="Other"/>
  <p:tag name="MH_ORDER" val="4"/>
</p:tagLst>
</file>

<file path=ppt/tags/tag430.xml><?xml version="1.0" encoding="utf-8"?>
<p:tagLst xmlns:p="http://schemas.openxmlformats.org/presentationml/2006/main">
  <p:tag name="MH" val="20200610135441"/>
  <p:tag name="MH_LIBRARY" val="GRAPHIC"/>
  <p:tag name="MH_TYPE" val="SubTitle"/>
  <p:tag name="MH_ORDER" val="3"/>
</p:tagLst>
</file>

<file path=ppt/tags/tag431.xml><?xml version="1.0" encoding="utf-8"?>
<p:tagLst xmlns:p="http://schemas.openxmlformats.org/presentationml/2006/main">
  <p:tag name="MH" val="20200610135441"/>
  <p:tag name="MH_LIBRARY" val="GRAPHIC"/>
  <p:tag name="MH_TYPE" val="Text"/>
  <p:tag name="MH_ORDER" val="4"/>
</p:tagLst>
</file>

<file path=ppt/tags/tag432.xml><?xml version="1.0" encoding="utf-8"?>
<p:tagLst xmlns:p="http://schemas.openxmlformats.org/presentationml/2006/main">
  <p:tag name="MH" val="20200610135441"/>
  <p:tag name="MH_LIBRARY" val="GRAPHIC"/>
  <p:tag name="MH_TYPE" val="Text"/>
  <p:tag name="MH_ORDER" val="3"/>
</p:tagLst>
</file>

<file path=ppt/tags/tag433.xml><?xml version="1.0" encoding="utf-8"?>
<p:tagLst xmlns:p="http://schemas.openxmlformats.org/presentationml/2006/main">
  <p:tag name="MH" val="20200610135441"/>
  <p:tag name="MH_LIBRARY" val="GRAPHIC"/>
  <p:tag name="MH_TYPE" val="Text"/>
  <p:tag name="MH_ORDER" val="2"/>
</p:tagLst>
</file>

<file path=ppt/tags/tag434.xml><?xml version="1.0" encoding="utf-8"?>
<p:tagLst xmlns:p="http://schemas.openxmlformats.org/presentationml/2006/main">
  <p:tag name="MH" val="20200610135441"/>
  <p:tag name="MH_LIBRARY" val="GRAPHIC"/>
  <p:tag name="MH_TYPE" val="Text"/>
  <p:tag name="MH_ORDER" val="1"/>
</p:tagLst>
</file>

<file path=ppt/tags/tag435.xml><?xml version="1.0" encoding="utf-8"?>
<p:tagLst xmlns:p="http://schemas.openxmlformats.org/presentationml/2006/main">
  <p:tag name="MH" val="20200610140718"/>
  <p:tag name="MH_LIBRARY" val="GRAPHIC"/>
  <p:tag name="MH_TYPE" val="Other"/>
  <p:tag name="MH_ORDER" val="1"/>
</p:tagLst>
</file>

<file path=ppt/tags/tag436.xml><?xml version="1.0" encoding="utf-8"?>
<p:tagLst xmlns:p="http://schemas.openxmlformats.org/presentationml/2006/main">
  <p:tag name="MH" val="20200610140718"/>
  <p:tag name="MH_LIBRARY" val="GRAPHIC"/>
  <p:tag name="MH_TYPE" val="SubTitle"/>
  <p:tag name="MH_ORDER" val="4"/>
</p:tagLst>
</file>

<file path=ppt/tags/tag437.xml><?xml version="1.0" encoding="utf-8"?>
<p:tagLst xmlns:p="http://schemas.openxmlformats.org/presentationml/2006/main">
  <p:tag name="MH" val="20200610140718"/>
  <p:tag name="MH_LIBRARY" val="GRAPHIC"/>
  <p:tag name="MH_TYPE" val="Other"/>
  <p:tag name="MH_ORDER" val="2"/>
</p:tagLst>
</file>

<file path=ppt/tags/tag438.xml><?xml version="1.0" encoding="utf-8"?>
<p:tagLst xmlns:p="http://schemas.openxmlformats.org/presentationml/2006/main">
  <p:tag name="MH" val="20200610140718"/>
  <p:tag name="MH_LIBRARY" val="GRAPHIC"/>
  <p:tag name="MH_TYPE" val="SubTitle"/>
  <p:tag name="MH_ORDER" val="1"/>
</p:tagLst>
</file>

<file path=ppt/tags/tag439.xml><?xml version="1.0" encoding="utf-8"?>
<p:tagLst xmlns:p="http://schemas.openxmlformats.org/presentationml/2006/main">
  <p:tag name="MH" val="20200610140718"/>
  <p:tag name="MH_LIBRARY" val="GRAPHIC"/>
  <p:tag name="MH_TYPE" val="Other"/>
  <p:tag name="MH_ORDER" val="3"/>
</p:tagLst>
</file>

<file path=ppt/tags/tag44.xml><?xml version="1.0" encoding="utf-8"?>
<p:tagLst xmlns:p="http://schemas.openxmlformats.org/presentationml/2006/main">
  <p:tag name="MH" val="20200530220638"/>
  <p:tag name="MH_LIBRARY" val="GRAPHIC"/>
  <p:tag name="MH_TYPE" val="Desc"/>
  <p:tag name="MH_ORDER" val="1"/>
</p:tagLst>
</file>

<file path=ppt/tags/tag440.xml><?xml version="1.0" encoding="utf-8"?>
<p:tagLst xmlns:p="http://schemas.openxmlformats.org/presentationml/2006/main">
  <p:tag name="MH" val="20200610140718"/>
  <p:tag name="MH_LIBRARY" val="GRAPHIC"/>
  <p:tag name="MH_TYPE" val="Other"/>
  <p:tag name="MH_ORDER" val="4"/>
</p:tagLst>
</file>

<file path=ppt/tags/tag441.xml><?xml version="1.0" encoding="utf-8"?>
<p:tagLst xmlns:p="http://schemas.openxmlformats.org/presentationml/2006/main">
  <p:tag name="MH" val="20200610140718"/>
  <p:tag name="MH_LIBRARY" val="GRAPHIC"/>
  <p:tag name="MH_TYPE" val="Other"/>
  <p:tag name="MH_ORDER" val="5"/>
</p:tagLst>
</file>

<file path=ppt/tags/tag442.xml><?xml version="1.0" encoding="utf-8"?>
<p:tagLst xmlns:p="http://schemas.openxmlformats.org/presentationml/2006/main">
  <p:tag name="MH" val="20200610140718"/>
  <p:tag name="MH_LIBRARY" val="GRAPHIC"/>
  <p:tag name="MH_TYPE" val="Other"/>
  <p:tag name="MH_ORDER" val="6"/>
</p:tagLst>
</file>

<file path=ppt/tags/tag443.xml><?xml version="1.0" encoding="utf-8"?>
<p:tagLst xmlns:p="http://schemas.openxmlformats.org/presentationml/2006/main">
  <p:tag name="MH" val="20200610140718"/>
  <p:tag name="MH_LIBRARY" val="GRAPHIC"/>
  <p:tag name="MH_TYPE" val="Other"/>
  <p:tag name="MH_ORDER" val="7"/>
</p:tagLst>
</file>

<file path=ppt/tags/tag444.xml><?xml version="1.0" encoding="utf-8"?>
<p:tagLst xmlns:p="http://schemas.openxmlformats.org/presentationml/2006/main">
  <p:tag name="MH" val="20200610140718"/>
  <p:tag name="MH_LIBRARY" val="GRAPHIC"/>
  <p:tag name="MH_TYPE" val="Other"/>
  <p:tag name="MH_ORDER" val="8"/>
</p:tagLst>
</file>

<file path=ppt/tags/tag445.xml><?xml version="1.0" encoding="utf-8"?>
<p:tagLst xmlns:p="http://schemas.openxmlformats.org/presentationml/2006/main">
  <p:tag name="MH" val="20200610140718"/>
  <p:tag name="MH_LIBRARY" val="GRAPHIC"/>
  <p:tag name="MH_TYPE" val="SubTitle"/>
  <p:tag name="MH_ORDER" val="3"/>
</p:tagLst>
</file>

<file path=ppt/tags/tag446.xml><?xml version="1.0" encoding="utf-8"?>
<p:tagLst xmlns:p="http://schemas.openxmlformats.org/presentationml/2006/main">
  <p:tag name="MH" val="20200610140718"/>
  <p:tag name="MH_LIBRARY" val="GRAPHIC"/>
  <p:tag name="MH_TYPE" val="SubTitle"/>
  <p:tag name="MH_ORDER" val="2"/>
</p:tagLst>
</file>

<file path=ppt/tags/tag447.xml><?xml version="1.0" encoding="utf-8"?>
<p:tagLst xmlns:p="http://schemas.openxmlformats.org/presentationml/2006/main">
  <p:tag name="MH" val="20200530142909"/>
  <p:tag name="MH_LIBRARY" val="GRAPHIC"/>
  <p:tag name="MH_TYPE" val="SubTitle"/>
  <p:tag name="MH_ORDER" val="1"/>
</p:tagLst>
</file>

<file path=ppt/tags/tag448.xml><?xml version="1.0" encoding="utf-8"?>
<p:tagLst xmlns:p="http://schemas.openxmlformats.org/presentationml/2006/main">
  <p:tag name="MH" val="20200530142909"/>
  <p:tag name="MH_LIBRARY" val="GRAPHIC"/>
  <p:tag name="MH_TYPE" val="Other"/>
  <p:tag name="MH_ORDER" val="2"/>
</p:tagLst>
</file>

<file path=ppt/tags/tag449.xml><?xml version="1.0" encoding="utf-8"?>
<p:tagLst xmlns:p="http://schemas.openxmlformats.org/presentationml/2006/main">
  <p:tag name="MH" val="20200530142909"/>
  <p:tag name="MH_LIBRARY" val="GRAPHIC"/>
  <p:tag name="MH_TYPE" val="Text"/>
  <p:tag name="MH_ORDER" val="2"/>
</p:tagLst>
</file>

<file path=ppt/tags/tag45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450.xml><?xml version="1.0" encoding="utf-8"?>
<p:tagLst xmlns:p="http://schemas.openxmlformats.org/presentationml/2006/main">
  <p:tag name="MH" val="20200530142909"/>
  <p:tag name="MH_LIBRARY" val="GRAPHIC"/>
  <p:tag name="MH_TYPE" val="Other"/>
  <p:tag name="MH_ORDER" val="1"/>
</p:tagLst>
</file>

<file path=ppt/tags/tag451.xml><?xml version="1.0" encoding="utf-8"?>
<p:tagLst xmlns:p="http://schemas.openxmlformats.org/presentationml/2006/main">
  <p:tag name="MH" val="20200530142909"/>
  <p:tag name="MH_LIBRARY" val="GRAPHIC"/>
  <p:tag name="MH_TYPE" val="Text"/>
  <p:tag name="MH_ORDER" val="1"/>
</p:tagLst>
</file>

<file path=ppt/tags/tag452.xml><?xml version="1.0" encoding="utf-8"?>
<p:tagLst xmlns:p="http://schemas.openxmlformats.org/presentationml/2006/main">
  <p:tag name="MH" val="20200530142909"/>
  <p:tag name="MH_LIBRARY" val="GRAPHIC"/>
  <p:tag name="MH_TYPE" val="Text"/>
  <p:tag name="MH_ORDER" val="1"/>
</p:tagLst>
</file>

<file path=ppt/tags/tag453.xml><?xml version="1.0" encoding="utf-8"?>
<p:tagLst xmlns:p="http://schemas.openxmlformats.org/presentationml/2006/main">
  <p:tag name="MH" val="20200530142909"/>
  <p:tag name="MH_LIBRARY" val="GRAPHIC"/>
  <p:tag name="MH_TYPE" val="SubTitle"/>
  <p:tag name="MH_ORDER" val="2"/>
</p:tagLst>
</file>

<file path=ppt/tags/tag454.xml><?xml version="1.0" encoding="utf-8"?>
<p:tagLst xmlns:p="http://schemas.openxmlformats.org/presentationml/2006/main">
  <p:tag name="MH" val="20200530142909"/>
  <p:tag name="MH_LIBRARY" val="GRAPHIC"/>
  <p:tag name="MH_TYPE" val="Text"/>
  <p:tag name="MH_ORDER" val="1"/>
</p:tagLst>
</file>

<file path=ppt/tags/tag455.xml><?xml version="1.0" encoding="utf-8"?>
<p:tagLst xmlns:p="http://schemas.openxmlformats.org/presentationml/2006/main">
  <p:tag name="MH" val="20200610131406"/>
  <p:tag name="MH_LIBRARY" val="GRAPHIC"/>
  <p:tag name="MH_TYPE" val="Other"/>
  <p:tag name="MH_ORDER" val="1"/>
</p:tagLst>
</file>

<file path=ppt/tags/tag456.xml><?xml version="1.0" encoding="utf-8"?>
<p:tagLst xmlns:p="http://schemas.openxmlformats.org/presentationml/2006/main">
  <p:tag name="MH" val="20200610131406"/>
  <p:tag name="MH_LIBRARY" val="GRAPHIC"/>
  <p:tag name="MH_TYPE" val="SubTitle"/>
  <p:tag name="MH_ORDER" val="1"/>
</p:tagLst>
</file>

<file path=ppt/tags/tag457.xml><?xml version="1.0" encoding="utf-8"?>
<p:tagLst xmlns:p="http://schemas.openxmlformats.org/presentationml/2006/main">
  <p:tag name="MH" val="20200610131406"/>
  <p:tag name="MH_LIBRARY" val="GRAPHIC"/>
  <p:tag name="MH_TYPE" val="Other"/>
  <p:tag name="MH_ORDER" val="3"/>
</p:tagLst>
</file>

<file path=ppt/tags/tag458.xml><?xml version="1.0" encoding="utf-8"?>
<p:tagLst xmlns:p="http://schemas.openxmlformats.org/presentationml/2006/main">
  <p:tag name="MH" val="20200610131406"/>
  <p:tag name="MH_LIBRARY" val="GRAPHIC"/>
  <p:tag name="MH_TYPE" val="Other"/>
  <p:tag name="MH_ORDER" val="4"/>
</p:tagLst>
</file>

<file path=ppt/tags/tag459.xml><?xml version="1.0" encoding="utf-8"?>
<p:tagLst xmlns:p="http://schemas.openxmlformats.org/presentationml/2006/main">
  <p:tag name="MH" val="20200610131406"/>
  <p:tag name="MH_LIBRARY" val="GRAPHIC"/>
  <p:tag name="MH_TYPE" val="SubTitle"/>
  <p:tag name="MH_ORDER" val="2"/>
</p:tagLst>
</file>

<file path=ppt/tags/tag46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460.xml><?xml version="1.0" encoding="utf-8"?>
<p:tagLst xmlns:p="http://schemas.openxmlformats.org/presentationml/2006/main">
  <p:tag name="MH" val="20200610131406"/>
  <p:tag name="MH_LIBRARY" val="GRAPHIC"/>
  <p:tag name="MH_TYPE" val="Other"/>
  <p:tag name="MH_ORDER" val="5"/>
</p:tagLst>
</file>

<file path=ppt/tags/tag461.xml><?xml version="1.0" encoding="utf-8"?>
<p:tagLst xmlns:p="http://schemas.openxmlformats.org/presentationml/2006/main">
  <p:tag name="MH" val="20200610131406"/>
  <p:tag name="MH_LIBRARY" val="GRAPHIC"/>
  <p:tag name="MH_TYPE" val="Other"/>
  <p:tag name="MH_ORDER" val="6"/>
</p:tagLst>
</file>

<file path=ppt/tags/tag462.xml><?xml version="1.0" encoding="utf-8"?>
<p:tagLst xmlns:p="http://schemas.openxmlformats.org/presentationml/2006/main">
  <p:tag name="MH" val="20200610131406"/>
  <p:tag name="MH_LIBRARY" val="GRAPHIC"/>
  <p:tag name="MH_TYPE" val="SubTitle"/>
  <p:tag name="MH_ORDER" val="3"/>
</p:tagLst>
</file>

<file path=ppt/tags/tag463.xml><?xml version="1.0" encoding="utf-8"?>
<p:tagLst xmlns:p="http://schemas.openxmlformats.org/presentationml/2006/main">
  <p:tag name="MH" val="20200610131406"/>
  <p:tag name="MH_LIBRARY" val="GRAPHIC"/>
  <p:tag name="MH_TYPE" val="Other"/>
  <p:tag name="MH_ORDER" val="7"/>
</p:tagLst>
</file>

<file path=ppt/tags/tag464.xml><?xml version="1.0" encoding="utf-8"?>
<p:tagLst xmlns:p="http://schemas.openxmlformats.org/presentationml/2006/main">
  <p:tag name="MH" val="20200610131406"/>
  <p:tag name="MH_LIBRARY" val="GRAPHIC"/>
  <p:tag name="MH_TYPE" val="Other"/>
  <p:tag name="MH_ORDER" val="8"/>
</p:tagLst>
</file>

<file path=ppt/tags/tag465.xml><?xml version="1.0" encoding="utf-8"?>
<p:tagLst xmlns:p="http://schemas.openxmlformats.org/presentationml/2006/main">
  <p:tag name="MH" val="20200610142409"/>
  <p:tag name="MH_LIBRARY" val="GRAPHIC"/>
  <p:tag name="MH_TYPE" val="Other"/>
  <p:tag name="MH_ORDER" val="2"/>
</p:tagLst>
</file>

<file path=ppt/tags/tag466.xml><?xml version="1.0" encoding="utf-8"?>
<p:tagLst xmlns:p="http://schemas.openxmlformats.org/presentationml/2006/main">
  <p:tag name="MH" val="20200610142409"/>
  <p:tag name="MH_LIBRARY" val="GRAPHIC"/>
  <p:tag name="MH_TYPE" val="Title"/>
  <p:tag name="MH_ORDER" val="1"/>
</p:tagLst>
</file>

<file path=ppt/tags/tag467.xml><?xml version="1.0" encoding="utf-8"?>
<p:tagLst xmlns:p="http://schemas.openxmlformats.org/presentationml/2006/main">
  <p:tag name="MH" val="20200609134341"/>
  <p:tag name="MH_LIBRARY" val="GRAPHIC"/>
  <p:tag name="MH_TYPE" val="Other"/>
  <p:tag name="MH_ORDER" val="1"/>
</p:tagLst>
</file>

<file path=ppt/tags/tag468.xml><?xml version="1.0" encoding="utf-8"?>
<p:tagLst xmlns:p="http://schemas.openxmlformats.org/presentationml/2006/main">
  <p:tag name="MH" val="20200609134341"/>
  <p:tag name="MH_LIBRARY" val="GRAPHIC"/>
  <p:tag name="MH_TYPE" val="Other"/>
  <p:tag name="MH_ORDER" val="2"/>
</p:tagLst>
</file>

<file path=ppt/tags/tag469.xml><?xml version="1.0" encoding="utf-8"?>
<p:tagLst xmlns:p="http://schemas.openxmlformats.org/presentationml/2006/main">
  <p:tag name="MH" val="20200609134341"/>
  <p:tag name="MH_LIBRARY" val="GRAPHIC"/>
  <p:tag name="MH_TYPE" val="Title"/>
  <p:tag name="MH_ORDER" val="1"/>
</p:tagLst>
</file>

<file path=ppt/tags/tag47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470.xml><?xml version="1.0" encoding="utf-8"?>
<p:tagLst xmlns:p="http://schemas.openxmlformats.org/presentationml/2006/main">
  <p:tag name="MH" val="20200609134341"/>
  <p:tag name="MH_LIBRARY" val="GRAPHIC"/>
  <p:tag name="MH_TYPE" val="SubTitle"/>
  <p:tag name="MH_ORDER" val="2"/>
</p:tagLst>
</file>

<file path=ppt/tags/tag471.xml><?xml version="1.0" encoding="utf-8"?>
<p:tagLst xmlns:p="http://schemas.openxmlformats.org/presentationml/2006/main">
  <p:tag name="MH" val="20200609134341"/>
  <p:tag name="MH_LIBRARY" val="GRAPHIC"/>
  <p:tag name="MH_TYPE" val="SubTitle"/>
  <p:tag name="MH_ORDER" val="1"/>
</p:tagLst>
</file>

<file path=ppt/tags/tag472.xml><?xml version="1.0" encoding="utf-8"?>
<p:tagLst xmlns:p="http://schemas.openxmlformats.org/presentationml/2006/main">
  <p:tag name="MH" val="20200611123932"/>
  <p:tag name="MH_LIBRARY" val="GRAPHIC"/>
  <p:tag name="MH_TYPE" val="Other"/>
  <p:tag name="MH_ORDER" val="1"/>
</p:tagLst>
</file>

<file path=ppt/tags/tag473.xml><?xml version="1.0" encoding="utf-8"?>
<p:tagLst xmlns:p="http://schemas.openxmlformats.org/presentationml/2006/main">
  <p:tag name="MH" val="20200611123932"/>
  <p:tag name="MH_LIBRARY" val="GRAPHIC"/>
  <p:tag name="MH_TYPE" val="Other"/>
  <p:tag name="MH_ORDER" val="2"/>
</p:tagLst>
</file>

<file path=ppt/tags/tag474.xml><?xml version="1.0" encoding="utf-8"?>
<p:tagLst xmlns:p="http://schemas.openxmlformats.org/presentationml/2006/main">
  <p:tag name="MH" val="20200611123932"/>
  <p:tag name="MH_LIBRARY" val="GRAPHIC"/>
  <p:tag name="MH_TYPE" val="Other"/>
  <p:tag name="MH_ORDER" val="3"/>
</p:tagLst>
</file>

<file path=ppt/tags/tag475.xml><?xml version="1.0" encoding="utf-8"?>
<p:tagLst xmlns:p="http://schemas.openxmlformats.org/presentationml/2006/main">
  <p:tag name="MH" val="20200611123932"/>
  <p:tag name="MH_LIBRARY" val="GRAPHIC"/>
  <p:tag name="MH_TYPE" val="Other"/>
  <p:tag name="MH_ORDER" val="4"/>
</p:tagLst>
</file>

<file path=ppt/tags/tag476.xml><?xml version="1.0" encoding="utf-8"?>
<p:tagLst xmlns:p="http://schemas.openxmlformats.org/presentationml/2006/main">
  <p:tag name="MH" val="20200611123932"/>
  <p:tag name="MH_LIBRARY" val="GRAPHIC"/>
  <p:tag name="MH_TYPE" val="Other"/>
  <p:tag name="MH_ORDER" val="5"/>
</p:tagLst>
</file>

<file path=ppt/tags/tag477.xml><?xml version="1.0" encoding="utf-8"?>
<p:tagLst xmlns:p="http://schemas.openxmlformats.org/presentationml/2006/main">
  <p:tag name="MH" val="20200611124805"/>
  <p:tag name="MH_LIBRARY" val="GRAPHIC"/>
  <p:tag name="MH_TYPE" val="SubTitle"/>
  <p:tag name="MH_ORDER" val="1"/>
</p:tagLst>
</file>

<file path=ppt/tags/tag478.xml><?xml version="1.0" encoding="utf-8"?>
<p:tagLst xmlns:p="http://schemas.openxmlformats.org/presentationml/2006/main">
  <p:tag name="MH" val="20200611124805"/>
  <p:tag name="MH_LIBRARY" val="GRAPHIC"/>
  <p:tag name="MH_TYPE" val="Other"/>
  <p:tag name="MH_ORDER" val="1"/>
</p:tagLst>
</file>

<file path=ppt/tags/tag479.xml><?xml version="1.0" encoding="utf-8"?>
<p:tagLst xmlns:p="http://schemas.openxmlformats.org/presentationml/2006/main">
  <p:tag name="MH" val="20200611124805"/>
  <p:tag name="MH_LIBRARY" val="GRAPHIC"/>
  <p:tag name="MH_TYPE" val="Text"/>
  <p:tag name="MH_ORDER" val="1"/>
</p:tagLst>
</file>

<file path=ppt/tags/tag48.xml><?xml version="1.0" encoding="utf-8"?>
<p:tagLst xmlns:p="http://schemas.openxmlformats.org/presentationml/2006/main">
  <p:tag name="MH" val="20200529235458"/>
  <p:tag name="MH_LIBRARY" val="CONTENTS"/>
  <p:tag name="MH_TYPE" val="NUMBER"/>
  <p:tag name="ID" val="626778"/>
  <p:tag name="MH_ORDER" val="NUMBER"/>
</p:tagLst>
</file>

<file path=ppt/tags/tag480.xml><?xml version="1.0" encoding="utf-8"?>
<p:tagLst xmlns:p="http://schemas.openxmlformats.org/presentationml/2006/main">
  <p:tag name="MH" val="20200611124805"/>
  <p:tag name="MH_LIBRARY" val="GRAPHIC"/>
  <p:tag name="MH_TYPE" val="Other"/>
  <p:tag name="MH_ORDER" val="2"/>
</p:tagLst>
</file>

<file path=ppt/tags/tag481.xml><?xml version="1.0" encoding="utf-8"?>
<p:tagLst xmlns:p="http://schemas.openxmlformats.org/presentationml/2006/main">
  <p:tag name="MH" val="20200611124805"/>
  <p:tag name="MH_LIBRARY" val="GRAPHIC"/>
  <p:tag name="MH_TYPE" val="Text"/>
  <p:tag name="MH_ORDER" val="2"/>
</p:tagLst>
</file>

<file path=ppt/tags/tag482.xml><?xml version="1.0" encoding="utf-8"?>
<p:tagLst xmlns:p="http://schemas.openxmlformats.org/presentationml/2006/main">
  <p:tag name="MH" val="20200611125946"/>
  <p:tag name="MH_LIBRARY" val="GRAPHIC"/>
  <p:tag name="MH_TYPE" val="Other"/>
  <p:tag name="MH_ORDER" val="1"/>
</p:tagLst>
</file>

<file path=ppt/tags/tag483.xml><?xml version="1.0" encoding="utf-8"?>
<p:tagLst xmlns:p="http://schemas.openxmlformats.org/presentationml/2006/main">
  <p:tag name="MH" val="20200611125946"/>
  <p:tag name="MH_LIBRARY" val="GRAPHIC"/>
  <p:tag name="MH_TYPE" val="Other"/>
  <p:tag name="MH_ORDER" val="2"/>
</p:tagLst>
</file>

<file path=ppt/tags/tag484.xml><?xml version="1.0" encoding="utf-8"?>
<p:tagLst xmlns:p="http://schemas.openxmlformats.org/presentationml/2006/main">
  <p:tag name="MH" val="20200611125946"/>
  <p:tag name="MH_LIBRARY" val="GRAPHIC"/>
  <p:tag name="MH_TYPE" val="SubTitle"/>
  <p:tag name="MH_ORDER" val="1"/>
</p:tagLst>
</file>

<file path=ppt/tags/tag485.xml><?xml version="1.0" encoding="utf-8"?>
<p:tagLst xmlns:p="http://schemas.openxmlformats.org/presentationml/2006/main">
  <p:tag name="MH" val="20200611125946"/>
  <p:tag name="MH_LIBRARY" val="GRAPHIC"/>
  <p:tag name="MH_TYPE" val="Other"/>
  <p:tag name="MH_ORDER" val="3"/>
</p:tagLst>
</file>

<file path=ppt/tags/tag486.xml><?xml version="1.0" encoding="utf-8"?>
<p:tagLst xmlns:p="http://schemas.openxmlformats.org/presentationml/2006/main">
  <p:tag name="MH" val="20200611125946"/>
  <p:tag name="MH_LIBRARY" val="GRAPHIC"/>
  <p:tag name="MH_TYPE" val="Other"/>
  <p:tag name="MH_ORDER" val="4"/>
</p:tagLst>
</file>

<file path=ppt/tags/tag487.xml><?xml version="1.0" encoding="utf-8"?>
<p:tagLst xmlns:p="http://schemas.openxmlformats.org/presentationml/2006/main">
  <p:tag name="MH" val="20200611125946"/>
  <p:tag name="MH_LIBRARY" val="GRAPHIC"/>
  <p:tag name="MH_TYPE" val="SubTitle"/>
  <p:tag name="MH_ORDER" val="2"/>
</p:tagLst>
</file>

<file path=ppt/tags/tag488.xml><?xml version="1.0" encoding="utf-8"?>
<p:tagLst xmlns:p="http://schemas.openxmlformats.org/presentationml/2006/main">
  <p:tag name="MH" val="20200611125946"/>
  <p:tag name="MH_LIBRARY" val="GRAPHIC"/>
  <p:tag name="MH_TYPE" val="Other"/>
  <p:tag name="MH_ORDER" val="5"/>
</p:tagLst>
</file>

<file path=ppt/tags/tag489.xml><?xml version="1.0" encoding="utf-8"?>
<p:tagLst xmlns:p="http://schemas.openxmlformats.org/presentationml/2006/main">
  <p:tag name="MH" val="20200611125946"/>
  <p:tag name="MH_LIBRARY" val="GRAPHIC"/>
  <p:tag name="MH_TYPE" val="Other"/>
  <p:tag name="MH_ORDER" val="6"/>
</p:tagLst>
</file>

<file path=ppt/tags/tag49.xml><?xml version="1.0" encoding="utf-8"?>
<p:tagLst xmlns:p="http://schemas.openxmlformats.org/presentationml/2006/main">
  <p:tag name="MH" val="20200529235458"/>
  <p:tag name="MH_LIBRARY" val="CONTENTS"/>
  <p:tag name="MH_TYPE" val="TITLE"/>
  <p:tag name="ID" val="626778"/>
  <p:tag name="MH_ORDER" val="NUMBER"/>
</p:tagLst>
</file>

<file path=ppt/tags/tag490.xml><?xml version="1.0" encoding="utf-8"?>
<p:tagLst xmlns:p="http://schemas.openxmlformats.org/presentationml/2006/main">
  <p:tag name="MH" val="20200611125946"/>
  <p:tag name="MH_LIBRARY" val="GRAPHIC"/>
  <p:tag name="MH_TYPE" val="SubTitle"/>
  <p:tag name="MH_ORDER" val="3"/>
</p:tagLst>
</file>

<file path=ppt/tags/tag491.xml><?xml version="1.0" encoding="utf-8"?>
<p:tagLst xmlns:p="http://schemas.openxmlformats.org/presentationml/2006/main">
  <p:tag name="MH" val="20200611125946"/>
  <p:tag name="MH_LIBRARY" val="GRAPHIC"/>
  <p:tag name="MH_TYPE" val="Other"/>
  <p:tag name="MH_ORDER" val="7"/>
</p:tagLst>
</file>

<file path=ppt/tags/tag492.xml><?xml version="1.0" encoding="utf-8"?>
<p:tagLst xmlns:p="http://schemas.openxmlformats.org/presentationml/2006/main">
  <p:tag name="MH" val="20200611125946"/>
  <p:tag name="MH_LIBRARY" val="GRAPHIC"/>
  <p:tag name="MH_TYPE" val="Other"/>
  <p:tag name="MH_ORDER" val="8"/>
</p:tagLst>
</file>

<file path=ppt/tags/tag493.xml><?xml version="1.0" encoding="utf-8"?>
<p:tagLst xmlns:p="http://schemas.openxmlformats.org/presentationml/2006/main">
  <p:tag name="MH" val="20200611125946"/>
  <p:tag name="MH_LIBRARY" val="GRAPHIC"/>
  <p:tag name="MH_TYPE" val="SubTitle"/>
  <p:tag name="MH_ORDER" val="4"/>
</p:tagLst>
</file>

<file path=ppt/tags/tag494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495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496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497.xml><?xml version="1.0" encoding="utf-8"?>
<p:tagLst xmlns:p="http://schemas.openxmlformats.org/presentationml/2006/main">
  <p:tag name="MH" val="20200529235458"/>
  <p:tag name="MH_LIBRARY" val="CONTENTS"/>
  <p:tag name="MH_TYPE" val="NUMBER"/>
  <p:tag name="ID" val="626778"/>
  <p:tag name="MH_ORDER" val="NUMBER"/>
</p:tagLst>
</file>

<file path=ppt/tags/tag498.xml><?xml version="1.0" encoding="utf-8"?>
<p:tagLst xmlns:p="http://schemas.openxmlformats.org/presentationml/2006/main">
  <p:tag name="MH" val="20200529235458"/>
  <p:tag name="MH_LIBRARY" val="CONTENTS"/>
  <p:tag name="MH_TYPE" val="TITLE"/>
  <p:tag name="ID" val="626778"/>
  <p:tag name="MH_ORDER" val="NUMBER"/>
</p:tagLst>
</file>

<file path=ppt/tags/tag499.xml><?xml version="1.0" encoding="utf-8"?>
<p:tagLst xmlns:p="http://schemas.openxmlformats.org/presentationml/2006/main">
  <p:tag name="MH" val="20200611131008"/>
  <p:tag name="MH_LIBRARY" val="GRAPHIC"/>
  <p:tag name="MH_TYPE" val="Other"/>
  <p:tag name="MH_ORDER" val="1"/>
</p:tagLst>
</file>

<file path=ppt/tags/tag5.xml><?xml version="1.0" encoding="utf-8"?>
<p:tagLst xmlns:p="http://schemas.openxmlformats.org/presentationml/2006/main">
  <p:tag name="MH" val="20200529234947"/>
  <p:tag name="MH_LIBRARY" val="GRAPHIC"/>
  <p:tag name="MH_TYPE" val="SubTitle"/>
  <p:tag name="MH_ORDER" val="2"/>
</p:tagLst>
</file>

<file path=ppt/tags/tag50.xml><?xml version="1.0" encoding="utf-8"?>
<p:tagLst xmlns:p="http://schemas.openxmlformats.org/presentationml/2006/main">
  <p:tag name="MH" val="20200530224217"/>
  <p:tag name="MH_LIBRARY" val="GRAPHIC"/>
  <p:tag name="MH_TYPE" val="Text"/>
  <p:tag name="MH_ORDER" val="1"/>
</p:tagLst>
</file>

<file path=ppt/tags/tag500.xml><?xml version="1.0" encoding="utf-8"?>
<p:tagLst xmlns:p="http://schemas.openxmlformats.org/presentationml/2006/main">
  <p:tag name="MH" val="20200611131008"/>
  <p:tag name="MH_LIBRARY" val="GRAPHIC"/>
  <p:tag name="MH_TYPE" val="Other"/>
  <p:tag name="MH_ORDER" val="2"/>
</p:tagLst>
</file>

<file path=ppt/tags/tag501.xml><?xml version="1.0" encoding="utf-8"?>
<p:tagLst xmlns:p="http://schemas.openxmlformats.org/presentationml/2006/main">
  <p:tag name="MH" val="20200611131008"/>
  <p:tag name="MH_LIBRARY" val="GRAPHIC"/>
  <p:tag name="MH_TYPE" val="Other"/>
  <p:tag name="MH_ORDER" val="3"/>
</p:tagLst>
</file>

<file path=ppt/tags/tag502.xml><?xml version="1.0" encoding="utf-8"?>
<p:tagLst xmlns:p="http://schemas.openxmlformats.org/presentationml/2006/main">
  <p:tag name="MH" val="20200611131008"/>
  <p:tag name="MH_LIBRARY" val="GRAPHIC"/>
  <p:tag name="MH_TYPE" val="Other"/>
  <p:tag name="MH_ORDER" val="4"/>
</p:tagLst>
</file>

<file path=ppt/tags/tag503.xml><?xml version="1.0" encoding="utf-8"?>
<p:tagLst xmlns:p="http://schemas.openxmlformats.org/presentationml/2006/main">
  <p:tag name="MH" val="20200611131008"/>
  <p:tag name="MH_LIBRARY" val="GRAPHIC"/>
  <p:tag name="MH_TYPE" val="Other"/>
  <p:tag name="MH_ORDER" val="5"/>
</p:tagLst>
</file>

<file path=ppt/tags/tag504.xml><?xml version="1.0" encoding="utf-8"?>
<p:tagLst xmlns:p="http://schemas.openxmlformats.org/presentationml/2006/main">
  <p:tag name="MH" val="20200611131008"/>
  <p:tag name="MH_LIBRARY" val="GRAPHIC"/>
  <p:tag name="MH_TYPE" val="Other"/>
  <p:tag name="MH_ORDER" val="6"/>
</p:tagLst>
</file>

<file path=ppt/tags/tag505.xml><?xml version="1.0" encoding="utf-8"?>
<p:tagLst xmlns:p="http://schemas.openxmlformats.org/presentationml/2006/main">
  <p:tag name="MH" val="20200611131008"/>
  <p:tag name="MH_LIBRARY" val="GRAPHIC"/>
  <p:tag name="MH_TYPE" val="Other"/>
  <p:tag name="MH_ORDER" val="7"/>
</p:tagLst>
</file>

<file path=ppt/tags/tag506.xml><?xml version="1.0" encoding="utf-8"?>
<p:tagLst xmlns:p="http://schemas.openxmlformats.org/presentationml/2006/main">
  <p:tag name="MH" val="20200611131008"/>
  <p:tag name="MH_LIBRARY" val="GRAPHIC"/>
  <p:tag name="MH_TYPE" val="Other"/>
  <p:tag name="MH_ORDER" val="8"/>
</p:tagLst>
</file>

<file path=ppt/tags/tag507.xml><?xml version="1.0" encoding="utf-8"?>
<p:tagLst xmlns:p="http://schemas.openxmlformats.org/presentationml/2006/main">
  <p:tag name="MH" val="20200611131008"/>
  <p:tag name="MH_LIBRARY" val="GRAPHIC"/>
  <p:tag name="MH_TYPE" val="Other"/>
  <p:tag name="MH_ORDER" val="9"/>
</p:tagLst>
</file>

<file path=ppt/tags/tag508.xml><?xml version="1.0" encoding="utf-8"?>
<p:tagLst xmlns:p="http://schemas.openxmlformats.org/presentationml/2006/main">
  <p:tag name="MH" val="20200611131008"/>
  <p:tag name="MH_LIBRARY" val="GRAPHIC"/>
  <p:tag name="MH_TYPE" val="Other"/>
  <p:tag name="MH_ORDER" val="10"/>
</p:tagLst>
</file>

<file path=ppt/tags/tag509.xml><?xml version="1.0" encoding="utf-8"?>
<p:tagLst xmlns:p="http://schemas.openxmlformats.org/presentationml/2006/main">
  <p:tag name="MH" val="20200611131008"/>
  <p:tag name="MH_LIBRARY" val="GRAPHIC"/>
  <p:tag name="MH_TYPE" val="Other"/>
  <p:tag name="MH_ORDER" val="11"/>
</p:tagLst>
</file>

<file path=ppt/tags/tag51.xml><?xml version="1.0" encoding="utf-8"?>
<p:tagLst xmlns:p="http://schemas.openxmlformats.org/presentationml/2006/main">
  <p:tag name="MH" val="20200530224217"/>
  <p:tag name="MH_LIBRARY" val="GRAPHIC"/>
  <p:tag name="MH_TYPE" val="SubTitle"/>
  <p:tag name="MH_ORDER" val="1"/>
</p:tagLst>
</file>

<file path=ppt/tags/tag510.xml><?xml version="1.0" encoding="utf-8"?>
<p:tagLst xmlns:p="http://schemas.openxmlformats.org/presentationml/2006/main">
  <p:tag name="MH" val="20200611131008"/>
  <p:tag name="MH_LIBRARY" val="GRAPHIC"/>
  <p:tag name="MH_TYPE" val="Other"/>
  <p:tag name="MH_ORDER" val="12"/>
</p:tagLst>
</file>

<file path=ppt/tags/tag511.xml><?xml version="1.0" encoding="utf-8"?>
<p:tagLst xmlns:p="http://schemas.openxmlformats.org/presentationml/2006/main">
  <p:tag name="MH" val="20200611131008"/>
  <p:tag name="MH_LIBRARY" val="GRAPHIC"/>
  <p:tag name="MH_TYPE" val="Other"/>
  <p:tag name="MH_ORDER" val="13"/>
</p:tagLst>
</file>

<file path=ppt/tags/tag512.xml><?xml version="1.0" encoding="utf-8"?>
<p:tagLst xmlns:p="http://schemas.openxmlformats.org/presentationml/2006/main">
  <p:tag name="MH" val="20200611131008"/>
  <p:tag name="MH_LIBRARY" val="GRAPHIC"/>
  <p:tag name="MH_TYPE" val="Other"/>
  <p:tag name="MH_ORDER" val="14"/>
</p:tagLst>
</file>

<file path=ppt/tags/tag513.xml><?xml version="1.0" encoding="utf-8"?>
<p:tagLst xmlns:p="http://schemas.openxmlformats.org/presentationml/2006/main">
  <p:tag name="MH" val="20200611131008"/>
  <p:tag name="MH_LIBRARY" val="GRAPHIC"/>
  <p:tag name="MH_TYPE" val="Other"/>
  <p:tag name="MH_ORDER" val="15"/>
</p:tagLst>
</file>

<file path=ppt/tags/tag514.xml><?xml version="1.0" encoding="utf-8"?>
<p:tagLst xmlns:p="http://schemas.openxmlformats.org/presentationml/2006/main">
  <p:tag name="MH" val="20200611131008"/>
  <p:tag name="MH_LIBRARY" val="GRAPHIC"/>
  <p:tag name="MH_TYPE" val="Other"/>
  <p:tag name="MH_ORDER" val="16"/>
</p:tagLst>
</file>

<file path=ppt/tags/tag515.xml><?xml version="1.0" encoding="utf-8"?>
<p:tagLst xmlns:p="http://schemas.openxmlformats.org/presentationml/2006/main">
  <p:tag name="MH" val="20200611131008"/>
  <p:tag name="MH_LIBRARY" val="GRAPHIC"/>
  <p:tag name="MH_TYPE" val="Other"/>
  <p:tag name="MH_ORDER" val="17"/>
</p:tagLst>
</file>

<file path=ppt/tags/tag516.xml><?xml version="1.0" encoding="utf-8"?>
<p:tagLst xmlns:p="http://schemas.openxmlformats.org/presentationml/2006/main">
  <p:tag name="MH" val="20200611131008"/>
  <p:tag name="MH_LIBRARY" val="GRAPHIC"/>
  <p:tag name="MH_TYPE" val="Other"/>
  <p:tag name="MH_ORDER" val="18"/>
</p:tagLst>
</file>

<file path=ppt/tags/tag517.xml><?xml version="1.0" encoding="utf-8"?>
<p:tagLst xmlns:p="http://schemas.openxmlformats.org/presentationml/2006/main">
  <p:tag name="MH" val="20200611131008"/>
  <p:tag name="MH_LIBRARY" val="GRAPHIC"/>
  <p:tag name="MH_TYPE" val="Other"/>
  <p:tag name="MH_ORDER" val="19"/>
</p:tagLst>
</file>

<file path=ppt/tags/tag518.xml><?xml version="1.0" encoding="utf-8"?>
<p:tagLst xmlns:p="http://schemas.openxmlformats.org/presentationml/2006/main">
  <p:tag name="MH" val="20200611131008"/>
  <p:tag name="MH_LIBRARY" val="GRAPHIC"/>
  <p:tag name="MH_TYPE" val="Other"/>
  <p:tag name="MH_ORDER" val="20"/>
</p:tagLst>
</file>

<file path=ppt/tags/tag519.xml><?xml version="1.0" encoding="utf-8"?>
<p:tagLst xmlns:p="http://schemas.openxmlformats.org/presentationml/2006/main">
  <p:tag name="MH" val="20200611131008"/>
  <p:tag name="MH_LIBRARY" val="GRAPHIC"/>
  <p:tag name="MH_TYPE" val="Other"/>
  <p:tag name="MH_ORDER" val="21"/>
</p:tagLst>
</file>

<file path=ppt/tags/tag52.xml><?xml version="1.0" encoding="utf-8"?>
<p:tagLst xmlns:p="http://schemas.openxmlformats.org/presentationml/2006/main">
  <p:tag name="MH" val="20200530224217"/>
  <p:tag name="MH_LIBRARY" val="GRAPHIC"/>
  <p:tag name="MH_TYPE" val="Text"/>
  <p:tag name="MH_ORDER" val="3"/>
</p:tagLst>
</file>

<file path=ppt/tags/tag520.xml><?xml version="1.0" encoding="utf-8"?>
<p:tagLst xmlns:p="http://schemas.openxmlformats.org/presentationml/2006/main">
  <p:tag name="MH" val="20200611131008"/>
  <p:tag name="MH_LIBRARY" val="GRAPHIC"/>
  <p:tag name="MH_TYPE" val="Title"/>
  <p:tag name="MH_ORDER" val="1"/>
</p:tagLst>
</file>

<file path=ppt/tags/tag521.xml><?xml version="1.0" encoding="utf-8"?>
<p:tagLst xmlns:p="http://schemas.openxmlformats.org/presentationml/2006/main">
  <p:tag name="MH" val="20200611131008"/>
  <p:tag name="MH_LIBRARY" val="GRAPHIC"/>
  <p:tag name="MH_TYPE" val="Other"/>
  <p:tag name="MH_ORDER" val="22"/>
</p:tagLst>
</file>

<file path=ppt/tags/tag522.xml><?xml version="1.0" encoding="utf-8"?>
<p:tagLst xmlns:p="http://schemas.openxmlformats.org/presentationml/2006/main">
  <p:tag name="MH" val="20200611131008"/>
  <p:tag name="MH_LIBRARY" val="GRAPHIC"/>
  <p:tag name="MH_TYPE" val="Other"/>
  <p:tag name="MH_ORDER" val="23"/>
</p:tagLst>
</file>

<file path=ppt/tags/tag523.xml><?xml version="1.0" encoding="utf-8"?>
<p:tagLst xmlns:p="http://schemas.openxmlformats.org/presentationml/2006/main">
  <p:tag name="MH" val="20200611131008"/>
  <p:tag name="MH_LIBRARY" val="GRAPHIC"/>
  <p:tag name="MH_TYPE" val="SubTitle"/>
  <p:tag name="MH_ORDER" val="1"/>
</p:tagLst>
</file>

<file path=ppt/tags/tag524.xml><?xml version="1.0" encoding="utf-8"?>
<p:tagLst xmlns:p="http://schemas.openxmlformats.org/presentationml/2006/main">
  <p:tag name="MH" val="20200611131008"/>
  <p:tag name="MH_LIBRARY" val="GRAPHIC"/>
  <p:tag name="MH_TYPE" val="SubTitle"/>
  <p:tag name="MH_ORDER" val="2"/>
</p:tagLst>
</file>

<file path=ppt/tags/tag525.xml><?xml version="1.0" encoding="utf-8"?>
<p:tagLst xmlns:p="http://schemas.openxmlformats.org/presentationml/2006/main">
  <p:tag name="MH" val="20200611131008"/>
  <p:tag name="MH_LIBRARY" val="GRAPHIC"/>
  <p:tag name="MH_TYPE" val="SubTitle"/>
  <p:tag name="MH_ORDER" val="3"/>
</p:tagLst>
</file>

<file path=ppt/tags/tag526.xml><?xml version="1.0" encoding="utf-8"?>
<p:tagLst xmlns:p="http://schemas.openxmlformats.org/presentationml/2006/main">
  <p:tag name="MH" val="20200611131610"/>
  <p:tag name="MH_LIBRARY" val="GRAPHIC"/>
  <p:tag name="MH_TYPE" val="SubTitle"/>
  <p:tag name="MH_ORDER" val="2"/>
</p:tagLst>
</file>

<file path=ppt/tags/tag527.xml><?xml version="1.0" encoding="utf-8"?>
<p:tagLst xmlns:p="http://schemas.openxmlformats.org/presentationml/2006/main">
  <p:tag name="MH" val="20200611131610"/>
  <p:tag name="MH_LIBRARY" val="GRAPHIC"/>
  <p:tag name="MH_TYPE" val="SubTitle"/>
  <p:tag name="MH_ORDER" val="1"/>
</p:tagLst>
</file>

<file path=ppt/tags/tag528.xml><?xml version="1.0" encoding="utf-8"?>
<p:tagLst xmlns:p="http://schemas.openxmlformats.org/presentationml/2006/main">
  <p:tag name="MH" val="20200611131610"/>
  <p:tag name="MH_LIBRARY" val="GRAPHIC"/>
  <p:tag name="MH_TYPE" val="Title"/>
  <p:tag name="MH_ORDER" val="1"/>
</p:tagLst>
</file>

<file path=ppt/tags/tag529.xml><?xml version="1.0" encoding="utf-8"?>
<p:tagLst xmlns:p="http://schemas.openxmlformats.org/presentationml/2006/main">
  <p:tag name="MH" val="20200611131610"/>
  <p:tag name="MH_LIBRARY" val="GRAPHIC"/>
  <p:tag name="MH_TYPE" val="Text"/>
  <p:tag name="MH_ORDER" val="1"/>
</p:tagLst>
</file>

<file path=ppt/tags/tag53.xml><?xml version="1.0" encoding="utf-8"?>
<p:tagLst xmlns:p="http://schemas.openxmlformats.org/presentationml/2006/main">
  <p:tag name="MH" val="20200530224217"/>
  <p:tag name="MH_LIBRARY" val="GRAPHIC"/>
  <p:tag name="MH_TYPE" val="SubTitle"/>
  <p:tag name="MH_ORDER" val="3"/>
</p:tagLst>
</file>

<file path=ppt/tags/tag530.xml><?xml version="1.0" encoding="utf-8"?>
<p:tagLst xmlns:p="http://schemas.openxmlformats.org/presentationml/2006/main">
  <p:tag name="MH" val="20200611131610"/>
  <p:tag name="MH_LIBRARY" val="GRAPHIC"/>
  <p:tag name="MH_TYPE" val="Text"/>
  <p:tag name="MH_ORDER" val="2"/>
</p:tagLst>
</file>

<file path=ppt/tags/tag531.xml><?xml version="1.0" encoding="utf-8"?>
<p:tagLst xmlns:p="http://schemas.openxmlformats.org/presentationml/2006/main">
  <p:tag name="MH" val="20200611133541"/>
  <p:tag name="MH_LIBRARY" val="GRAPHIC"/>
  <p:tag name="MH_TYPE" val="Other"/>
  <p:tag name="MH_ORDER" val="1"/>
</p:tagLst>
</file>

<file path=ppt/tags/tag532.xml><?xml version="1.0" encoding="utf-8"?>
<p:tagLst xmlns:p="http://schemas.openxmlformats.org/presentationml/2006/main">
  <p:tag name="MH" val="20200611133541"/>
  <p:tag name="MH_LIBRARY" val="GRAPHIC"/>
  <p:tag name="MH_TYPE" val="Other"/>
  <p:tag name="MH_ORDER" val="2"/>
</p:tagLst>
</file>

<file path=ppt/tags/tag533.xml><?xml version="1.0" encoding="utf-8"?>
<p:tagLst xmlns:p="http://schemas.openxmlformats.org/presentationml/2006/main">
  <p:tag name="MH" val="20200611133541"/>
  <p:tag name="MH_LIBRARY" val="GRAPHIC"/>
  <p:tag name="MH_TYPE" val="Other"/>
  <p:tag name="MH_ORDER" val="3"/>
</p:tagLst>
</file>

<file path=ppt/tags/tag534.xml><?xml version="1.0" encoding="utf-8"?>
<p:tagLst xmlns:p="http://schemas.openxmlformats.org/presentationml/2006/main">
  <p:tag name="MH" val="20200611133541"/>
  <p:tag name="MH_LIBRARY" val="GRAPHIC"/>
  <p:tag name="MH_TYPE" val="Other"/>
  <p:tag name="MH_ORDER" val="4"/>
</p:tagLst>
</file>

<file path=ppt/tags/tag535.xml><?xml version="1.0" encoding="utf-8"?>
<p:tagLst xmlns:p="http://schemas.openxmlformats.org/presentationml/2006/main">
  <p:tag name="MH" val="20200611133541"/>
  <p:tag name="MH_LIBRARY" val="GRAPHIC"/>
  <p:tag name="MH_TYPE" val="Other"/>
  <p:tag name="MH_ORDER" val="5"/>
</p:tagLst>
</file>

<file path=ppt/tags/tag536.xml><?xml version="1.0" encoding="utf-8"?>
<p:tagLst xmlns:p="http://schemas.openxmlformats.org/presentationml/2006/main">
  <p:tag name="MH" val="20200611133541"/>
  <p:tag name="MH_LIBRARY" val="GRAPHIC"/>
  <p:tag name="MH_TYPE" val="Other"/>
  <p:tag name="MH_ORDER" val="6"/>
</p:tagLst>
</file>

<file path=ppt/tags/tag537.xml><?xml version="1.0" encoding="utf-8"?>
<p:tagLst xmlns:p="http://schemas.openxmlformats.org/presentationml/2006/main">
  <p:tag name="MH" val="20200611133541"/>
  <p:tag name="MH_LIBRARY" val="GRAPHIC"/>
  <p:tag name="MH_TYPE" val="Other"/>
  <p:tag name="MH_ORDER" val="7"/>
</p:tagLst>
</file>

<file path=ppt/tags/tag538.xml><?xml version="1.0" encoding="utf-8"?>
<p:tagLst xmlns:p="http://schemas.openxmlformats.org/presentationml/2006/main">
  <p:tag name="MH" val="20200611133541"/>
  <p:tag name="MH_LIBRARY" val="GRAPHIC"/>
  <p:tag name="MH_TYPE" val="Other"/>
  <p:tag name="MH_ORDER" val="8"/>
</p:tagLst>
</file>

<file path=ppt/tags/tag539.xml><?xml version="1.0" encoding="utf-8"?>
<p:tagLst xmlns:p="http://schemas.openxmlformats.org/presentationml/2006/main">
  <p:tag name="MH" val="20200611133541"/>
  <p:tag name="MH_LIBRARY" val="GRAPHIC"/>
  <p:tag name="MH_TYPE" val="Other"/>
  <p:tag name="MH_ORDER" val="9"/>
</p:tagLst>
</file>

<file path=ppt/tags/tag54.xml><?xml version="1.0" encoding="utf-8"?>
<p:tagLst xmlns:p="http://schemas.openxmlformats.org/presentationml/2006/main">
  <p:tag name="MH" val="20200530224217"/>
  <p:tag name="MH_LIBRARY" val="GRAPHIC"/>
  <p:tag name="MH_TYPE" val="Text"/>
  <p:tag name="MH_ORDER" val="4"/>
</p:tagLst>
</file>

<file path=ppt/tags/tag540.xml><?xml version="1.0" encoding="utf-8"?>
<p:tagLst xmlns:p="http://schemas.openxmlformats.org/presentationml/2006/main">
  <p:tag name="MH" val="20200611133541"/>
  <p:tag name="MH_LIBRARY" val="GRAPHIC"/>
  <p:tag name="MH_TYPE" val="Other"/>
  <p:tag name="MH_ORDER" val="10"/>
</p:tagLst>
</file>

<file path=ppt/tags/tag541.xml><?xml version="1.0" encoding="utf-8"?>
<p:tagLst xmlns:p="http://schemas.openxmlformats.org/presentationml/2006/main">
  <p:tag name="MH" val="20200611133541"/>
  <p:tag name="MH_LIBRARY" val="GRAPHIC"/>
  <p:tag name="MH_TYPE" val="Other"/>
  <p:tag name="MH_ORDER" val="11"/>
</p:tagLst>
</file>

<file path=ppt/tags/tag542.xml><?xml version="1.0" encoding="utf-8"?>
<p:tagLst xmlns:p="http://schemas.openxmlformats.org/presentationml/2006/main">
  <p:tag name="MH" val="20200611133541"/>
  <p:tag name="MH_LIBRARY" val="GRAPHIC"/>
  <p:tag name="MH_TYPE" val="Other"/>
  <p:tag name="MH_ORDER" val="12"/>
</p:tagLst>
</file>

<file path=ppt/tags/tag543.xml><?xml version="1.0" encoding="utf-8"?>
<p:tagLst xmlns:p="http://schemas.openxmlformats.org/presentationml/2006/main">
  <p:tag name="MH" val="20200611133541"/>
  <p:tag name="MH_LIBRARY" val="GRAPHIC"/>
  <p:tag name="MH_TYPE" val="SubTitle"/>
  <p:tag name="MH_ORDER" val="1"/>
</p:tagLst>
</file>

<file path=ppt/tags/tag544.xml><?xml version="1.0" encoding="utf-8"?>
<p:tagLst xmlns:p="http://schemas.openxmlformats.org/presentationml/2006/main">
  <p:tag name="MH" val="20200611133541"/>
  <p:tag name="MH_LIBRARY" val="GRAPHIC"/>
  <p:tag name="MH_TYPE" val="SubTitle"/>
  <p:tag name="MH_ORDER" val="2"/>
</p:tagLst>
</file>

<file path=ppt/tags/tag545.xml><?xml version="1.0" encoding="utf-8"?>
<p:tagLst xmlns:p="http://schemas.openxmlformats.org/presentationml/2006/main">
  <p:tag name="MH" val="20200611132301"/>
  <p:tag name="MH_LIBRARY" val="GRAPHIC"/>
  <p:tag name="MH_ORDER" val="任意多边形 6"/>
</p:tagLst>
</file>

<file path=ppt/tags/tag546.xml><?xml version="1.0" encoding="utf-8"?>
<p:tagLst xmlns:p="http://schemas.openxmlformats.org/presentationml/2006/main">
  <p:tag name="MH" val="20200611132301"/>
  <p:tag name="MH_LIBRARY" val="GRAPHIC"/>
  <p:tag name="MH_ORDER" val="Rectangle 1"/>
</p:tagLst>
</file>

<file path=ppt/tags/tag547.xml><?xml version="1.0" encoding="utf-8"?>
<p:tagLst xmlns:p="http://schemas.openxmlformats.org/presentationml/2006/main">
  <p:tag name="MH" val="20200611132301"/>
  <p:tag name="MH_LIBRARY" val="GRAPHIC"/>
  <p:tag name="MH_ORDER" val="Straight Connector 9"/>
</p:tagLst>
</file>

<file path=ppt/tags/tag548.xml><?xml version="1.0" encoding="utf-8"?>
<p:tagLst xmlns:p="http://schemas.openxmlformats.org/presentationml/2006/main">
  <p:tag name="MH" val="20200611132301"/>
  <p:tag name="MH_LIBRARY" val="GRAPHIC"/>
  <p:tag name="MH_ORDER" val="Straight Connector 10"/>
</p:tagLst>
</file>

<file path=ppt/tags/tag549.xml><?xml version="1.0" encoding="utf-8"?>
<p:tagLst xmlns:p="http://schemas.openxmlformats.org/presentationml/2006/main">
  <p:tag name="MH" val="20200611132301"/>
  <p:tag name="MH_LIBRARY" val="GRAPHIC"/>
</p:tagLst>
</file>

<file path=ppt/tags/tag55.xml><?xml version="1.0" encoding="utf-8"?>
<p:tagLst xmlns:p="http://schemas.openxmlformats.org/presentationml/2006/main">
  <p:tag name="MH" val="20200530224217"/>
  <p:tag name="MH_LIBRARY" val="GRAPHIC"/>
  <p:tag name="MH_TYPE" val="SubTitle"/>
  <p:tag name="MH_ORDER" val="4"/>
</p:tagLst>
</file>

<file path=ppt/tags/tag550.xml><?xml version="1.0" encoding="utf-8"?>
<p:tagLst xmlns:p="http://schemas.openxmlformats.org/presentationml/2006/main">
  <p:tag name="ISPRING_PRESENTATION_TITLE" val="蓝色简介大气毕业答辩竞赛演讲PPT模板"/>
  <p:tag name="MH_CONTENTSID" val="264"/>
  <p:tag name="MH_SECTIONID" val="281,723,"/>
</p:tagLst>
</file>

<file path=ppt/tags/tag56.xml><?xml version="1.0" encoding="utf-8"?>
<p:tagLst xmlns:p="http://schemas.openxmlformats.org/presentationml/2006/main">
  <p:tag name="MH" val="20200530224217"/>
  <p:tag name="MH_LIBRARY" val="GRAPHIC"/>
  <p:tag name="MH_TYPE" val="Text"/>
  <p:tag name="MH_ORDER" val="5"/>
</p:tagLst>
</file>

<file path=ppt/tags/tag57.xml><?xml version="1.0" encoding="utf-8"?>
<p:tagLst xmlns:p="http://schemas.openxmlformats.org/presentationml/2006/main">
  <p:tag name="MH" val="20200530224217"/>
  <p:tag name="MH_LIBRARY" val="GRAPHIC"/>
  <p:tag name="MH_TYPE" val="SubTitle"/>
  <p:tag name="MH_ORDER" val="5"/>
</p:tagLst>
</file>

<file path=ppt/tags/tag58.xml><?xml version="1.0" encoding="utf-8"?>
<p:tagLst xmlns:p="http://schemas.openxmlformats.org/presentationml/2006/main">
  <p:tag name="MH" val="20200530224217"/>
  <p:tag name="MH_LIBRARY" val="GRAPHIC"/>
  <p:tag name="MH_TYPE" val="Text"/>
  <p:tag name="MH_ORDER" val="2"/>
</p:tagLst>
</file>

<file path=ppt/tags/tag59.xml><?xml version="1.0" encoding="utf-8"?>
<p:tagLst xmlns:p="http://schemas.openxmlformats.org/presentationml/2006/main">
  <p:tag name="MH" val="20200530224217"/>
  <p:tag name="MH_LIBRARY" val="GRAPHIC"/>
  <p:tag name="MH_TYPE" val="SubTitle"/>
  <p:tag name="MH_ORDER" val="2"/>
</p:tagLst>
</file>

<file path=ppt/tags/tag6.xml><?xml version="1.0" encoding="utf-8"?>
<p:tagLst xmlns:p="http://schemas.openxmlformats.org/presentationml/2006/main">
  <p:tag name="MH" val="20200529234947"/>
  <p:tag name="MH_LIBRARY" val="GRAPHIC"/>
  <p:tag name="MH_TYPE" val="Other"/>
  <p:tag name="MH_ORDER" val="5"/>
</p:tagLst>
</file>

<file path=ppt/tags/tag60.xml><?xml version="1.0" encoding="utf-8"?>
<p:tagLst xmlns:p="http://schemas.openxmlformats.org/presentationml/2006/main">
  <p:tag name="MH" val="20200530224217"/>
  <p:tag name="MH_LIBRARY" val="GRAPHIC"/>
  <p:tag name="MH_TYPE" val="Text"/>
  <p:tag name="MH_ORDER" val="4"/>
</p:tagLst>
</file>

<file path=ppt/tags/tag61.xml><?xml version="1.0" encoding="utf-8"?>
<p:tagLst xmlns:p="http://schemas.openxmlformats.org/presentationml/2006/main">
  <p:tag name="MH" val="20200530224217"/>
  <p:tag name="MH_LIBRARY" val="GRAPHIC"/>
  <p:tag name="MH_TYPE" val="SubTitle"/>
  <p:tag name="MH_ORDER" val="4"/>
</p:tagLst>
</file>

<file path=ppt/tags/tag62.xml><?xml version="1.0" encoding="utf-8"?>
<p:tagLst xmlns:p="http://schemas.openxmlformats.org/presentationml/2006/main">
  <p:tag name="MH" val="20200530224217"/>
  <p:tag name="MH_LIBRARY" val="GRAPHIC"/>
  <p:tag name="MH_TYPE" val="Text"/>
  <p:tag name="MH_ORDER" val="5"/>
</p:tagLst>
</file>

<file path=ppt/tags/tag63.xml><?xml version="1.0" encoding="utf-8"?>
<p:tagLst xmlns:p="http://schemas.openxmlformats.org/presentationml/2006/main">
  <p:tag name="MH" val="20200530224217"/>
  <p:tag name="MH_LIBRARY" val="GRAPHIC"/>
  <p:tag name="MH_TYPE" val="SubTitle"/>
  <p:tag name="MH_ORDER" val="5"/>
</p:tagLst>
</file>

<file path=ppt/tags/tag64.xml><?xml version="1.0" encoding="utf-8"?>
<p:tagLst xmlns:p="http://schemas.openxmlformats.org/presentationml/2006/main">
  <p:tag name="MH" val="20200530225414"/>
  <p:tag name="MH_LIBRARY" val="GRAPHIC"/>
  <p:tag name="MH_TYPE" val="Other"/>
  <p:tag name="MH_ORDER" val="1"/>
</p:tagLst>
</file>

<file path=ppt/tags/tag65.xml><?xml version="1.0" encoding="utf-8"?>
<p:tagLst xmlns:p="http://schemas.openxmlformats.org/presentationml/2006/main">
  <p:tag name="MH" val="20200530225414"/>
  <p:tag name="MH_LIBRARY" val="GRAPHIC"/>
  <p:tag name="MH_TYPE" val="Other"/>
  <p:tag name="MH_ORDER" val="2"/>
</p:tagLst>
</file>

<file path=ppt/tags/tag66.xml><?xml version="1.0" encoding="utf-8"?>
<p:tagLst xmlns:p="http://schemas.openxmlformats.org/presentationml/2006/main">
  <p:tag name="MH" val="20200530225414"/>
  <p:tag name="MH_LIBRARY" val="GRAPHIC"/>
  <p:tag name="MH_TYPE" val="Other"/>
  <p:tag name="MH_ORDER" val="3"/>
</p:tagLst>
</file>

<file path=ppt/tags/tag67.xml><?xml version="1.0" encoding="utf-8"?>
<p:tagLst xmlns:p="http://schemas.openxmlformats.org/presentationml/2006/main">
  <p:tag name="MH" val="20200530225414"/>
  <p:tag name="MH_LIBRARY" val="GRAPHIC"/>
  <p:tag name="MH_TYPE" val="SubTitle"/>
  <p:tag name="MH_ORDER" val="1"/>
</p:tagLst>
</file>

<file path=ppt/tags/tag68.xml><?xml version="1.0" encoding="utf-8"?>
<p:tagLst xmlns:p="http://schemas.openxmlformats.org/presentationml/2006/main">
  <p:tag name="MH" val="20200530225414"/>
  <p:tag name="MH_LIBRARY" val="GRAPHIC"/>
  <p:tag name="MH_TYPE" val="SubTitle"/>
  <p:tag name="MH_ORDER" val="2"/>
</p:tagLst>
</file>

<file path=ppt/tags/tag69.xml><?xml version="1.0" encoding="utf-8"?>
<p:tagLst xmlns:p="http://schemas.openxmlformats.org/presentationml/2006/main">
  <p:tag name="MH" val="20200530225414"/>
  <p:tag name="MH_LIBRARY" val="GRAPHIC"/>
  <p:tag name="MH_TYPE" val="SubTitle"/>
  <p:tag name="MH_ORDER" val="3"/>
</p:tagLst>
</file>

<file path=ppt/tags/tag7.xml><?xml version="1.0" encoding="utf-8"?>
<p:tagLst xmlns:p="http://schemas.openxmlformats.org/presentationml/2006/main">
  <p:tag name="MH" val="20200529234947"/>
  <p:tag name="MH_LIBRARY" val="GRAPHIC"/>
  <p:tag name="MH_TYPE" val="SubTitle"/>
  <p:tag name="MH_ORDER" val="3"/>
</p:tagLst>
</file>

<file path=ppt/tags/tag70.xml><?xml version="1.0" encoding="utf-8"?>
<p:tagLst xmlns:p="http://schemas.openxmlformats.org/presentationml/2006/main">
  <p:tag name="MH" val="20200530225414"/>
  <p:tag name="MH_LIBRARY" val="GRAPHIC"/>
  <p:tag name="MH_TYPE" val="Title"/>
  <p:tag name="MH_ORDER" val="1"/>
</p:tagLst>
</file>

<file path=ppt/tags/tag71.xml><?xml version="1.0" encoding="utf-8"?>
<p:tagLst xmlns:p="http://schemas.openxmlformats.org/presentationml/2006/main">
  <p:tag name="MH" val="20200601134407"/>
  <p:tag name="MH_LIBRARY" val="GRAPHIC"/>
  <p:tag name="MH_TYPE" val="Other"/>
  <p:tag name="MH_ORDER" val="1"/>
</p:tagLst>
</file>

<file path=ppt/tags/tag72.xml><?xml version="1.0" encoding="utf-8"?>
<p:tagLst xmlns:p="http://schemas.openxmlformats.org/presentationml/2006/main">
  <p:tag name="MH" val="20200601134407"/>
  <p:tag name="MH_LIBRARY" val="GRAPHIC"/>
  <p:tag name="MH_TYPE" val="Other"/>
  <p:tag name="MH_ORDER" val="2"/>
</p:tagLst>
</file>

<file path=ppt/tags/tag73.xml><?xml version="1.0" encoding="utf-8"?>
<p:tagLst xmlns:p="http://schemas.openxmlformats.org/presentationml/2006/main">
  <p:tag name="MH" val="20200601134407"/>
  <p:tag name="MH_LIBRARY" val="GRAPHIC"/>
  <p:tag name="MH_TYPE" val="Other"/>
  <p:tag name="MH_ORDER" val="3"/>
</p:tagLst>
</file>

<file path=ppt/tags/tag74.xml><?xml version="1.0" encoding="utf-8"?>
<p:tagLst xmlns:p="http://schemas.openxmlformats.org/presentationml/2006/main">
  <p:tag name="MH" val="20200601134407"/>
  <p:tag name="MH_LIBRARY" val="GRAPHIC"/>
  <p:tag name="MH_TYPE" val="Other"/>
  <p:tag name="MH_ORDER" val="4"/>
</p:tagLst>
</file>

<file path=ppt/tags/tag75.xml><?xml version="1.0" encoding="utf-8"?>
<p:tagLst xmlns:p="http://schemas.openxmlformats.org/presentationml/2006/main">
  <p:tag name="MH" val="20200601134407"/>
  <p:tag name="MH_LIBRARY" val="GRAPHIC"/>
  <p:tag name="MH_TYPE" val="Other"/>
  <p:tag name="MH_ORDER" val="5"/>
</p:tagLst>
</file>

<file path=ppt/tags/tag76.xml><?xml version="1.0" encoding="utf-8"?>
<p:tagLst xmlns:p="http://schemas.openxmlformats.org/presentationml/2006/main">
  <p:tag name="MH" val="20200601134407"/>
  <p:tag name="MH_LIBRARY" val="GRAPHIC"/>
  <p:tag name="MH_TYPE" val="Other"/>
  <p:tag name="MH_ORDER" val="6"/>
</p:tagLst>
</file>

<file path=ppt/tags/tag77.xml><?xml version="1.0" encoding="utf-8"?>
<p:tagLst xmlns:p="http://schemas.openxmlformats.org/presentationml/2006/main">
  <p:tag name="MH" val="20200601134407"/>
  <p:tag name="MH_LIBRARY" val="GRAPHIC"/>
  <p:tag name="MH_TYPE" val="Other"/>
  <p:tag name="MH_ORDER" val="7"/>
</p:tagLst>
</file>

<file path=ppt/tags/tag78.xml><?xml version="1.0" encoding="utf-8"?>
<p:tagLst xmlns:p="http://schemas.openxmlformats.org/presentationml/2006/main">
  <p:tag name="MH" val="20200601134407"/>
  <p:tag name="MH_LIBRARY" val="GRAPHIC"/>
  <p:tag name="MH_TYPE" val="Other"/>
  <p:tag name="MH_ORDER" val="8"/>
</p:tagLst>
</file>

<file path=ppt/tags/tag79.xml><?xml version="1.0" encoding="utf-8"?>
<p:tagLst xmlns:p="http://schemas.openxmlformats.org/presentationml/2006/main">
  <p:tag name="MH" val="20200601134407"/>
  <p:tag name="MH_LIBRARY" val="GRAPHIC"/>
  <p:tag name="MH_TYPE" val="Other"/>
  <p:tag name="MH_ORDER" val="9"/>
</p:tagLst>
</file>

<file path=ppt/tags/tag8.xml><?xml version="1.0" encoding="utf-8"?>
<p:tagLst xmlns:p="http://schemas.openxmlformats.org/presentationml/2006/main">
  <p:tag name="MH" val="20200529234947"/>
  <p:tag name="MH_LIBRARY" val="GRAPHIC"/>
  <p:tag name="MH_TYPE" val="Other"/>
  <p:tag name="MH_ORDER" val="7"/>
</p:tagLst>
</file>

<file path=ppt/tags/tag80.xml><?xml version="1.0" encoding="utf-8"?>
<p:tagLst xmlns:p="http://schemas.openxmlformats.org/presentationml/2006/main">
  <p:tag name="MH" val="20200601134407"/>
  <p:tag name="MH_LIBRARY" val="GRAPHIC"/>
  <p:tag name="MH_TYPE" val="Other"/>
  <p:tag name="MH_ORDER" val="10"/>
</p:tagLst>
</file>

<file path=ppt/tags/tag81.xml><?xml version="1.0" encoding="utf-8"?>
<p:tagLst xmlns:p="http://schemas.openxmlformats.org/presentationml/2006/main">
  <p:tag name="MH" val="20200601134407"/>
  <p:tag name="MH_LIBRARY" val="GRAPHIC"/>
  <p:tag name="MH_TYPE" val="Other"/>
  <p:tag name="MH_ORDER" val="11"/>
</p:tagLst>
</file>

<file path=ppt/tags/tag82.xml><?xml version="1.0" encoding="utf-8"?>
<p:tagLst xmlns:p="http://schemas.openxmlformats.org/presentationml/2006/main">
  <p:tag name="MH" val="20200601134407"/>
  <p:tag name="MH_LIBRARY" val="GRAPHIC"/>
  <p:tag name="MH_TYPE" val="Other"/>
  <p:tag name="MH_ORDER" val="12"/>
</p:tagLst>
</file>

<file path=ppt/tags/tag83.xml><?xml version="1.0" encoding="utf-8"?>
<p:tagLst xmlns:p="http://schemas.openxmlformats.org/presentationml/2006/main">
  <p:tag name="MH" val="20200601134407"/>
  <p:tag name="MH_LIBRARY" val="GRAPHIC"/>
  <p:tag name="MH_TYPE" val="Other"/>
  <p:tag name="MH_ORDER" val="13"/>
</p:tagLst>
</file>

<file path=ppt/tags/tag84.xml><?xml version="1.0" encoding="utf-8"?>
<p:tagLst xmlns:p="http://schemas.openxmlformats.org/presentationml/2006/main">
  <p:tag name="MH" val="20200601134407"/>
  <p:tag name="MH_LIBRARY" val="GRAPHIC"/>
  <p:tag name="MH_TYPE" val="SubTitle"/>
  <p:tag name="MH_ORDER" val="1"/>
</p:tagLst>
</file>

<file path=ppt/tags/tag85.xml><?xml version="1.0" encoding="utf-8"?>
<p:tagLst xmlns:p="http://schemas.openxmlformats.org/presentationml/2006/main">
  <p:tag name="MH" val="20200601134407"/>
  <p:tag name="MH_LIBRARY" val="GRAPHIC"/>
  <p:tag name="MH_TYPE" val="Other"/>
  <p:tag name="MH_ORDER" val="14"/>
</p:tagLst>
</file>

<file path=ppt/tags/tag86.xml><?xml version="1.0" encoding="utf-8"?>
<p:tagLst xmlns:p="http://schemas.openxmlformats.org/presentationml/2006/main">
  <p:tag name="MH" val="20200601134407"/>
  <p:tag name="MH_LIBRARY" val="GRAPHIC"/>
  <p:tag name="MH_TYPE" val="Other"/>
  <p:tag name="MH_ORDER" val="15"/>
</p:tagLst>
</file>

<file path=ppt/tags/tag87.xml><?xml version="1.0" encoding="utf-8"?>
<p:tagLst xmlns:p="http://schemas.openxmlformats.org/presentationml/2006/main">
  <p:tag name="MH" val="20200601134407"/>
  <p:tag name="MH_LIBRARY" val="GRAPHIC"/>
  <p:tag name="MH_TYPE" val="Other"/>
  <p:tag name="MH_ORDER" val="16"/>
</p:tagLst>
</file>

<file path=ppt/tags/tag88.xml><?xml version="1.0" encoding="utf-8"?>
<p:tagLst xmlns:p="http://schemas.openxmlformats.org/presentationml/2006/main">
  <p:tag name="MH" val="20200601134407"/>
  <p:tag name="MH_LIBRARY" val="GRAPHIC"/>
  <p:tag name="MH_TYPE" val="Other"/>
  <p:tag name="MH_ORDER" val="17"/>
</p:tagLst>
</file>

<file path=ppt/tags/tag89.xml><?xml version="1.0" encoding="utf-8"?>
<p:tagLst xmlns:p="http://schemas.openxmlformats.org/presentationml/2006/main">
  <p:tag name="MH" val="20200601134407"/>
  <p:tag name="MH_LIBRARY" val="GRAPHIC"/>
  <p:tag name="MH_TYPE" val="Other"/>
  <p:tag name="MH_ORDER" val="18"/>
</p:tagLst>
</file>

<file path=ppt/tags/tag9.xml><?xml version="1.0" encoding="utf-8"?>
<p:tagLst xmlns:p="http://schemas.openxmlformats.org/presentationml/2006/main">
  <p:tag name="MH" val="20200529234947"/>
  <p:tag name="MH_LIBRARY" val="GRAPHIC"/>
  <p:tag name="MH_TYPE" val="SubTitle"/>
  <p:tag name="MH_ORDER" val="4"/>
</p:tagLst>
</file>

<file path=ppt/tags/tag90.xml><?xml version="1.0" encoding="utf-8"?>
<p:tagLst xmlns:p="http://schemas.openxmlformats.org/presentationml/2006/main">
  <p:tag name="MH" val="20200601134407"/>
  <p:tag name="MH_LIBRARY" val="GRAPHIC"/>
  <p:tag name="MH_TYPE" val="Other"/>
  <p:tag name="MH_ORDER" val="19"/>
</p:tagLst>
</file>

<file path=ppt/tags/tag91.xml><?xml version="1.0" encoding="utf-8"?>
<p:tagLst xmlns:p="http://schemas.openxmlformats.org/presentationml/2006/main">
  <p:tag name="MH" val="20200601134407"/>
  <p:tag name="MH_LIBRARY" val="GRAPHIC"/>
  <p:tag name="MH_TYPE" val="Other"/>
  <p:tag name="MH_ORDER" val="20"/>
</p:tagLst>
</file>

<file path=ppt/tags/tag92.xml><?xml version="1.0" encoding="utf-8"?>
<p:tagLst xmlns:p="http://schemas.openxmlformats.org/presentationml/2006/main">
  <p:tag name="MH" val="20200601134407"/>
  <p:tag name="MH_LIBRARY" val="GRAPHIC"/>
  <p:tag name="MH_TYPE" val="Other"/>
  <p:tag name="MH_ORDER" val="21"/>
</p:tagLst>
</file>

<file path=ppt/tags/tag93.xml><?xml version="1.0" encoding="utf-8"?>
<p:tagLst xmlns:p="http://schemas.openxmlformats.org/presentationml/2006/main">
  <p:tag name="MH" val="20200601134407"/>
  <p:tag name="MH_LIBRARY" val="GRAPHIC"/>
  <p:tag name="MH_TYPE" val="Other"/>
  <p:tag name="MH_ORDER" val="22"/>
</p:tagLst>
</file>

<file path=ppt/tags/tag94.xml><?xml version="1.0" encoding="utf-8"?>
<p:tagLst xmlns:p="http://schemas.openxmlformats.org/presentationml/2006/main">
  <p:tag name="MH" val="20200601134407"/>
  <p:tag name="MH_LIBRARY" val="GRAPHIC"/>
  <p:tag name="MH_TYPE" val="Other"/>
  <p:tag name="MH_ORDER" val="23"/>
</p:tagLst>
</file>

<file path=ppt/tags/tag95.xml><?xml version="1.0" encoding="utf-8"?>
<p:tagLst xmlns:p="http://schemas.openxmlformats.org/presentationml/2006/main">
  <p:tag name="MH" val="20200601134407"/>
  <p:tag name="MH_LIBRARY" val="GRAPHIC"/>
  <p:tag name="MH_TYPE" val="Other"/>
  <p:tag name="MH_ORDER" val="24"/>
</p:tagLst>
</file>

<file path=ppt/tags/tag96.xml><?xml version="1.0" encoding="utf-8"?>
<p:tagLst xmlns:p="http://schemas.openxmlformats.org/presentationml/2006/main">
  <p:tag name="MH" val="20200601134407"/>
  <p:tag name="MH_LIBRARY" val="GRAPHIC"/>
  <p:tag name="MH_TYPE" val="Other"/>
  <p:tag name="MH_ORDER" val="25"/>
</p:tagLst>
</file>

<file path=ppt/tags/tag97.xml><?xml version="1.0" encoding="utf-8"?>
<p:tagLst xmlns:p="http://schemas.openxmlformats.org/presentationml/2006/main">
  <p:tag name="MH" val="20200601134407"/>
  <p:tag name="MH_LIBRARY" val="GRAPHIC"/>
  <p:tag name="MH_TYPE" val="SubTitle"/>
  <p:tag name="MH_ORDER" val="2"/>
</p:tagLst>
</file>

<file path=ppt/tags/tag98.xml><?xml version="1.0" encoding="utf-8"?>
<p:tagLst xmlns:p="http://schemas.openxmlformats.org/presentationml/2006/main">
  <p:tag name="MH" val="20200601134407"/>
  <p:tag name="MH_LIBRARY" val="GRAPHIC"/>
  <p:tag name="MH_TYPE" val="Other"/>
  <p:tag name="MH_ORDER" val="26"/>
</p:tagLst>
</file>

<file path=ppt/tags/tag99.xml><?xml version="1.0" encoding="utf-8"?>
<p:tagLst xmlns:p="http://schemas.openxmlformats.org/presentationml/2006/main">
  <p:tag name="MH" val="20200601134747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7582</Words>
  <Application>WPS 演示</Application>
  <PresentationFormat>全屏显示(4:3)</PresentationFormat>
  <Paragraphs>1360</Paragraphs>
  <Slides>71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33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106" baseType="lpstr">
      <vt:lpstr>Arial</vt:lpstr>
      <vt:lpstr>宋体</vt:lpstr>
      <vt:lpstr>Wingdings</vt:lpstr>
      <vt:lpstr>华文行楷</vt:lpstr>
      <vt:lpstr>微软雅黑</vt:lpstr>
      <vt:lpstr>华文楷体</vt:lpstr>
      <vt:lpstr>楷体</vt:lpstr>
      <vt:lpstr>等线</vt:lpstr>
      <vt:lpstr>华文隶书</vt:lpstr>
      <vt:lpstr>Arial Narrow</vt:lpstr>
      <vt:lpstr>Calibri</vt:lpstr>
      <vt:lpstr>Baskerville Old Face</vt:lpstr>
      <vt:lpstr>Arial Unicode MS</vt:lpstr>
      <vt:lpstr>方正舒体</vt:lpstr>
      <vt:lpstr>Tahoma</vt:lpstr>
      <vt:lpstr>楷体_GB2312</vt:lpstr>
      <vt:lpstr>新宋体</vt:lpstr>
      <vt:lpstr>Wingdings 2</vt:lpstr>
      <vt:lpstr>等线 Light</vt:lpstr>
      <vt:lpstr>Calibri Light</vt:lpstr>
      <vt:lpstr>Times New Roman</vt:lpstr>
      <vt:lpstr>Microsoft JhengHei</vt:lpstr>
      <vt:lpstr>PMingLiU</vt:lpstr>
      <vt:lpstr>Tahoma</vt:lpstr>
      <vt:lpstr>华文中宋</vt:lpstr>
      <vt:lpstr>楷体_GB2312</vt:lpstr>
      <vt:lpstr>Calibri</vt:lpstr>
      <vt:lpstr>隶书</vt:lpstr>
      <vt:lpstr>黑体</vt:lpstr>
      <vt:lpstr>幼圆</vt:lpstr>
      <vt:lpstr>Tempus Sans ITC</vt:lpstr>
      <vt:lpstr>Adobe Gothic Std B</vt:lpstr>
      <vt:lpstr>MS UI Gothic</vt:lpstr>
      <vt:lpstr>1_Office 主题​​</vt:lpstr>
      <vt:lpstr>MSDraw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刘皓月</cp:lastModifiedBy>
  <cp:revision>387</cp:revision>
  <dcterms:created xsi:type="dcterms:W3CDTF">2018-07-22T02:36:00Z</dcterms:created>
  <dcterms:modified xsi:type="dcterms:W3CDTF">2020-06-11T07:18:23Z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