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730" r:id="rId3"/>
    <p:sldId id="825" r:id="rId5"/>
    <p:sldId id="1162" r:id="rId6"/>
    <p:sldId id="1163" r:id="rId7"/>
    <p:sldId id="1164" r:id="rId8"/>
    <p:sldId id="1165" r:id="rId9"/>
    <p:sldId id="1168" r:id="rId10"/>
    <p:sldId id="1167" r:id="rId11"/>
    <p:sldId id="1169" r:id="rId12"/>
    <p:sldId id="1166" r:id="rId13"/>
    <p:sldId id="1170" r:id="rId14"/>
    <p:sldId id="1171" r:id="rId15"/>
    <p:sldId id="1172" r:id="rId16"/>
    <p:sldId id="1173" r:id="rId17"/>
    <p:sldId id="1174" r:id="rId18"/>
    <p:sldId id="1175" r:id="rId19"/>
    <p:sldId id="1176" r:id="rId20"/>
    <p:sldId id="256" r:id="rId21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66" autoAdjust="0"/>
    <p:restoredTop sz="95171" autoAdjust="0"/>
  </p:normalViewPr>
  <p:slideViewPr>
    <p:cSldViewPr snapToGrid="0" showGuides="1">
      <p:cViewPr varScale="1">
        <p:scale>
          <a:sx n="89" d="100"/>
          <a:sy n="89" d="100"/>
        </p:scale>
        <p:origin x="375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5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148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A1862-72E1-426C-855A-D48747319F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0BC9D-12F8-4D67-BEC5-611AE33D2FA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5E01-A3AA-414B-AC91-6247B051C5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3" Type="http://schemas.openxmlformats.org/officeDocument/2006/relationships/notesSlide" Target="../notesSlides/notesSlide10.xml"/><Relationship Id="rId12" Type="http://schemas.openxmlformats.org/officeDocument/2006/relationships/slideLayout" Target="../slideLayouts/slideLayout6.xml"/><Relationship Id="rId11" Type="http://schemas.openxmlformats.org/officeDocument/2006/relationships/tags" Target="../tags/tag66.xml"/><Relationship Id="rId10" Type="http://schemas.openxmlformats.org/officeDocument/2006/relationships/tags" Target="../tags/tag65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3" Type="http://schemas.openxmlformats.org/officeDocument/2006/relationships/notesSlide" Target="../notesSlides/notesSlide11.xml"/><Relationship Id="rId12" Type="http://schemas.openxmlformats.org/officeDocument/2006/relationships/slideLayout" Target="../slideLayouts/slideLayout6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3" Type="http://schemas.openxmlformats.org/officeDocument/2006/relationships/notesSlide" Target="../notesSlides/notesSlide12.xml"/><Relationship Id="rId12" Type="http://schemas.openxmlformats.org/officeDocument/2006/relationships/slideLayout" Target="../slideLayouts/slideLayout6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1" Type="http://schemas.openxmlformats.org/officeDocument/2006/relationships/notesSlide" Target="../notesSlides/notesSlide13.xml"/><Relationship Id="rId30" Type="http://schemas.openxmlformats.org/officeDocument/2006/relationships/slideLayout" Target="../slideLayouts/slideLayout6.xml"/><Relationship Id="rId3" Type="http://schemas.openxmlformats.org/officeDocument/2006/relationships/tags" Target="../tags/tag88.xml"/><Relationship Id="rId29" Type="http://schemas.openxmlformats.org/officeDocument/2006/relationships/tags" Target="../tags/tag114.xml"/><Relationship Id="rId28" Type="http://schemas.openxmlformats.org/officeDocument/2006/relationships/tags" Target="../tags/tag113.xml"/><Relationship Id="rId27" Type="http://schemas.openxmlformats.org/officeDocument/2006/relationships/tags" Target="../tags/tag112.xml"/><Relationship Id="rId26" Type="http://schemas.openxmlformats.org/officeDocument/2006/relationships/tags" Target="../tags/tag111.xml"/><Relationship Id="rId25" Type="http://schemas.openxmlformats.org/officeDocument/2006/relationships/tags" Target="../tags/tag110.xml"/><Relationship Id="rId24" Type="http://schemas.openxmlformats.org/officeDocument/2006/relationships/tags" Target="../tags/tag109.xml"/><Relationship Id="rId23" Type="http://schemas.openxmlformats.org/officeDocument/2006/relationships/tags" Target="../tags/tag108.xml"/><Relationship Id="rId22" Type="http://schemas.openxmlformats.org/officeDocument/2006/relationships/tags" Target="../tags/tag107.xml"/><Relationship Id="rId21" Type="http://schemas.openxmlformats.org/officeDocument/2006/relationships/tags" Target="../tags/tag106.xml"/><Relationship Id="rId20" Type="http://schemas.openxmlformats.org/officeDocument/2006/relationships/tags" Target="../tags/tag105.xml"/><Relationship Id="rId2" Type="http://schemas.openxmlformats.org/officeDocument/2006/relationships/tags" Target="../tags/tag87.xml"/><Relationship Id="rId19" Type="http://schemas.openxmlformats.org/officeDocument/2006/relationships/tags" Target="../tags/tag104.xml"/><Relationship Id="rId18" Type="http://schemas.openxmlformats.org/officeDocument/2006/relationships/tags" Target="../tags/tag103.xml"/><Relationship Id="rId17" Type="http://schemas.openxmlformats.org/officeDocument/2006/relationships/tags" Target="../tags/tag102.xml"/><Relationship Id="rId16" Type="http://schemas.openxmlformats.org/officeDocument/2006/relationships/tags" Target="../tags/tag101.xml"/><Relationship Id="rId15" Type="http://schemas.openxmlformats.org/officeDocument/2006/relationships/tags" Target="../tags/tag100.xml"/><Relationship Id="rId14" Type="http://schemas.openxmlformats.org/officeDocument/2006/relationships/tags" Target="../tags/tag99.xml"/><Relationship Id="rId13" Type="http://schemas.openxmlformats.org/officeDocument/2006/relationships/tags" Target="../tags/tag98.xml"/><Relationship Id="rId12" Type="http://schemas.openxmlformats.org/officeDocument/2006/relationships/tags" Target="../tags/tag97.xml"/><Relationship Id="rId11" Type="http://schemas.openxmlformats.org/officeDocument/2006/relationships/tags" Target="../tags/tag96.xml"/><Relationship Id="rId10" Type="http://schemas.openxmlformats.org/officeDocument/2006/relationships/tags" Target="../tags/tag95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2" Type="http://schemas.openxmlformats.org/officeDocument/2006/relationships/notesSlide" Target="../notesSlides/notesSlide14.xml"/><Relationship Id="rId11" Type="http://schemas.openxmlformats.org/officeDocument/2006/relationships/slideLayout" Target="../slideLayouts/slideLayout6.xml"/><Relationship Id="rId10" Type="http://schemas.openxmlformats.org/officeDocument/2006/relationships/tags" Target="../tags/tag123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2" Type="http://schemas.openxmlformats.org/officeDocument/2006/relationships/notesSlide" Target="../notesSlides/notesSlide15.xml"/><Relationship Id="rId11" Type="http://schemas.openxmlformats.org/officeDocument/2006/relationships/slideLayout" Target="../slideLayouts/slideLayout6.xml"/><Relationship Id="rId10" Type="http://schemas.openxmlformats.org/officeDocument/2006/relationships/tags" Target="../tags/tag13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3" Type="http://schemas.openxmlformats.org/officeDocument/2006/relationships/notesSlide" Target="../notesSlides/notesSlide5.xml"/><Relationship Id="rId12" Type="http://schemas.openxmlformats.org/officeDocument/2006/relationships/slideLayout" Target="../slideLayouts/slideLayout6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3" Type="http://schemas.openxmlformats.org/officeDocument/2006/relationships/notesSlide" Target="../notesSlides/notesSlide6.xml"/><Relationship Id="rId12" Type="http://schemas.openxmlformats.org/officeDocument/2006/relationships/slideLayout" Target="../slideLayouts/slideLayout6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3" Type="http://schemas.openxmlformats.org/officeDocument/2006/relationships/notesSlide" Target="../notesSlides/notesSlide7.xml"/><Relationship Id="rId12" Type="http://schemas.openxmlformats.org/officeDocument/2006/relationships/slideLayout" Target="../slideLayouts/slideLayout6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0" y="3196018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>
                <a:solidFill>
                  <a:srgbClr val="00457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汇编语言与微机接口技术</a:t>
            </a:r>
            <a:endParaRPr lang="zh-CN" altLang="en-US" sz="3600" b="1" dirty="0">
              <a:solidFill>
                <a:srgbClr val="004578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293131" y="4121256"/>
            <a:ext cx="4579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b="1" dirty="0">
                <a:solidFill>
                  <a:srgbClr val="00457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 sz="2400" b="1" dirty="0">
                <a:solidFill>
                  <a:srgbClr val="00457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b="1" dirty="0">
                <a:solidFill>
                  <a:srgbClr val="00457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章   汇编语言程序设计</a:t>
            </a:r>
            <a:endParaRPr lang="zh-CN" altLang="en-US" sz="2400" b="1" dirty="0">
              <a:solidFill>
                <a:srgbClr val="004578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30302" y="6465052"/>
            <a:ext cx="17716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zh-CN" sz="135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2020</a:t>
            </a:r>
            <a:r>
              <a:rPr lang="zh-CN" altLang="en-US" sz="135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135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135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135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135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</a:t>
            </a:r>
            <a:endParaRPr lang="zh-CN" altLang="en-US" sz="1350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1" name="图片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4.9 DOS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功能调用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字符显示（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号功能）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MH_Other_1"/>
          <p:cNvSpPr/>
          <p:nvPr>
            <p:custDataLst>
              <p:tags r:id="rId2"/>
            </p:custDataLst>
          </p:nvPr>
        </p:nvSpPr>
        <p:spPr>
          <a:xfrm>
            <a:off x="1467399" y="2393944"/>
            <a:ext cx="704850" cy="73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MH_Other_2"/>
          <p:cNvSpPr/>
          <p:nvPr>
            <p:custDataLst>
              <p:tags r:id="rId3"/>
            </p:custDataLst>
          </p:nvPr>
        </p:nvSpPr>
        <p:spPr>
          <a:xfrm>
            <a:off x="1332461" y="2254244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MH_SubTitle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491336" y="2022469"/>
            <a:ext cx="51085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说明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MH_Text_1"/>
          <p:cNvSpPr txBox="1"/>
          <p:nvPr>
            <p:custDataLst>
              <p:tags r:id="rId5"/>
            </p:custDataLst>
          </p:nvPr>
        </p:nvSpPr>
        <p:spPr>
          <a:xfrm>
            <a:off x="2491336" y="2554281"/>
            <a:ext cx="5790565" cy="1399154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该功能实现在屏幕上显示单个字符。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入口参数：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DL&lt;=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要显示字符的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ASCII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码。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MH_Other_3"/>
          <p:cNvSpPr/>
          <p:nvPr>
            <p:custDataLst>
              <p:tags r:id="rId6"/>
            </p:custDataLst>
          </p:nvPr>
        </p:nvSpPr>
        <p:spPr>
          <a:xfrm>
            <a:off x="1530564" y="4538877"/>
            <a:ext cx="704850" cy="730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MH_Other_4"/>
          <p:cNvSpPr/>
          <p:nvPr>
            <p:custDataLst>
              <p:tags r:id="rId7"/>
            </p:custDataLst>
          </p:nvPr>
        </p:nvSpPr>
        <p:spPr>
          <a:xfrm>
            <a:off x="1395626" y="4399177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MH_SubTitle_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554501" y="4168989"/>
            <a:ext cx="51085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举例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MH_Text_2"/>
          <p:cNvSpPr txBox="1"/>
          <p:nvPr>
            <p:custDataLst>
              <p:tags r:id="rId9"/>
            </p:custDataLst>
          </p:nvPr>
        </p:nvSpPr>
        <p:spPr>
          <a:xfrm>
            <a:off x="2554501" y="4699214"/>
            <a:ext cx="5572902" cy="1009650"/>
          </a:xfrm>
          <a:prstGeom prst="rect">
            <a:avLst/>
          </a:prstGeom>
          <a:noFill/>
        </p:spPr>
        <p:txBody>
          <a:bodyPr lIns="0" tIns="0" rIns="0" bIns="0">
            <a:normAutofit lnSpcReduction="10000"/>
          </a:bodyPr>
          <a:lstStyle/>
          <a:p>
            <a:pPr>
              <a:defRPr/>
            </a:pPr>
            <a:r>
              <a:rPr lang="pt-BR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MOV   DL  ‘A’</a:t>
            </a:r>
            <a:endParaRPr lang="pt-BR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pt-BR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MOV   AH</a:t>
            </a:r>
            <a:r>
              <a:rPr lang="zh-CN" altLang="pt-BR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pt-BR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pt-BR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pt-BR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INT   21H</a:t>
            </a:r>
            <a:endParaRPr lang="pt-BR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MH_Other_5"/>
          <p:cNvSpPr/>
          <p:nvPr>
            <p:custDataLst>
              <p:tags r:id="rId10"/>
            </p:custDataLst>
          </p:nvPr>
        </p:nvSpPr>
        <p:spPr bwMode="auto">
          <a:xfrm>
            <a:off x="1615036" y="2563806"/>
            <a:ext cx="398463" cy="396875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7" name="MH_Other_6"/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1695664" y="4707152"/>
            <a:ext cx="396875" cy="393700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4" grpId="0"/>
      <p:bldP spid="15" grpId="0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4.9 DOS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功能调用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字符打印（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号功能）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MH_Other_1"/>
          <p:cNvSpPr/>
          <p:nvPr>
            <p:custDataLst>
              <p:tags r:id="rId2"/>
            </p:custDataLst>
          </p:nvPr>
        </p:nvSpPr>
        <p:spPr>
          <a:xfrm>
            <a:off x="1467399" y="2393944"/>
            <a:ext cx="704850" cy="73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MH_Other_2"/>
          <p:cNvSpPr/>
          <p:nvPr>
            <p:custDataLst>
              <p:tags r:id="rId3"/>
            </p:custDataLst>
          </p:nvPr>
        </p:nvSpPr>
        <p:spPr>
          <a:xfrm>
            <a:off x="1332461" y="2254244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MH_SubTitle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491336" y="2022469"/>
            <a:ext cx="51085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说明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MH_Text_1"/>
          <p:cNvSpPr txBox="1"/>
          <p:nvPr>
            <p:custDataLst>
              <p:tags r:id="rId5"/>
            </p:custDataLst>
          </p:nvPr>
        </p:nvSpPr>
        <p:spPr>
          <a:xfrm>
            <a:off x="2491336" y="2554281"/>
            <a:ext cx="5790565" cy="1399154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该功能将字符送入打印机接口，实现单个字符的打印操作。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入口参数：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DL&lt;=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打印字符的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ASCII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码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MH_Other_3"/>
          <p:cNvSpPr/>
          <p:nvPr>
            <p:custDataLst>
              <p:tags r:id="rId6"/>
            </p:custDataLst>
          </p:nvPr>
        </p:nvSpPr>
        <p:spPr>
          <a:xfrm>
            <a:off x="1530564" y="4538877"/>
            <a:ext cx="704850" cy="730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MH_Other_4"/>
          <p:cNvSpPr/>
          <p:nvPr>
            <p:custDataLst>
              <p:tags r:id="rId7"/>
            </p:custDataLst>
          </p:nvPr>
        </p:nvSpPr>
        <p:spPr>
          <a:xfrm>
            <a:off x="1395626" y="4399177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MH_SubTitle_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554501" y="4168989"/>
            <a:ext cx="51085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举例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MH_Text_2"/>
          <p:cNvSpPr txBox="1"/>
          <p:nvPr>
            <p:custDataLst>
              <p:tags r:id="rId9"/>
            </p:custDataLst>
          </p:nvPr>
        </p:nvSpPr>
        <p:spPr>
          <a:xfrm>
            <a:off x="2554501" y="4699214"/>
            <a:ext cx="5572902" cy="1009650"/>
          </a:xfrm>
          <a:prstGeom prst="rect">
            <a:avLst/>
          </a:prstGeom>
          <a:noFill/>
        </p:spPr>
        <p:txBody>
          <a:bodyPr lIns="0" tIns="0" rIns="0" bIns="0">
            <a:normAutofit lnSpcReduction="10000"/>
          </a:bodyPr>
          <a:lstStyle/>
          <a:p>
            <a:pPr>
              <a:defRPr/>
            </a:pPr>
            <a:r>
              <a:rPr lang="pt-BR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MOV   DL</a:t>
            </a:r>
            <a:r>
              <a:rPr lang="zh-CN" altLang="pt-BR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，‘</a:t>
            </a:r>
            <a:r>
              <a:rPr lang="pt-BR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A’  </a:t>
            </a:r>
            <a:endParaRPr lang="pt-BR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pt-BR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MOV  AH</a:t>
            </a:r>
            <a:r>
              <a:rPr lang="zh-CN" altLang="pt-BR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pt-BR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5      </a:t>
            </a:r>
            <a:endParaRPr lang="pt-BR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pt-BR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INT     21H</a:t>
            </a:r>
            <a:endParaRPr lang="pt-BR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MH_Other_5"/>
          <p:cNvSpPr/>
          <p:nvPr>
            <p:custDataLst>
              <p:tags r:id="rId10"/>
            </p:custDataLst>
          </p:nvPr>
        </p:nvSpPr>
        <p:spPr bwMode="auto">
          <a:xfrm>
            <a:off x="1615036" y="2563806"/>
            <a:ext cx="398463" cy="396875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7" name="MH_Other_6"/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1695664" y="4707152"/>
            <a:ext cx="396875" cy="393700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4" grpId="0"/>
      <p:bldP spid="15" grpId="0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4.9 DOS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功能调用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字符串显示（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号功能）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MH_Other_1"/>
          <p:cNvSpPr/>
          <p:nvPr>
            <p:custDataLst>
              <p:tags r:id="rId2"/>
            </p:custDataLst>
          </p:nvPr>
        </p:nvSpPr>
        <p:spPr>
          <a:xfrm>
            <a:off x="1467399" y="2087349"/>
            <a:ext cx="704850" cy="73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MH_Other_2"/>
          <p:cNvSpPr/>
          <p:nvPr>
            <p:custDataLst>
              <p:tags r:id="rId3"/>
            </p:custDataLst>
          </p:nvPr>
        </p:nvSpPr>
        <p:spPr>
          <a:xfrm>
            <a:off x="1332461" y="1947649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MH_SubTitle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491336" y="1715874"/>
            <a:ext cx="51085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说明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MH_Text_1"/>
          <p:cNvSpPr txBox="1"/>
          <p:nvPr>
            <p:custDataLst>
              <p:tags r:id="rId5"/>
            </p:custDataLst>
          </p:nvPr>
        </p:nvSpPr>
        <p:spPr>
          <a:xfrm>
            <a:off x="2491336" y="2247685"/>
            <a:ext cx="5790565" cy="1787539"/>
          </a:xfrm>
          <a:prstGeom prst="rect">
            <a:avLst/>
          </a:prstGeom>
          <a:noFill/>
        </p:spPr>
        <p:txBody>
          <a:bodyPr lIns="0" tIns="0" rIns="0" bIns="0">
            <a:normAutofit fontScale="92500" lnSpcReduction="10000"/>
          </a:bodyPr>
          <a:lstStyle/>
          <a:p>
            <a:pPr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该功能实现将一个字符串显示到屏幕上。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入口参数：</a:t>
            </a:r>
            <a:endParaRPr lang="zh-CN" altLang="en-US" sz="2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）将待显示的字符串存放在一个数据缓冲区，字符串以符号“</a:t>
            </a:r>
            <a:r>
              <a:rPr lang="en-US" altLang="zh-CN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$”</a:t>
            </a: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作为结束标志。</a:t>
            </a:r>
            <a:endParaRPr lang="zh-CN" altLang="en-US" sz="2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）将字符串的首址的段基值和偏移量分别送入</a:t>
            </a:r>
            <a:r>
              <a:rPr lang="en-US" altLang="zh-CN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DS</a:t>
            </a: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DX</a:t>
            </a: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endParaRPr lang="zh-CN" altLang="en-US" sz="2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MH_Other_3"/>
          <p:cNvSpPr/>
          <p:nvPr>
            <p:custDataLst>
              <p:tags r:id="rId6"/>
            </p:custDataLst>
          </p:nvPr>
        </p:nvSpPr>
        <p:spPr>
          <a:xfrm>
            <a:off x="1530564" y="4538877"/>
            <a:ext cx="704850" cy="730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MH_Other_4"/>
          <p:cNvSpPr/>
          <p:nvPr>
            <p:custDataLst>
              <p:tags r:id="rId7"/>
            </p:custDataLst>
          </p:nvPr>
        </p:nvSpPr>
        <p:spPr>
          <a:xfrm>
            <a:off x="1395626" y="4399177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MH_SubTitle_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554501" y="4168989"/>
            <a:ext cx="51085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举例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MH_Text_2"/>
          <p:cNvSpPr txBox="1"/>
          <p:nvPr>
            <p:custDataLst>
              <p:tags r:id="rId9"/>
            </p:custDataLst>
          </p:nvPr>
        </p:nvSpPr>
        <p:spPr>
          <a:xfrm>
            <a:off x="2554501" y="4718702"/>
            <a:ext cx="5572902" cy="1483952"/>
          </a:xfrm>
          <a:prstGeom prst="rect">
            <a:avLst/>
          </a:prstGeom>
          <a:noFill/>
        </p:spPr>
        <p:txBody>
          <a:bodyPr lIns="0" tIns="0" rIns="0" bIns="0">
            <a:normAutofit fontScale="85000" lnSpcReduction="10000"/>
          </a:bodyPr>
          <a:lstStyle/>
          <a:p>
            <a:pPr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CHAR    DB  ‘This is a test.’,0AH,0DH,’$’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..........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MOV  DX,OFFSET CHAR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MOV AH,9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INT  21H</a:t>
            </a:r>
            <a:endParaRPr lang="pt-BR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MH_Other_5"/>
          <p:cNvSpPr/>
          <p:nvPr>
            <p:custDataLst>
              <p:tags r:id="rId10"/>
            </p:custDataLst>
          </p:nvPr>
        </p:nvSpPr>
        <p:spPr bwMode="auto">
          <a:xfrm>
            <a:off x="1615036" y="2257211"/>
            <a:ext cx="398463" cy="396875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7" name="MH_Other_6"/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1695664" y="4707152"/>
            <a:ext cx="396875" cy="393700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4" grpId="0"/>
      <p:bldP spid="15" grpId="0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4.9 DOS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功能调用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直接输入输出（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号功能）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MH_Other_1"/>
          <p:cNvSpPr/>
          <p:nvPr>
            <p:custDataLst>
              <p:tags r:id="rId2"/>
            </p:custDataLst>
          </p:nvPr>
        </p:nvSpPr>
        <p:spPr>
          <a:xfrm>
            <a:off x="966582" y="2541097"/>
            <a:ext cx="439738" cy="409575"/>
          </a:xfrm>
          <a:custGeom>
            <a:avLst/>
            <a:gdLst/>
            <a:ahLst/>
            <a:cxnLst/>
            <a:rect l="l" t="t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MH_Other_2"/>
          <p:cNvSpPr/>
          <p:nvPr>
            <p:custDataLst>
              <p:tags r:id="rId3"/>
            </p:custDataLst>
          </p:nvPr>
        </p:nvSpPr>
        <p:spPr>
          <a:xfrm>
            <a:off x="1569832" y="2741122"/>
            <a:ext cx="147638" cy="14763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MH_Other_3"/>
          <p:cNvSpPr/>
          <p:nvPr>
            <p:custDataLst>
              <p:tags r:id="rId4"/>
            </p:custDataLst>
          </p:nvPr>
        </p:nvSpPr>
        <p:spPr>
          <a:xfrm>
            <a:off x="1717470" y="2741122"/>
            <a:ext cx="149225" cy="14763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MH_Other_4"/>
          <p:cNvSpPr/>
          <p:nvPr>
            <p:custDataLst>
              <p:tags r:id="rId5"/>
            </p:custDataLst>
          </p:nvPr>
        </p:nvSpPr>
        <p:spPr>
          <a:xfrm>
            <a:off x="1866695" y="2741122"/>
            <a:ext cx="147637" cy="14763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MH_Other_5"/>
          <p:cNvSpPr/>
          <p:nvPr>
            <p:custDataLst>
              <p:tags r:id="rId6"/>
            </p:custDataLst>
          </p:nvPr>
        </p:nvSpPr>
        <p:spPr>
          <a:xfrm>
            <a:off x="2014332" y="2741122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MH_Other_6"/>
          <p:cNvSpPr/>
          <p:nvPr>
            <p:custDataLst>
              <p:tags r:id="rId7"/>
            </p:custDataLst>
          </p:nvPr>
        </p:nvSpPr>
        <p:spPr>
          <a:xfrm>
            <a:off x="2161970" y="2741122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MH_Other_7"/>
          <p:cNvSpPr/>
          <p:nvPr>
            <p:custDataLst>
              <p:tags r:id="rId8"/>
            </p:custDataLst>
          </p:nvPr>
        </p:nvSpPr>
        <p:spPr>
          <a:xfrm>
            <a:off x="2309607" y="2741122"/>
            <a:ext cx="149225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MH_Other_8"/>
          <p:cNvSpPr/>
          <p:nvPr>
            <p:custDataLst>
              <p:tags r:id="rId9"/>
            </p:custDataLst>
          </p:nvPr>
        </p:nvSpPr>
        <p:spPr>
          <a:xfrm>
            <a:off x="2458832" y="2741122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MH_Other_9"/>
          <p:cNvSpPr/>
          <p:nvPr>
            <p:custDataLst>
              <p:tags r:id="rId10"/>
            </p:custDataLst>
          </p:nvPr>
        </p:nvSpPr>
        <p:spPr>
          <a:xfrm>
            <a:off x="2606470" y="2741122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MH_Other_10"/>
          <p:cNvSpPr/>
          <p:nvPr>
            <p:custDataLst>
              <p:tags r:id="rId11"/>
            </p:custDataLst>
          </p:nvPr>
        </p:nvSpPr>
        <p:spPr>
          <a:xfrm>
            <a:off x="2754107" y="2741122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MH_Other_11"/>
          <p:cNvSpPr/>
          <p:nvPr>
            <p:custDataLst>
              <p:tags r:id="rId12"/>
            </p:custDataLst>
          </p:nvPr>
        </p:nvSpPr>
        <p:spPr>
          <a:xfrm>
            <a:off x="2901745" y="2741122"/>
            <a:ext cx="149225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MH_Other_12"/>
          <p:cNvSpPr/>
          <p:nvPr>
            <p:custDataLst>
              <p:tags r:id="rId13"/>
            </p:custDataLst>
          </p:nvPr>
        </p:nvSpPr>
        <p:spPr>
          <a:xfrm>
            <a:off x="3050970" y="2741122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MH_Other_13"/>
          <p:cNvSpPr/>
          <p:nvPr>
            <p:custDataLst>
              <p:tags r:id="rId14"/>
            </p:custDataLst>
          </p:nvPr>
        </p:nvSpPr>
        <p:spPr>
          <a:xfrm>
            <a:off x="3198607" y="2741122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MH_SubTitle_1"/>
          <p:cNvSpPr txBox="1"/>
          <p:nvPr>
            <p:custDataLst>
              <p:tags r:id="rId15"/>
            </p:custDataLst>
          </p:nvPr>
        </p:nvSpPr>
        <p:spPr bwMode="auto">
          <a:xfrm>
            <a:off x="247426" y="3028459"/>
            <a:ext cx="3912197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DL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=00—0FEH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，显示输出。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DL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中是所显示字符的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ASCII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码。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MH_Other_14"/>
          <p:cNvSpPr/>
          <p:nvPr>
            <p:custDataLst>
              <p:tags r:id="rId16"/>
            </p:custDataLst>
          </p:nvPr>
        </p:nvSpPr>
        <p:spPr>
          <a:xfrm>
            <a:off x="5462382" y="2741122"/>
            <a:ext cx="149225" cy="14763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" name="MH_Other_15"/>
          <p:cNvSpPr/>
          <p:nvPr>
            <p:custDataLst>
              <p:tags r:id="rId17"/>
            </p:custDataLst>
          </p:nvPr>
        </p:nvSpPr>
        <p:spPr>
          <a:xfrm>
            <a:off x="5611607" y="2741122"/>
            <a:ext cx="147638" cy="14763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4" name="MH_Other_16"/>
          <p:cNvSpPr/>
          <p:nvPr>
            <p:custDataLst>
              <p:tags r:id="rId18"/>
            </p:custDataLst>
          </p:nvPr>
        </p:nvSpPr>
        <p:spPr>
          <a:xfrm>
            <a:off x="5759245" y="2741122"/>
            <a:ext cx="147637" cy="14763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5" name="MH_Other_17"/>
          <p:cNvSpPr/>
          <p:nvPr>
            <p:custDataLst>
              <p:tags r:id="rId19"/>
            </p:custDataLst>
          </p:nvPr>
        </p:nvSpPr>
        <p:spPr>
          <a:xfrm>
            <a:off x="5906882" y="2741122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6" name="MH_Other_18"/>
          <p:cNvSpPr/>
          <p:nvPr>
            <p:custDataLst>
              <p:tags r:id="rId20"/>
            </p:custDataLst>
          </p:nvPr>
        </p:nvSpPr>
        <p:spPr>
          <a:xfrm>
            <a:off x="6054520" y="2741122"/>
            <a:ext cx="149225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MH_Other_19"/>
          <p:cNvSpPr/>
          <p:nvPr>
            <p:custDataLst>
              <p:tags r:id="rId21"/>
            </p:custDataLst>
          </p:nvPr>
        </p:nvSpPr>
        <p:spPr>
          <a:xfrm>
            <a:off x="6203745" y="2741122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MH_Other_20"/>
          <p:cNvSpPr/>
          <p:nvPr>
            <p:custDataLst>
              <p:tags r:id="rId22"/>
            </p:custDataLst>
          </p:nvPr>
        </p:nvSpPr>
        <p:spPr>
          <a:xfrm>
            <a:off x="6351382" y="2741122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5" name="MH_Other_21"/>
          <p:cNvSpPr/>
          <p:nvPr>
            <p:custDataLst>
              <p:tags r:id="rId23"/>
            </p:custDataLst>
          </p:nvPr>
        </p:nvSpPr>
        <p:spPr>
          <a:xfrm>
            <a:off x="6499020" y="2741122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6" name="MH_Other_22"/>
          <p:cNvSpPr/>
          <p:nvPr>
            <p:custDataLst>
              <p:tags r:id="rId24"/>
            </p:custDataLst>
          </p:nvPr>
        </p:nvSpPr>
        <p:spPr>
          <a:xfrm>
            <a:off x="6646657" y="2741122"/>
            <a:ext cx="149225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7" name="MH_Other_23"/>
          <p:cNvSpPr/>
          <p:nvPr>
            <p:custDataLst>
              <p:tags r:id="rId25"/>
            </p:custDataLst>
          </p:nvPr>
        </p:nvSpPr>
        <p:spPr>
          <a:xfrm>
            <a:off x="6795882" y="2741122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MH_Other_24"/>
          <p:cNvSpPr/>
          <p:nvPr>
            <p:custDataLst>
              <p:tags r:id="rId26"/>
            </p:custDataLst>
          </p:nvPr>
        </p:nvSpPr>
        <p:spPr>
          <a:xfrm>
            <a:off x="6943520" y="2741122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" name="MH_Other_25"/>
          <p:cNvSpPr/>
          <p:nvPr>
            <p:custDataLst>
              <p:tags r:id="rId27"/>
            </p:custDataLst>
          </p:nvPr>
        </p:nvSpPr>
        <p:spPr>
          <a:xfrm>
            <a:off x="7091157" y="2741122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0" name="MH_SubTitle_2"/>
          <p:cNvSpPr txBox="1"/>
          <p:nvPr>
            <p:custDataLst>
              <p:tags r:id="rId28"/>
            </p:custDataLst>
          </p:nvPr>
        </p:nvSpPr>
        <p:spPr bwMode="auto">
          <a:xfrm>
            <a:off x="4854370" y="3028459"/>
            <a:ext cx="3853945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DL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=FFH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，从键盘输入字符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MH_Other_26"/>
          <p:cNvSpPr/>
          <p:nvPr>
            <p:custDataLst>
              <p:tags r:id="rId29"/>
            </p:custDataLst>
          </p:nvPr>
        </p:nvSpPr>
        <p:spPr bwMode="auto">
          <a:xfrm>
            <a:off x="4938507" y="2628409"/>
            <a:ext cx="365125" cy="260350"/>
          </a:xfrm>
          <a:custGeom>
            <a:avLst/>
            <a:gdLst>
              <a:gd name="T0" fmla="*/ 1091648 w 2509838"/>
              <a:gd name="T1" fmla="*/ 1608111 h 1787526"/>
              <a:gd name="T2" fmla="*/ 1364673 w 2509838"/>
              <a:gd name="T3" fmla="*/ 1644625 h 1787526"/>
              <a:gd name="T4" fmla="*/ 1419551 w 2509838"/>
              <a:gd name="T5" fmla="*/ 1603152 h 1787526"/>
              <a:gd name="T6" fmla="*/ 2438407 w 2509838"/>
              <a:gd name="T7" fmla="*/ 1567539 h 1787526"/>
              <a:gd name="T8" fmla="*/ 2487842 w 2509838"/>
              <a:gd name="T9" fmla="*/ 1592108 h 1787526"/>
              <a:gd name="T10" fmla="*/ 2509611 w 2509838"/>
              <a:gd name="T11" fmla="*/ 1640568 h 1787526"/>
              <a:gd name="T12" fmla="*/ 2495552 w 2509838"/>
              <a:gd name="T13" fmla="*/ 1753040 h 1787526"/>
              <a:gd name="T14" fmla="*/ 2450426 w 2509838"/>
              <a:gd name="T15" fmla="*/ 1783920 h 1787526"/>
              <a:gd name="T16" fmla="*/ 55558 w 2509838"/>
              <a:gd name="T17" fmla="*/ 1782793 h 1787526"/>
              <a:gd name="T18" fmla="*/ 12472 w 2509838"/>
              <a:gd name="T19" fmla="*/ 1750110 h 1787526"/>
              <a:gd name="T20" fmla="*/ 680 w 2509838"/>
              <a:gd name="T21" fmla="*/ 1636736 h 1787526"/>
              <a:gd name="T22" fmla="*/ 24717 w 2509838"/>
              <a:gd name="T23" fmla="*/ 1589628 h 1787526"/>
              <a:gd name="T24" fmla="*/ 75740 w 2509838"/>
              <a:gd name="T25" fmla="*/ 1567089 h 1787526"/>
              <a:gd name="T26" fmla="*/ 933501 w 2509838"/>
              <a:gd name="T27" fmla="*/ 749091 h 1787526"/>
              <a:gd name="T28" fmla="*/ 932155 w 2509838"/>
              <a:gd name="T29" fmla="*/ 1160902 h 1787526"/>
              <a:gd name="T30" fmla="*/ 829865 w 2509838"/>
              <a:gd name="T31" fmla="*/ 1167944 h 1787526"/>
              <a:gd name="T32" fmla="*/ 814387 w 2509838"/>
              <a:gd name="T33" fmla="*/ 760448 h 1787526"/>
              <a:gd name="T34" fmla="*/ 837043 w 2509838"/>
              <a:gd name="T35" fmla="*/ 738188 h 1787526"/>
              <a:gd name="T36" fmla="*/ 1416304 w 2509838"/>
              <a:gd name="T37" fmla="*/ 686474 h 1787526"/>
              <a:gd name="T38" fmla="*/ 1412034 w 2509838"/>
              <a:gd name="T39" fmla="*/ 1161601 h 1787526"/>
              <a:gd name="T40" fmla="*/ 1308659 w 2509838"/>
              <a:gd name="T41" fmla="*/ 1166588 h 1787526"/>
              <a:gd name="T42" fmla="*/ 1296074 w 2509838"/>
              <a:gd name="T43" fmla="*/ 694181 h 1787526"/>
              <a:gd name="T44" fmla="*/ 988416 w 2509838"/>
              <a:gd name="T45" fmla="*/ 671513 h 1787526"/>
              <a:gd name="T46" fmla="*/ 1088565 w 2509838"/>
              <a:gd name="T47" fmla="*/ 688968 h 1787526"/>
              <a:gd name="T48" fmla="*/ 1081281 w 2509838"/>
              <a:gd name="T49" fmla="*/ 1163414 h 1787526"/>
              <a:gd name="T50" fmla="*/ 976581 w 2509838"/>
              <a:gd name="T51" fmla="*/ 1165228 h 1787526"/>
              <a:gd name="T52" fmla="*/ 966338 w 2509838"/>
              <a:gd name="T53" fmla="*/ 691461 h 1787526"/>
              <a:gd name="T54" fmla="*/ 1546133 w 2509838"/>
              <a:gd name="T55" fmla="*/ 590550 h 1787526"/>
              <a:gd name="T56" fmla="*/ 1571170 w 2509838"/>
              <a:gd name="T57" fmla="*/ 617105 h 1787526"/>
              <a:gd name="T58" fmla="*/ 1558196 w 2509838"/>
              <a:gd name="T59" fmla="*/ 1165903 h 1787526"/>
              <a:gd name="T60" fmla="*/ 1453496 w 2509838"/>
              <a:gd name="T61" fmla="*/ 1160229 h 1787526"/>
              <a:gd name="T62" fmla="*/ 1449399 w 2509838"/>
              <a:gd name="T63" fmla="*/ 608026 h 1787526"/>
              <a:gd name="T64" fmla="*/ 1229322 w 2509838"/>
              <a:gd name="T65" fmla="*/ 590777 h 1787526"/>
              <a:gd name="T66" fmla="*/ 1252538 w 2509838"/>
              <a:gd name="T67" fmla="*/ 620282 h 1787526"/>
              <a:gd name="T68" fmla="*/ 1236833 w 2509838"/>
              <a:gd name="T69" fmla="*/ 1167492 h 1787526"/>
              <a:gd name="T70" fmla="*/ 1132815 w 2509838"/>
              <a:gd name="T71" fmla="*/ 1157959 h 1787526"/>
              <a:gd name="T72" fmla="*/ 1131450 w 2509838"/>
              <a:gd name="T73" fmla="*/ 605303 h 1787526"/>
              <a:gd name="T74" fmla="*/ 1713065 w 2509838"/>
              <a:gd name="T75" fmla="*/ 508680 h 1787526"/>
              <a:gd name="T76" fmla="*/ 1733550 w 2509838"/>
              <a:gd name="T77" fmla="*/ 545860 h 1787526"/>
              <a:gd name="T78" fmla="*/ 1715797 w 2509838"/>
              <a:gd name="T79" fmla="*/ 1168174 h 1787526"/>
              <a:gd name="T80" fmla="*/ 1612689 w 2509838"/>
              <a:gd name="T81" fmla="*/ 1153438 h 1787526"/>
              <a:gd name="T82" fmla="*/ 1614055 w 2509838"/>
              <a:gd name="T83" fmla="*/ 521829 h 1787526"/>
              <a:gd name="T84" fmla="*/ 1733550 w 2509838"/>
              <a:gd name="T85" fmla="*/ 464215 h 1787526"/>
              <a:gd name="T86" fmla="*/ 1501548 w 2509838"/>
              <a:gd name="T87" fmla="*/ 379141 h 1787526"/>
              <a:gd name="T88" fmla="*/ 188232 w 2509838"/>
              <a:gd name="T89" fmla="*/ 103187 h 1787526"/>
              <a:gd name="T90" fmla="*/ 158976 w 2509838"/>
              <a:gd name="T91" fmla="*/ 139700 h 1787526"/>
              <a:gd name="T92" fmla="*/ 160110 w 2509838"/>
              <a:gd name="T93" fmla="*/ 1353684 h 1787526"/>
              <a:gd name="T94" fmla="*/ 191407 w 2509838"/>
              <a:gd name="T95" fmla="*/ 1389063 h 1787526"/>
              <a:gd name="T96" fmla="*/ 2288041 w 2509838"/>
              <a:gd name="T97" fmla="*/ 1398588 h 1787526"/>
              <a:gd name="T98" fmla="*/ 2332945 w 2509838"/>
              <a:gd name="T99" fmla="*/ 1378857 h 1787526"/>
              <a:gd name="T100" fmla="*/ 2354036 w 2509838"/>
              <a:gd name="T101" fmla="*/ 1337129 h 1787526"/>
              <a:gd name="T102" fmla="*/ 2343830 w 2509838"/>
              <a:gd name="T103" fmla="*/ 124505 h 1787526"/>
              <a:gd name="T104" fmla="*/ 2305957 w 2509838"/>
              <a:gd name="T105" fmla="*/ 95704 h 1787526"/>
              <a:gd name="T106" fmla="*/ 2436813 w 2509838"/>
              <a:gd name="T107" fmla="*/ 680 h 1787526"/>
              <a:gd name="T108" fmla="*/ 2486479 w 2509838"/>
              <a:gd name="T109" fmla="*/ 25400 h 1787526"/>
              <a:gd name="T110" fmla="*/ 2508250 w 2509838"/>
              <a:gd name="T111" fmla="*/ 74159 h 1787526"/>
              <a:gd name="T112" fmla="*/ 2493963 w 2509838"/>
              <a:gd name="T113" fmla="*/ 1455965 h 1787526"/>
              <a:gd name="T114" fmla="*/ 2449286 w 2509838"/>
              <a:gd name="T115" fmla="*/ 1487034 h 1787526"/>
              <a:gd name="T116" fmla="*/ 57150 w 2509838"/>
              <a:gd name="T117" fmla="*/ 1485674 h 1787526"/>
              <a:gd name="T118" fmla="*/ 13833 w 2509838"/>
              <a:gd name="T119" fmla="*/ 1452790 h 1787526"/>
              <a:gd name="T120" fmla="*/ 2041 w 2509838"/>
              <a:gd name="T121" fmla="*/ 70304 h 1787526"/>
              <a:gd name="T122" fmla="*/ 26307 w 2509838"/>
              <a:gd name="T123" fmla="*/ 22905 h 1787526"/>
              <a:gd name="T124" fmla="*/ 77333 w 2509838"/>
              <a:gd name="T125" fmla="*/ 227 h 1787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09838" h="1787526">
                <a:moveTo>
                  <a:pt x="80048" y="1566863"/>
                </a:moveTo>
                <a:lnTo>
                  <a:pt x="84357" y="1566863"/>
                </a:lnTo>
                <a:lnTo>
                  <a:pt x="1096637" y="1566863"/>
                </a:lnTo>
                <a:lnTo>
                  <a:pt x="1094823" y="1569568"/>
                </a:lnTo>
                <a:lnTo>
                  <a:pt x="1093235" y="1572498"/>
                </a:lnTo>
                <a:lnTo>
                  <a:pt x="1092102" y="1575879"/>
                </a:lnTo>
                <a:lnTo>
                  <a:pt x="1090968" y="1579035"/>
                </a:lnTo>
                <a:lnTo>
                  <a:pt x="1090287" y="1582415"/>
                </a:lnTo>
                <a:lnTo>
                  <a:pt x="1089607" y="1585571"/>
                </a:lnTo>
                <a:lnTo>
                  <a:pt x="1089380" y="1589177"/>
                </a:lnTo>
                <a:lnTo>
                  <a:pt x="1089154" y="1592558"/>
                </a:lnTo>
                <a:lnTo>
                  <a:pt x="1089380" y="1597968"/>
                </a:lnTo>
                <a:lnTo>
                  <a:pt x="1090287" y="1603152"/>
                </a:lnTo>
                <a:lnTo>
                  <a:pt x="1091648" y="1608111"/>
                </a:lnTo>
                <a:lnTo>
                  <a:pt x="1093689" y="1612844"/>
                </a:lnTo>
                <a:lnTo>
                  <a:pt x="1095957" y="1617352"/>
                </a:lnTo>
                <a:lnTo>
                  <a:pt x="1098678" y="1621634"/>
                </a:lnTo>
                <a:lnTo>
                  <a:pt x="1101853" y="1625692"/>
                </a:lnTo>
                <a:lnTo>
                  <a:pt x="1105481" y="1629523"/>
                </a:lnTo>
                <a:lnTo>
                  <a:pt x="1109563" y="1632679"/>
                </a:lnTo>
                <a:lnTo>
                  <a:pt x="1113871" y="1635834"/>
                </a:lnTo>
                <a:lnTo>
                  <a:pt x="1118633" y="1638314"/>
                </a:lnTo>
                <a:lnTo>
                  <a:pt x="1123395" y="1640568"/>
                </a:lnTo>
                <a:lnTo>
                  <a:pt x="1128611" y="1642371"/>
                </a:lnTo>
                <a:lnTo>
                  <a:pt x="1134053" y="1643498"/>
                </a:lnTo>
                <a:lnTo>
                  <a:pt x="1139496" y="1644174"/>
                </a:lnTo>
                <a:lnTo>
                  <a:pt x="1145391" y="1644625"/>
                </a:lnTo>
                <a:lnTo>
                  <a:pt x="1364673" y="1644625"/>
                </a:lnTo>
                <a:lnTo>
                  <a:pt x="1370343" y="1644174"/>
                </a:lnTo>
                <a:lnTo>
                  <a:pt x="1376012" y="1643498"/>
                </a:lnTo>
                <a:lnTo>
                  <a:pt x="1381227" y="1642371"/>
                </a:lnTo>
                <a:lnTo>
                  <a:pt x="1386443" y="1640568"/>
                </a:lnTo>
                <a:lnTo>
                  <a:pt x="1391432" y="1638314"/>
                </a:lnTo>
                <a:lnTo>
                  <a:pt x="1396194" y="1635834"/>
                </a:lnTo>
                <a:lnTo>
                  <a:pt x="1400502" y="1632679"/>
                </a:lnTo>
                <a:lnTo>
                  <a:pt x="1404357" y="1629523"/>
                </a:lnTo>
                <a:lnTo>
                  <a:pt x="1407986" y="1625692"/>
                </a:lnTo>
                <a:lnTo>
                  <a:pt x="1411160" y="1621634"/>
                </a:lnTo>
                <a:lnTo>
                  <a:pt x="1414108" y="1617352"/>
                </a:lnTo>
                <a:lnTo>
                  <a:pt x="1416376" y="1612844"/>
                </a:lnTo>
                <a:lnTo>
                  <a:pt x="1418417" y="1608111"/>
                </a:lnTo>
                <a:lnTo>
                  <a:pt x="1419551" y="1603152"/>
                </a:lnTo>
                <a:lnTo>
                  <a:pt x="1420684" y="1597968"/>
                </a:lnTo>
                <a:lnTo>
                  <a:pt x="1420911" y="1592558"/>
                </a:lnTo>
                <a:lnTo>
                  <a:pt x="1420684" y="1589177"/>
                </a:lnTo>
                <a:lnTo>
                  <a:pt x="1420231" y="1585571"/>
                </a:lnTo>
                <a:lnTo>
                  <a:pt x="1419551" y="1582415"/>
                </a:lnTo>
                <a:lnTo>
                  <a:pt x="1418870" y="1579035"/>
                </a:lnTo>
                <a:lnTo>
                  <a:pt x="1417737" y="1575879"/>
                </a:lnTo>
                <a:lnTo>
                  <a:pt x="1416603" y="1572498"/>
                </a:lnTo>
                <a:lnTo>
                  <a:pt x="1415015" y="1569568"/>
                </a:lnTo>
                <a:lnTo>
                  <a:pt x="1413201" y="1566863"/>
                </a:lnTo>
                <a:lnTo>
                  <a:pt x="2425481" y="1566863"/>
                </a:lnTo>
                <a:lnTo>
                  <a:pt x="2429790" y="1566863"/>
                </a:lnTo>
                <a:lnTo>
                  <a:pt x="2434099" y="1567089"/>
                </a:lnTo>
                <a:lnTo>
                  <a:pt x="2438407" y="1567539"/>
                </a:lnTo>
                <a:lnTo>
                  <a:pt x="2442489" y="1568216"/>
                </a:lnTo>
                <a:lnTo>
                  <a:pt x="2446571" y="1569117"/>
                </a:lnTo>
                <a:lnTo>
                  <a:pt x="2450426" y="1570244"/>
                </a:lnTo>
                <a:lnTo>
                  <a:pt x="2454507" y="1571596"/>
                </a:lnTo>
                <a:lnTo>
                  <a:pt x="2458362" y="1572723"/>
                </a:lnTo>
                <a:lnTo>
                  <a:pt x="2462217" y="1574301"/>
                </a:lnTo>
                <a:lnTo>
                  <a:pt x="2465619" y="1576104"/>
                </a:lnTo>
                <a:lnTo>
                  <a:pt x="2469247" y="1578133"/>
                </a:lnTo>
                <a:lnTo>
                  <a:pt x="2472422" y="1580162"/>
                </a:lnTo>
                <a:lnTo>
                  <a:pt x="2476050" y="1581965"/>
                </a:lnTo>
                <a:lnTo>
                  <a:pt x="2478998" y="1584669"/>
                </a:lnTo>
                <a:lnTo>
                  <a:pt x="2482173" y="1586923"/>
                </a:lnTo>
                <a:lnTo>
                  <a:pt x="2485121" y="1589628"/>
                </a:lnTo>
                <a:lnTo>
                  <a:pt x="2487842" y="1592108"/>
                </a:lnTo>
                <a:lnTo>
                  <a:pt x="2490336" y="1595038"/>
                </a:lnTo>
                <a:lnTo>
                  <a:pt x="2492831" y="1597968"/>
                </a:lnTo>
                <a:lnTo>
                  <a:pt x="2495552" y="1601123"/>
                </a:lnTo>
                <a:lnTo>
                  <a:pt x="2497366" y="1604054"/>
                </a:lnTo>
                <a:lnTo>
                  <a:pt x="2499407" y="1607434"/>
                </a:lnTo>
                <a:lnTo>
                  <a:pt x="2501448" y="1610815"/>
                </a:lnTo>
                <a:lnTo>
                  <a:pt x="2503035" y="1614196"/>
                </a:lnTo>
                <a:lnTo>
                  <a:pt x="2504623" y="1618028"/>
                </a:lnTo>
                <a:lnTo>
                  <a:pt x="2505983" y="1621409"/>
                </a:lnTo>
                <a:lnTo>
                  <a:pt x="2507117" y="1625241"/>
                </a:lnTo>
                <a:lnTo>
                  <a:pt x="2508024" y="1629073"/>
                </a:lnTo>
                <a:lnTo>
                  <a:pt x="2508704" y="1632679"/>
                </a:lnTo>
                <a:lnTo>
                  <a:pt x="2509385" y="1636736"/>
                </a:lnTo>
                <a:lnTo>
                  <a:pt x="2509611" y="1640568"/>
                </a:lnTo>
                <a:lnTo>
                  <a:pt x="2509838" y="1644625"/>
                </a:lnTo>
                <a:lnTo>
                  <a:pt x="2509838" y="1709764"/>
                </a:lnTo>
                <a:lnTo>
                  <a:pt x="2509611" y="1713822"/>
                </a:lnTo>
                <a:lnTo>
                  <a:pt x="2509385" y="1717428"/>
                </a:lnTo>
                <a:lnTo>
                  <a:pt x="2508704" y="1721485"/>
                </a:lnTo>
                <a:lnTo>
                  <a:pt x="2508024" y="1725317"/>
                </a:lnTo>
                <a:lnTo>
                  <a:pt x="2507117" y="1729148"/>
                </a:lnTo>
                <a:lnTo>
                  <a:pt x="2505983" y="1732755"/>
                </a:lnTo>
                <a:lnTo>
                  <a:pt x="2504623" y="1736361"/>
                </a:lnTo>
                <a:lnTo>
                  <a:pt x="2503035" y="1740193"/>
                </a:lnTo>
                <a:lnTo>
                  <a:pt x="2501448" y="1743348"/>
                </a:lnTo>
                <a:lnTo>
                  <a:pt x="2499407" y="1746955"/>
                </a:lnTo>
                <a:lnTo>
                  <a:pt x="2497366" y="1750110"/>
                </a:lnTo>
                <a:lnTo>
                  <a:pt x="2495552" y="1753040"/>
                </a:lnTo>
                <a:lnTo>
                  <a:pt x="2492831" y="1756421"/>
                </a:lnTo>
                <a:lnTo>
                  <a:pt x="2490336" y="1759126"/>
                </a:lnTo>
                <a:lnTo>
                  <a:pt x="2487842" y="1762282"/>
                </a:lnTo>
                <a:lnTo>
                  <a:pt x="2485121" y="1764761"/>
                </a:lnTo>
                <a:lnTo>
                  <a:pt x="2482173" y="1767466"/>
                </a:lnTo>
                <a:lnTo>
                  <a:pt x="2478998" y="1769720"/>
                </a:lnTo>
                <a:lnTo>
                  <a:pt x="2476050" y="1772199"/>
                </a:lnTo>
                <a:lnTo>
                  <a:pt x="2472422" y="1774228"/>
                </a:lnTo>
                <a:lnTo>
                  <a:pt x="2469247" y="1776256"/>
                </a:lnTo>
                <a:lnTo>
                  <a:pt x="2465619" y="1778285"/>
                </a:lnTo>
                <a:lnTo>
                  <a:pt x="2462217" y="1780088"/>
                </a:lnTo>
                <a:lnTo>
                  <a:pt x="2458362" y="1781440"/>
                </a:lnTo>
                <a:lnTo>
                  <a:pt x="2454507" y="1782793"/>
                </a:lnTo>
                <a:lnTo>
                  <a:pt x="2450426" y="1783920"/>
                </a:lnTo>
                <a:lnTo>
                  <a:pt x="2446571" y="1785272"/>
                </a:lnTo>
                <a:lnTo>
                  <a:pt x="2442489" y="1785948"/>
                </a:lnTo>
                <a:lnTo>
                  <a:pt x="2438407" y="1786850"/>
                </a:lnTo>
                <a:lnTo>
                  <a:pt x="2434099" y="1787301"/>
                </a:lnTo>
                <a:lnTo>
                  <a:pt x="2429790" y="1787526"/>
                </a:lnTo>
                <a:lnTo>
                  <a:pt x="2425481" y="1787526"/>
                </a:lnTo>
                <a:lnTo>
                  <a:pt x="84357" y="1787526"/>
                </a:lnTo>
                <a:lnTo>
                  <a:pt x="80048" y="1787526"/>
                </a:lnTo>
                <a:lnTo>
                  <a:pt x="75740" y="1787301"/>
                </a:lnTo>
                <a:lnTo>
                  <a:pt x="71431" y="1786850"/>
                </a:lnTo>
                <a:lnTo>
                  <a:pt x="67349" y="1785948"/>
                </a:lnTo>
                <a:lnTo>
                  <a:pt x="63494" y="1785272"/>
                </a:lnTo>
                <a:lnTo>
                  <a:pt x="59413" y="1783920"/>
                </a:lnTo>
                <a:lnTo>
                  <a:pt x="55558" y="1782793"/>
                </a:lnTo>
                <a:lnTo>
                  <a:pt x="51476" y="1781440"/>
                </a:lnTo>
                <a:lnTo>
                  <a:pt x="48074" y="1780088"/>
                </a:lnTo>
                <a:lnTo>
                  <a:pt x="44219" y="1778285"/>
                </a:lnTo>
                <a:lnTo>
                  <a:pt x="40591" y="1776256"/>
                </a:lnTo>
                <a:lnTo>
                  <a:pt x="37416" y="1774228"/>
                </a:lnTo>
                <a:lnTo>
                  <a:pt x="33788" y="1772199"/>
                </a:lnTo>
                <a:lnTo>
                  <a:pt x="30840" y="1769720"/>
                </a:lnTo>
                <a:lnTo>
                  <a:pt x="27892" y="1767466"/>
                </a:lnTo>
                <a:lnTo>
                  <a:pt x="24717" y="1764761"/>
                </a:lnTo>
                <a:lnTo>
                  <a:pt x="21996" y="1762282"/>
                </a:lnTo>
                <a:lnTo>
                  <a:pt x="19502" y="1759126"/>
                </a:lnTo>
                <a:lnTo>
                  <a:pt x="17007" y="1756421"/>
                </a:lnTo>
                <a:lnTo>
                  <a:pt x="14513" y="1753040"/>
                </a:lnTo>
                <a:lnTo>
                  <a:pt x="12472" y="1750110"/>
                </a:lnTo>
                <a:lnTo>
                  <a:pt x="10431" y="1746955"/>
                </a:lnTo>
                <a:lnTo>
                  <a:pt x="8390" y="1743348"/>
                </a:lnTo>
                <a:lnTo>
                  <a:pt x="6803" y="1740193"/>
                </a:lnTo>
                <a:lnTo>
                  <a:pt x="5442" y="1736361"/>
                </a:lnTo>
                <a:lnTo>
                  <a:pt x="3855" y="1732755"/>
                </a:lnTo>
                <a:lnTo>
                  <a:pt x="2948" y="1729148"/>
                </a:lnTo>
                <a:lnTo>
                  <a:pt x="1814" y="1725317"/>
                </a:lnTo>
                <a:lnTo>
                  <a:pt x="1134" y="1721485"/>
                </a:lnTo>
                <a:lnTo>
                  <a:pt x="680" y="1717428"/>
                </a:lnTo>
                <a:lnTo>
                  <a:pt x="227" y="1713822"/>
                </a:lnTo>
                <a:lnTo>
                  <a:pt x="0" y="1709764"/>
                </a:lnTo>
                <a:lnTo>
                  <a:pt x="0" y="1644625"/>
                </a:lnTo>
                <a:lnTo>
                  <a:pt x="227" y="1640568"/>
                </a:lnTo>
                <a:lnTo>
                  <a:pt x="680" y="1636736"/>
                </a:lnTo>
                <a:lnTo>
                  <a:pt x="1134" y="1632679"/>
                </a:lnTo>
                <a:lnTo>
                  <a:pt x="1814" y="1629073"/>
                </a:lnTo>
                <a:lnTo>
                  <a:pt x="2948" y="1625241"/>
                </a:lnTo>
                <a:lnTo>
                  <a:pt x="3855" y="1621409"/>
                </a:lnTo>
                <a:lnTo>
                  <a:pt x="5442" y="1618028"/>
                </a:lnTo>
                <a:lnTo>
                  <a:pt x="6803" y="1614196"/>
                </a:lnTo>
                <a:lnTo>
                  <a:pt x="8390" y="1610815"/>
                </a:lnTo>
                <a:lnTo>
                  <a:pt x="10431" y="1607434"/>
                </a:lnTo>
                <a:lnTo>
                  <a:pt x="12472" y="1604054"/>
                </a:lnTo>
                <a:lnTo>
                  <a:pt x="14513" y="1601123"/>
                </a:lnTo>
                <a:lnTo>
                  <a:pt x="17007" y="1597968"/>
                </a:lnTo>
                <a:lnTo>
                  <a:pt x="19502" y="1595038"/>
                </a:lnTo>
                <a:lnTo>
                  <a:pt x="21996" y="1592108"/>
                </a:lnTo>
                <a:lnTo>
                  <a:pt x="24717" y="1589628"/>
                </a:lnTo>
                <a:lnTo>
                  <a:pt x="27892" y="1586923"/>
                </a:lnTo>
                <a:lnTo>
                  <a:pt x="30840" y="1584669"/>
                </a:lnTo>
                <a:lnTo>
                  <a:pt x="33788" y="1581965"/>
                </a:lnTo>
                <a:lnTo>
                  <a:pt x="37416" y="1580162"/>
                </a:lnTo>
                <a:lnTo>
                  <a:pt x="40591" y="1578133"/>
                </a:lnTo>
                <a:lnTo>
                  <a:pt x="44219" y="1576104"/>
                </a:lnTo>
                <a:lnTo>
                  <a:pt x="48074" y="1574301"/>
                </a:lnTo>
                <a:lnTo>
                  <a:pt x="51476" y="1572723"/>
                </a:lnTo>
                <a:lnTo>
                  <a:pt x="55558" y="1571596"/>
                </a:lnTo>
                <a:lnTo>
                  <a:pt x="59413" y="1570244"/>
                </a:lnTo>
                <a:lnTo>
                  <a:pt x="63494" y="1569117"/>
                </a:lnTo>
                <a:lnTo>
                  <a:pt x="67349" y="1568216"/>
                </a:lnTo>
                <a:lnTo>
                  <a:pt x="71431" y="1567539"/>
                </a:lnTo>
                <a:lnTo>
                  <a:pt x="75740" y="1567089"/>
                </a:lnTo>
                <a:lnTo>
                  <a:pt x="80048" y="1566863"/>
                </a:lnTo>
                <a:close/>
                <a:moveTo>
                  <a:pt x="837043" y="738188"/>
                </a:moveTo>
                <a:lnTo>
                  <a:pt x="839735" y="738188"/>
                </a:lnTo>
                <a:lnTo>
                  <a:pt x="912639" y="738188"/>
                </a:lnTo>
                <a:lnTo>
                  <a:pt x="915107" y="738188"/>
                </a:lnTo>
                <a:lnTo>
                  <a:pt x="917575" y="738870"/>
                </a:lnTo>
                <a:lnTo>
                  <a:pt x="920042" y="739324"/>
                </a:lnTo>
                <a:lnTo>
                  <a:pt x="922285" y="740232"/>
                </a:lnTo>
                <a:lnTo>
                  <a:pt x="924529" y="741368"/>
                </a:lnTo>
                <a:lnTo>
                  <a:pt x="926772" y="742504"/>
                </a:lnTo>
                <a:lnTo>
                  <a:pt x="928791" y="743867"/>
                </a:lnTo>
                <a:lnTo>
                  <a:pt x="930585" y="745684"/>
                </a:lnTo>
                <a:lnTo>
                  <a:pt x="932155" y="747047"/>
                </a:lnTo>
                <a:lnTo>
                  <a:pt x="933501" y="749091"/>
                </a:lnTo>
                <a:lnTo>
                  <a:pt x="934847" y="751135"/>
                </a:lnTo>
                <a:lnTo>
                  <a:pt x="936193" y="753407"/>
                </a:lnTo>
                <a:lnTo>
                  <a:pt x="936866" y="755678"/>
                </a:lnTo>
                <a:lnTo>
                  <a:pt x="937315" y="757950"/>
                </a:lnTo>
                <a:lnTo>
                  <a:pt x="937763" y="760448"/>
                </a:lnTo>
                <a:lnTo>
                  <a:pt x="938212" y="762947"/>
                </a:lnTo>
                <a:lnTo>
                  <a:pt x="938212" y="1145229"/>
                </a:lnTo>
                <a:lnTo>
                  <a:pt x="937763" y="1147728"/>
                </a:lnTo>
                <a:lnTo>
                  <a:pt x="937315" y="1150227"/>
                </a:lnTo>
                <a:lnTo>
                  <a:pt x="936866" y="1152498"/>
                </a:lnTo>
                <a:lnTo>
                  <a:pt x="936193" y="1154770"/>
                </a:lnTo>
                <a:lnTo>
                  <a:pt x="934847" y="1157041"/>
                </a:lnTo>
                <a:lnTo>
                  <a:pt x="933501" y="1159085"/>
                </a:lnTo>
                <a:lnTo>
                  <a:pt x="932155" y="1160902"/>
                </a:lnTo>
                <a:lnTo>
                  <a:pt x="930585" y="1162720"/>
                </a:lnTo>
                <a:lnTo>
                  <a:pt x="928791" y="1164537"/>
                </a:lnTo>
                <a:lnTo>
                  <a:pt x="926772" y="1165672"/>
                </a:lnTo>
                <a:lnTo>
                  <a:pt x="924529" y="1167035"/>
                </a:lnTo>
                <a:lnTo>
                  <a:pt x="922285" y="1167944"/>
                </a:lnTo>
                <a:lnTo>
                  <a:pt x="920042" y="1168852"/>
                </a:lnTo>
                <a:lnTo>
                  <a:pt x="917575" y="1169534"/>
                </a:lnTo>
                <a:lnTo>
                  <a:pt x="915107" y="1169761"/>
                </a:lnTo>
                <a:lnTo>
                  <a:pt x="912639" y="1169988"/>
                </a:lnTo>
                <a:lnTo>
                  <a:pt x="839735" y="1169988"/>
                </a:lnTo>
                <a:lnTo>
                  <a:pt x="837043" y="1169761"/>
                </a:lnTo>
                <a:lnTo>
                  <a:pt x="834576" y="1169534"/>
                </a:lnTo>
                <a:lnTo>
                  <a:pt x="832108" y="1168852"/>
                </a:lnTo>
                <a:lnTo>
                  <a:pt x="829865" y="1167944"/>
                </a:lnTo>
                <a:lnTo>
                  <a:pt x="827622" y="1167035"/>
                </a:lnTo>
                <a:lnTo>
                  <a:pt x="825603" y="1165672"/>
                </a:lnTo>
                <a:lnTo>
                  <a:pt x="823584" y="1164537"/>
                </a:lnTo>
                <a:lnTo>
                  <a:pt x="821790" y="1162720"/>
                </a:lnTo>
                <a:lnTo>
                  <a:pt x="819995" y="1160902"/>
                </a:lnTo>
                <a:lnTo>
                  <a:pt x="818649" y="1159085"/>
                </a:lnTo>
                <a:lnTo>
                  <a:pt x="817303" y="1157041"/>
                </a:lnTo>
                <a:lnTo>
                  <a:pt x="816406" y="1154770"/>
                </a:lnTo>
                <a:lnTo>
                  <a:pt x="815284" y="1152498"/>
                </a:lnTo>
                <a:lnTo>
                  <a:pt x="814836" y="1150227"/>
                </a:lnTo>
                <a:lnTo>
                  <a:pt x="814387" y="1147728"/>
                </a:lnTo>
                <a:lnTo>
                  <a:pt x="814387" y="1145229"/>
                </a:lnTo>
                <a:lnTo>
                  <a:pt x="814387" y="762947"/>
                </a:lnTo>
                <a:lnTo>
                  <a:pt x="814387" y="760448"/>
                </a:lnTo>
                <a:lnTo>
                  <a:pt x="814836" y="757950"/>
                </a:lnTo>
                <a:lnTo>
                  <a:pt x="815284" y="755678"/>
                </a:lnTo>
                <a:lnTo>
                  <a:pt x="816406" y="753407"/>
                </a:lnTo>
                <a:lnTo>
                  <a:pt x="817303" y="751135"/>
                </a:lnTo>
                <a:lnTo>
                  <a:pt x="818649" y="749091"/>
                </a:lnTo>
                <a:lnTo>
                  <a:pt x="819995" y="747047"/>
                </a:lnTo>
                <a:lnTo>
                  <a:pt x="821790" y="745684"/>
                </a:lnTo>
                <a:lnTo>
                  <a:pt x="823584" y="743867"/>
                </a:lnTo>
                <a:lnTo>
                  <a:pt x="825603" y="742504"/>
                </a:lnTo>
                <a:lnTo>
                  <a:pt x="827622" y="741368"/>
                </a:lnTo>
                <a:lnTo>
                  <a:pt x="829865" y="740232"/>
                </a:lnTo>
                <a:lnTo>
                  <a:pt x="832108" y="739324"/>
                </a:lnTo>
                <a:lnTo>
                  <a:pt x="834576" y="738870"/>
                </a:lnTo>
                <a:lnTo>
                  <a:pt x="837043" y="738188"/>
                </a:lnTo>
                <a:close/>
                <a:moveTo>
                  <a:pt x="1318322" y="671513"/>
                </a:moveTo>
                <a:lnTo>
                  <a:pt x="1320794" y="671513"/>
                </a:lnTo>
                <a:lnTo>
                  <a:pt x="1394056" y="671513"/>
                </a:lnTo>
                <a:lnTo>
                  <a:pt x="1396528" y="671513"/>
                </a:lnTo>
                <a:lnTo>
                  <a:pt x="1399000" y="671966"/>
                </a:lnTo>
                <a:lnTo>
                  <a:pt x="1401472" y="672873"/>
                </a:lnTo>
                <a:lnTo>
                  <a:pt x="1403719" y="673553"/>
                </a:lnTo>
                <a:lnTo>
                  <a:pt x="1405966" y="674913"/>
                </a:lnTo>
                <a:lnTo>
                  <a:pt x="1408213" y="676273"/>
                </a:lnTo>
                <a:lnTo>
                  <a:pt x="1410011" y="677860"/>
                </a:lnTo>
                <a:lnTo>
                  <a:pt x="1412034" y="679900"/>
                </a:lnTo>
                <a:lnTo>
                  <a:pt x="1413607" y="681941"/>
                </a:lnTo>
                <a:lnTo>
                  <a:pt x="1414955" y="683981"/>
                </a:lnTo>
                <a:lnTo>
                  <a:pt x="1416304" y="686474"/>
                </a:lnTo>
                <a:lnTo>
                  <a:pt x="1417203" y="688968"/>
                </a:lnTo>
                <a:lnTo>
                  <a:pt x="1418326" y="691461"/>
                </a:lnTo>
                <a:lnTo>
                  <a:pt x="1418776" y="694181"/>
                </a:lnTo>
                <a:lnTo>
                  <a:pt x="1419225" y="696902"/>
                </a:lnTo>
                <a:lnTo>
                  <a:pt x="1419225" y="699848"/>
                </a:lnTo>
                <a:lnTo>
                  <a:pt x="1419225" y="1141426"/>
                </a:lnTo>
                <a:lnTo>
                  <a:pt x="1419225" y="1144373"/>
                </a:lnTo>
                <a:lnTo>
                  <a:pt x="1418776" y="1147320"/>
                </a:lnTo>
                <a:lnTo>
                  <a:pt x="1418326" y="1149813"/>
                </a:lnTo>
                <a:lnTo>
                  <a:pt x="1417203" y="1152534"/>
                </a:lnTo>
                <a:lnTo>
                  <a:pt x="1416304" y="1155254"/>
                </a:lnTo>
                <a:lnTo>
                  <a:pt x="1414955" y="1157521"/>
                </a:lnTo>
                <a:lnTo>
                  <a:pt x="1413607" y="1159787"/>
                </a:lnTo>
                <a:lnTo>
                  <a:pt x="1412034" y="1161601"/>
                </a:lnTo>
                <a:lnTo>
                  <a:pt x="1410011" y="1163414"/>
                </a:lnTo>
                <a:lnTo>
                  <a:pt x="1408213" y="1165228"/>
                </a:lnTo>
                <a:lnTo>
                  <a:pt x="1405966" y="1166588"/>
                </a:lnTo>
                <a:lnTo>
                  <a:pt x="1403719" y="1167721"/>
                </a:lnTo>
                <a:lnTo>
                  <a:pt x="1401472" y="1168855"/>
                </a:lnTo>
                <a:lnTo>
                  <a:pt x="1399000" y="1169535"/>
                </a:lnTo>
                <a:lnTo>
                  <a:pt x="1396528" y="1169761"/>
                </a:lnTo>
                <a:lnTo>
                  <a:pt x="1394056" y="1169988"/>
                </a:lnTo>
                <a:lnTo>
                  <a:pt x="1320794" y="1169988"/>
                </a:lnTo>
                <a:lnTo>
                  <a:pt x="1318322" y="1169761"/>
                </a:lnTo>
                <a:lnTo>
                  <a:pt x="1315850" y="1169535"/>
                </a:lnTo>
                <a:lnTo>
                  <a:pt x="1313154" y="1168855"/>
                </a:lnTo>
                <a:lnTo>
                  <a:pt x="1310906" y="1167721"/>
                </a:lnTo>
                <a:lnTo>
                  <a:pt x="1308659" y="1166588"/>
                </a:lnTo>
                <a:lnTo>
                  <a:pt x="1306861" y="1165228"/>
                </a:lnTo>
                <a:lnTo>
                  <a:pt x="1304839" y="1163414"/>
                </a:lnTo>
                <a:lnTo>
                  <a:pt x="1303041" y="1161601"/>
                </a:lnTo>
                <a:lnTo>
                  <a:pt x="1301243" y="1159787"/>
                </a:lnTo>
                <a:lnTo>
                  <a:pt x="1299670" y="1157521"/>
                </a:lnTo>
                <a:lnTo>
                  <a:pt x="1298546" y="1155254"/>
                </a:lnTo>
                <a:lnTo>
                  <a:pt x="1297423" y="1152534"/>
                </a:lnTo>
                <a:lnTo>
                  <a:pt x="1296524" y="1149813"/>
                </a:lnTo>
                <a:lnTo>
                  <a:pt x="1296074" y="1147320"/>
                </a:lnTo>
                <a:lnTo>
                  <a:pt x="1295400" y="1144373"/>
                </a:lnTo>
                <a:lnTo>
                  <a:pt x="1295400" y="1141426"/>
                </a:lnTo>
                <a:lnTo>
                  <a:pt x="1295400" y="699848"/>
                </a:lnTo>
                <a:lnTo>
                  <a:pt x="1295400" y="696902"/>
                </a:lnTo>
                <a:lnTo>
                  <a:pt x="1296074" y="694181"/>
                </a:lnTo>
                <a:lnTo>
                  <a:pt x="1296524" y="691461"/>
                </a:lnTo>
                <a:lnTo>
                  <a:pt x="1297423" y="688968"/>
                </a:lnTo>
                <a:lnTo>
                  <a:pt x="1298546" y="686474"/>
                </a:lnTo>
                <a:lnTo>
                  <a:pt x="1299670" y="683981"/>
                </a:lnTo>
                <a:lnTo>
                  <a:pt x="1301243" y="681941"/>
                </a:lnTo>
                <a:lnTo>
                  <a:pt x="1303041" y="679900"/>
                </a:lnTo>
                <a:lnTo>
                  <a:pt x="1304839" y="677860"/>
                </a:lnTo>
                <a:lnTo>
                  <a:pt x="1306861" y="676273"/>
                </a:lnTo>
                <a:lnTo>
                  <a:pt x="1308659" y="674913"/>
                </a:lnTo>
                <a:lnTo>
                  <a:pt x="1310906" y="673553"/>
                </a:lnTo>
                <a:lnTo>
                  <a:pt x="1313154" y="672873"/>
                </a:lnTo>
                <a:lnTo>
                  <a:pt x="1315850" y="671966"/>
                </a:lnTo>
                <a:lnTo>
                  <a:pt x="1318322" y="671513"/>
                </a:lnTo>
                <a:close/>
                <a:moveTo>
                  <a:pt x="988416" y="671513"/>
                </a:moveTo>
                <a:lnTo>
                  <a:pt x="990920" y="671513"/>
                </a:lnTo>
                <a:lnTo>
                  <a:pt x="1065121" y="671513"/>
                </a:lnTo>
                <a:lnTo>
                  <a:pt x="1067624" y="671513"/>
                </a:lnTo>
                <a:lnTo>
                  <a:pt x="1070128" y="671966"/>
                </a:lnTo>
                <a:lnTo>
                  <a:pt x="1072632" y="672873"/>
                </a:lnTo>
                <a:lnTo>
                  <a:pt x="1074908" y="673553"/>
                </a:lnTo>
                <a:lnTo>
                  <a:pt x="1077184" y="674913"/>
                </a:lnTo>
                <a:lnTo>
                  <a:pt x="1079460" y="676273"/>
                </a:lnTo>
                <a:lnTo>
                  <a:pt x="1081281" y="677860"/>
                </a:lnTo>
                <a:lnTo>
                  <a:pt x="1083330" y="679900"/>
                </a:lnTo>
                <a:lnTo>
                  <a:pt x="1084923" y="681941"/>
                </a:lnTo>
                <a:lnTo>
                  <a:pt x="1086288" y="683981"/>
                </a:lnTo>
                <a:lnTo>
                  <a:pt x="1087654" y="686474"/>
                </a:lnTo>
                <a:lnTo>
                  <a:pt x="1088565" y="688968"/>
                </a:lnTo>
                <a:lnTo>
                  <a:pt x="1089703" y="691461"/>
                </a:lnTo>
                <a:lnTo>
                  <a:pt x="1090158" y="694181"/>
                </a:lnTo>
                <a:lnTo>
                  <a:pt x="1090613" y="696902"/>
                </a:lnTo>
                <a:lnTo>
                  <a:pt x="1090613" y="699848"/>
                </a:lnTo>
                <a:lnTo>
                  <a:pt x="1090613" y="1141426"/>
                </a:lnTo>
                <a:lnTo>
                  <a:pt x="1090613" y="1144373"/>
                </a:lnTo>
                <a:lnTo>
                  <a:pt x="1090158" y="1147320"/>
                </a:lnTo>
                <a:lnTo>
                  <a:pt x="1089703" y="1149813"/>
                </a:lnTo>
                <a:lnTo>
                  <a:pt x="1088565" y="1152534"/>
                </a:lnTo>
                <a:lnTo>
                  <a:pt x="1087654" y="1155254"/>
                </a:lnTo>
                <a:lnTo>
                  <a:pt x="1086288" y="1157521"/>
                </a:lnTo>
                <a:lnTo>
                  <a:pt x="1084923" y="1159787"/>
                </a:lnTo>
                <a:lnTo>
                  <a:pt x="1083330" y="1161601"/>
                </a:lnTo>
                <a:lnTo>
                  <a:pt x="1081281" y="1163414"/>
                </a:lnTo>
                <a:lnTo>
                  <a:pt x="1079460" y="1165228"/>
                </a:lnTo>
                <a:lnTo>
                  <a:pt x="1077184" y="1166588"/>
                </a:lnTo>
                <a:lnTo>
                  <a:pt x="1074908" y="1167721"/>
                </a:lnTo>
                <a:lnTo>
                  <a:pt x="1072632" y="1168855"/>
                </a:lnTo>
                <a:lnTo>
                  <a:pt x="1070128" y="1169535"/>
                </a:lnTo>
                <a:lnTo>
                  <a:pt x="1067624" y="1169761"/>
                </a:lnTo>
                <a:lnTo>
                  <a:pt x="1065121" y="1169988"/>
                </a:lnTo>
                <a:lnTo>
                  <a:pt x="990920" y="1169988"/>
                </a:lnTo>
                <a:lnTo>
                  <a:pt x="988416" y="1169761"/>
                </a:lnTo>
                <a:lnTo>
                  <a:pt x="985685" y="1169535"/>
                </a:lnTo>
                <a:lnTo>
                  <a:pt x="983181" y="1168855"/>
                </a:lnTo>
                <a:lnTo>
                  <a:pt x="980905" y="1167721"/>
                </a:lnTo>
                <a:lnTo>
                  <a:pt x="978629" y="1166588"/>
                </a:lnTo>
                <a:lnTo>
                  <a:pt x="976581" y="1165228"/>
                </a:lnTo>
                <a:lnTo>
                  <a:pt x="974532" y="1163414"/>
                </a:lnTo>
                <a:lnTo>
                  <a:pt x="972939" y="1161601"/>
                </a:lnTo>
                <a:lnTo>
                  <a:pt x="971118" y="1159787"/>
                </a:lnTo>
                <a:lnTo>
                  <a:pt x="969525" y="1157521"/>
                </a:lnTo>
                <a:lnTo>
                  <a:pt x="968387" y="1155254"/>
                </a:lnTo>
                <a:lnTo>
                  <a:pt x="967249" y="1152534"/>
                </a:lnTo>
                <a:lnTo>
                  <a:pt x="966338" y="1149813"/>
                </a:lnTo>
                <a:lnTo>
                  <a:pt x="965883" y="1147320"/>
                </a:lnTo>
                <a:lnTo>
                  <a:pt x="965200" y="1144373"/>
                </a:lnTo>
                <a:lnTo>
                  <a:pt x="965200" y="1141426"/>
                </a:lnTo>
                <a:lnTo>
                  <a:pt x="965200" y="699848"/>
                </a:lnTo>
                <a:lnTo>
                  <a:pt x="965200" y="696902"/>
                </a:lnTo>
                <a:lnTo>
                  <a:pt x="965883" y="694181"/>
                </a:lnTo>
                <a:lnTo>
                  <a:pt x="966338" y="691461"/>
                </a:lnTo>
                <a:lnTo>
                  <a:pt x="967249" y="688968"/>
                </a:lnTo>
                <a:lnTo>
                  <a:pt x="968387" y="686474"/>
                </a:lnTo>
                <a:lnTo>
                  <a:pt x="969525" y="683981"/>
                </a:lnTo>
                <a:lnTo>
                  <a:pt x="971118" y="681941"/>
                </a:lnTo>
                <a:lnTo>
                  <a:pt x="972939" y="679900"/>
                </a:lnTo>
                <a:lnTo>
                  <a:pt x="974532" y="677860"/>
                </a:lnTo>
                <a:lnTo>
                  <a:pt x="976581" y="676273"/>
                </a:lnTo>
                <a:lnTo>
                  <a:pt x="978629" y="674913"/>
                </a:lnTo>
                <a:lnTo>
                  <a:pt x="980905" y="673553"/>
                </a:lnTo>
                <a:lnTo>
                  <a:pt x="983181" y="672873"/>
                </a:lnTo>
                <a:lnTo>
                  <a:pt x="985685" y="671966"/>
                </a:lnTo>
                <a:lnTo>
                  <a:pt x="988416" y="671513"/>
                </a:lnTo>
                <a:close/>
                <a:moveTo>
                  <a:pt x="1471932" y="590550"/>
                </a:moveTo>
                <a:lnTo>
                  <a:pt x="1546133" y="590550"/>
                </a:lnTo>
                <a:lnTo>
                  <a:pt x="1548636" y="590777"/>
                </a:lnTo>
                <a:lnTo>
                  <a:pt x="1551140" y="591231"/>
                </a:lnTo>
                <a:lnTo>
                  <a:pt x="1553644" y="592139"/>
                </a:lnTo>
                <a:lnTo>
                  <a:pt x="1555920" y="593274"/>
                </a:lnTo>
                <a:lnTo>
                  <a:pt x="1558196" y="594635"/>
                </a:lnTo>
                <a:lnTo>
                  <a:pt x="1560472" y="596451"/>
                </a:lnTo>
                <a:lnTo>
                  <a:pt x="1562293" y="598267"/>
                </a:lnTo>
                <a:lnTo>
                  <a:pt x="1564342" y="600537"/>
                </a:lnTo>
                <a:lnTo>
                  <a:pt x="1565707" y="602806"/>
                </a:lnTo>
                <a:lnTo>
                  <a:pt x="1567300" y="605303"/>
                </a:lnTo>
                <a:lnTo>
                  <a:pt x="1568666" y="608026"/>
                </a:lnTo>
                <a:lnTo>
                  <a:pt x="1569577" y="610750"/>
                </a:lnTo>
                <a:lnTo>
                  <a:pt x="1570487" y="613927"/>
                </a:lnTo>
                <a:lnTo>
                  <a:pt x="1571170" y="617105"/>
                </a:lnTo>
                <a:lnTo>
                  <a:pt x="1571625" y="620282"/>
                </a:lnTo>
                <a:lnTo>
                  <a:pt x="1571625" y="623687"/>
                </a:lnTo>
                <a:lnTo>
                  <a:pt x="1571625" y="1136851"/>
                </a:lnTo>
                <a:lnTo>
                  <a:pt x="1571625" y="1140256"/>
                </a:lnTo>
                <a:lnTo>
                  <a:pt x="1571170" y="1143433"/>
                </a:lnTo>
                <a:lnTo>
                  <a:pt x="1570487" y="1146838"/>
                </a:lnTo>
                <a:lnTo>
                  <a:pt x="1569577" y="1149788"/>
                </a:lnTo>
                <a:lnTo>
                  <a:pt x="1568666" y="1152512"/>
                </a:lnTo>
                <a:lnTo>
                  <a:pt x="1567300" y="1155462"/>
                </a:lnTo>
                <a:lnTo>
                  <a:pt x="1565707" y="1157959"/>
                </a:lnTo>
                <a:lnTo>
                  <a:pt x="1564342" y="1160229"/>
                </a:lnTo>
                <a:lnTo>
                  <a:pt x="1562293" y="1162498"/>
                </a:lnTo>
                <a:lnTo>
                  <a:pt x="1560472" y="1164314"/>
                </a:lnTo>
                <a:lnTo>
                  <a:pt x="1558196" y="1165903"/>
                </a:lnTo>
                <a:lnTo>
                  <a:pt x="1555920" y="1167492"/>
                </a:lnTo>
                <a:lnTo>
                  <a:pt x="1553644" y="1168399"/>
                </a:lnTo>
                <a:lnTo>
                  <a:pt x="1551140" y="1169307"/>
                </a:lnTo>
                <a:lnTo>
                  <a:pt x="1548636" y="1169761"/>
                </a:lnTo>
                <a:lnTo>
                  <a:pt x="1546133" y="1169988"/>
                </a:lnTo>
                <a:lnTo>
                  <a:pt x="1471932" y="1169988"/>
                </a:lnTo>
                <a:lnTo>
                  <a:pt x="1469201" y="1169761"/>
                </a:lnTo>
                <a:lnTo>
                  <a:pt x="1466697" y="1169307"/>
                </a:lnTo>
                <a:lnTo>
                  <a:pt x="1464193" y="1168399"/>
                </a:lnTo>
                <a:lnTo>
                  <a:pt x="1461917" y="1167492"/>
                </a:lnTo>
                <a:lnTo>
                  <a:pt x="1459641" y="1165903"/>
                </a:lnTo>
                <a:lnTo>
                  <a:pt x="1457593" y="1164314"/>
                </a:lnTo>
                <a:lnTo>
                  <a:pt x="1455544" y="1162498"/>
                </a:lnTo>
                <a:lnTo>
                  <a:pt x="1453496" y="1160229"/>
                </a:lnTo>
                <a:lnTo>
                  <a:pt x="1452130" y="1157959"/>
                </a:lnTo>
                <a:lnTo>
                  <a:pt x="1450537" y="1155462"/>
                </a:lnTo>
                <a:lnTo>
                  <a:pt x="1449399" y="1152512"/>
                </a:lnTo>
                <a:lnTo>
                  <a:pt x="1448261" y="1149788"/>
                </a:lnTo>
                <a:lnTo>
                  <a:pt x="1447350" y="1146838"/>
                </a:lnTo>
                <a:lnTo>
                  <a:pt x="1446667" y="1143433"/>
                </a:lnTo>
                <a:lnTo>
                  <a:pt x="1446212" y="1140256"/>
                </a:lnTo>
                <a:lnTo>
                  <a:pt x="1446212" y="1136851"/>
                </a:lnTo>
                <a:lnTo>
                  <a:pt x="1446212" y="623687"/>
                </a:lnTo>
                <a:lnTo>
                  <a:pt x="1446212" y="620282"/>
                </a:lnTo>
                <a:lnTo>
                  <a:pt x="1446667" y="617105"/>
                </a:lnTo>
                <a:lnTo>
                  <a:pt x="1447350" y="613927"/>
                </a:lnTo>
                <a:lnTo>
                  <a:pt x="1448261" y="610750"/>
                </a:lnTo>
                <a:lnTo>
                  <a:pt x="1449399" y="608026"/>
                </a:lnTo>
                <a:lnTo>
                  <a:pt x="1450537" y="605303"/>
                </a:lnTo>
                <a:lnTo>
                  <a:pt x="1452130" y="602806"/>
                </a:lnTo>
                <a:lnTo>
                  <a:pt x="1453496" y="600537"/>
                </a:lnTo>
                <a:lnTo>
                  <a:pt x="1455544" y="598267"/>
                </a:lnTo>
                <a:lnTo>
                  <a:pt x="1457593" y="596451"/>
                </a:lnTo>
                <a:lnTo>
                  <a:pt x="1459641" y="594635"/>
                </a:lnTo>
                <a:lnTo>
                  <a:pt x="1461917" y="593274"/>
                </a:lnTo>
                <a:lnTo>
                  <a:pt x="1464193" y="592139"/>
                </a:lnTo>
                <a:lnTo>
                  <a:pt x="1466697" y="591231"/>
                </a:lnTo>
                <a:lnTo>
                  <a:pt x="1469201" y="590777"/>
                </a:lnTo>
                <a:lnTo>
                  <a:pt x="1471932" y="590550"/>
                </a:lnTo>
                <a:close/>
                <a:moveTo>
                  <a:pt x="1152617" y="590550"/>
                </a:moveTo>
                <a:lnTo>
                  <a:pt x="1226818" y="590550"/>
                </a:lnTo>
                <a:lnTo>
                  <a:pt x="1229322" y="590777"/>
                </a:lnTo>
                <a:lnTo>
                  <a:pt x="1232053" y="591231"/>
                </a:lnTo>
                <a:lnTo>
                  <a:pt x="1234557" y="592139"/>
                </a:lnTo>
                <a:lnTo>
                  <a:pt x="1236833" y="593274"/>
                </a:lnTo>
                <a:lnTo>
                  <a:pt x="1239109" y="594635"/>
                </a:lnTo>
                <a:lnTo>
                  <a:pt x="1241158" y="596451"/>
                </a:lnTo>
                <a:lnTo>
                  <a:pt x="1242978" y="598267"/>
                </a:lnTo>
                <a:lnTo>
                  <a:pt x="1244799" y="600537"/>
                </a:lnTo>
                <a:lnTo>
                  <a:pt x="1246620" y="602806"/>
                </a:lnTo>
                <a:lnTo>
                  <a:pt x="1248213" y="605303"/>
                </a:lnTo>
                <a:lnTo>
                  <a:pt x="1249352" y="608026"/>
                </a:lnTo>
                <a:lnTo>
                  <a:pt x="1250490" y="610750"/>
                </a:lnTo>
                <a:lnTo>
                  <a:pt x="1251400" y="613927"/>
                </a:lnTo>
                <a:lnTo>
                  <a:pt x="1251855" y="617105"/>
                </a:lnTo>
                <a:lnTo>
                  <a:pt x="1252538" y="620282"/>
                </a:lnTo>
                <a:lnTo>
                  <a:pt x="1252538" y="623687"/>
                </a:lnTo>
                <a:lnTo>
                  <a:pt x="1252538" y="1136851"/>
                </a:lnTo>
                <a:lnTo>
                  <a:pt x="1252538" y="1140256"/>
                </a:lnTo>
                <a:lnTo>
                  <a:pt x="1251855" y="1143433"/>
                </a:lnTo>
                <a:lnTo>
                  <a:pt x="1251400" y="1146838"/>
                </a:lnTo>
                <a:lnTo>
                  <a:pt x="1250490" y="1149788"/>
                </a:lnTo>
                <a:lnTo>
                  <a:pt x="1249352" y="1152512"/>
                </a:lnTo>
                <a:lnTo>
                  <a:pt x="1248213" y="1155462"/>
                </a:lnTo>
                <a:lnTo>
                  <a:pt x="1246620" y="1157959"/>
                </a:lnTo>
                <a:lnTo>
                  <a:pt x="1244799" y="1160229"/>
                </a:lnTo>
                <a:lnTo>
                  <a:pt x="1242978" y="1162498"/>
                </a:lnTo>
                <a:lnTo>
                  <a:pt x="1241158" y="1164314"/>
                </a:lnTo>
                <a:lnTo>
                  <a:pt x="1239109" y="1165903"/>
                </a:lnTo>
                <a:lnTo>
                  <a:pt x="1236833" y="1167492"/>
                </a:lnTo>
                <a:lnTo>
                  <a:pt x="1234557" y="1168399"/>
                </a:lnTo>
                <a:lnTo>
                  <a:pt x="1232053" y="1169307"/>
                </a:lnTo>
                <a:lnTo>
                  <a:pt x="1229322" y="1169761"/>
                </a:lnTo>
                <a:lnTo>
                  <a:pt x="1226818" y="1169988"/>
                </a:lnTo>
                <a:lnTo>
                  <a:pt x="1152617" y="1169988"/>
                </a:lnTo>
                <a:lnTo>
                  <a:pt x="1150114" y="1169761"/>
                </a:lnTo>
                <a:lnTo>
                  <a:pt x="1147610" y="1169307"/>
                </a:lnTo>
                <a:lnTo>
                  <a:pt x="1145106" y="1168399"/>
                </a:lnTo>
                <a:lnTo>
                  <a:pt x="1142830" y="1167492"/>
                </a:lnTo>
                <a:lnTo>
                  <a:pt x="1140554" y="1165903"/>
                </a:lnTo>
                <a:lnTo>
                  <a:pt x="1138278" y="1164314"/>
                </a:lnTo>
                <a:lnTo>
                  <a:pt x="1136457" y="1162498"/>
                </a:lnTo>
                <a:lnTo>
                  <a:pt x="1134409" y="1160229"/>
                </a:lnTo>
                <a:lnTo>
                  <a:pt x="1132815" y="1157959"/>
                </a:lnTo>
                <a:lnTo>
                  <a:pt x="1131450" y="1155462"/>
                </a:lnTo>
                <a:lnTo>
                  <a:pt x="1130084" y="1152512"/>
                </a:lnTo>
                <a:lnTo>
                  <a:pt x="1129174" y="1149788"/>
                </a:lnTo>
                <a:lnTo>
                  <a:pt x="1128036" y="1146838"/>
                </a:lnTo>
                <a:lnTo>
                  <a:pt x="1127580" y="1143433"/>
                </a:lnTo>
                <a:lnTo>
                  <a:pt x="1127125" y="1140256"/>
                </a:lnTo>
                <a:lnTo>
                  <a:pt x="1127125" y="1136851"/>
                </a:lnTo>
                <a:lnTo>
                  <a:pt x="1127125" y="623687"/>
                </a:lnTo>
                <a:lnTo>
                  <a:pt x="1127125" y="620282"/>
                </a:lnTo>
                <a:lnTo>
                  <a:pt x="1127580" y="617105"/>
                </a:lnTo>
                <a:lnTo>
                  <a:pt x="1128036" y="613927"/>
                </a:lnTo>
                <a:lnTo>
                  <a:pt x="1129174" y="610750"/>
                </a:lnTo>
                <a:lnTo>
                  <a:pt x="1130084" y="608026"/>
                </a:lnTo>
                <a:lnTo>
                  <a:pt x="1131450" y="605303"/>
                </a:lnTo>
                <a:lnTo>
                  <a:pt x="1132815" y="602806"/>
                </a:lnTo>
                <a:lnTo>
                  <a:pt x="1134409" y="600537"/>
                </a:lnTo>
                <a:lnTo>
                  <a:pt x="1136457" y="598267"/>
                </a:lnTo>
                <a:lnTo>
                  <a:pt x="1138278" y="596451"/>
                </a:lnTo>
                <a:lnTo>
                  <a:pt x="1140554" y="594635"/>
                </a:lnTo>
                <a:lnTo>
                  <a:pt x="1142830" y="593274"/>
                </a:lnTo>
                <a:lnTo>
                  <a:pt x="1145106" y="592139"/>
                </a:lnTo>
                <a:lnTo>
                  <a:pt x="1147610" y="591231"/>
                </a:lnTo>
                <a:lnTo>
                  <a:pt x="1150114" y="590777"/>
                </a:lnTo>
                <a:lnTo>
                  <a:pt x="1152617" y="590550"/>
                </a:lnTo>
                <a:close/>
                <a:moveTo>
                  <a:pt x="1633857" y="508000"/>
                </a:moveTo>
                <a:lnTo>
                  <a:pt x="1707830" y="508000"/>
                </a:lnTo>
                <a:lnTo>
                  <a:pt x="1710561" y="508227"/>
                </a:lnTo>
                <a:lnTo>
                  <a:pt x="1713065" y="508680"/>
                </a:lnTo>
                <a:lnTo>
                  <a:pt x="1715797" y="509814"/>
                </a:lnTo>
                <a:lnTo>
                  <a:pt x="1718073" y="510947"/>
                </a:lnTo>
                <a:lnTo>
                  <a:pt x="1720349" y="512534"/>
                </a:lnTo>
                <a:lnTo>
                  <a:pt x="1722170" y="514575"/>
                </a:lnTo>
                <a:lnTo>
                  <a:pt x="1724218" y="516842"/>
                </a:lnTo>
                <a:lnTo>
                  <a:pt x="1726039" y="519109"/>
                </a:lnTo>
                <a:lnTo>
                  <a:pt x="1727860" y="521829"/>
                </a:lnTo>
                <a:lnTo>
                  <a:pt x="1729453" y="524550"/>
                </a:lnTo>
                <a:lnTo>
                  <a:pt x="1730591" y="527950"/>
                </a:lnTo>
                <a:lnTo>
                  <a:pt x="1731729" y="531124"/>
                </a:lnTo>
                <a:lnTo>
                  <a:pt x="1732640" y="534752"/>
                </a:lnTo>
                <a:lnTo>
                  <a:pt x="1733095" y="538152"/>
                </a:lnTo>
                <a:lnTo>
                  <a:pt x="1733550" y="542006"/>
                </a:lnTo>
                <a:lnTo>
                  <a:pt x="1733550" y="545860"/>
                </a:lnTo>
                <a:lnTo>
                  <a:pt x="1733550" y="1132128"/>
                </a:lnTo>
                <a:lnTo>
                  <a:pt x="1733550" y="1135982"/>
                </a:lnTo>
                <a:lnTo>
                  <a:pt x="1733095" y="1139836"/>
                </a:lnTo>
                <a:lnTo>
                  <a:pt x="1732640" y="1143463"/>
                </a:lnTo>
                <a:lnTo>
                  <a:pt x="1731729" y="1146864"/>
                </a:lnTo>
                <a:lnTo>
                  <a:pt x="1730591" y="1150038"/>
                </a:lnTo>
                <a:lnTo>
                  <a:pt x="1729453" y="1153438"/>
                </a:lnTo>
                <a:lnTo>
                  <a:pt x="1727860" y="1156159"/>
                </a:lnTo>
                <a:lnTo>
                  <a:pt x="1726039" y="1158879"/>
                </a:lnTo>
                <a:lnTo>
                  <a:pt x="1724218" y="1161373"/>
                </a:lnTo>
                <a:lnTo>
                  <a:pt x="1722170" y="1163414"/>
                </a:lnTo>
                <a:lnTo>
                  <a:pt x="1720349" y="1165454"/>
                </a:lnTo>
                <a:lnTo>
                  <a:pt x="1718073" y="1167041"/>
                </a:lnTo>
                <a:lnTo>
                  <a:pt x="1715797" y="1168174"/>
                </a:lnTo>
                <a:lnTo>
                  <a:pt x="1713065" y="1169308"/>
                </a:lnTo>
                <a:lnTo>
                  <a:pt x="1710561" y="1169761"/>
                </a:lnTo>
                <a:lnTo>
                  <a:pt x="1707830" y="1169988"/>
                </a:lnTo>
                <a:lnTo>
                  <a:pt x="1633857" y="1169988"/>
                </a:lnTo>
                <a:lnTo>
                  <a:pt x="1631353" y="1169761"/>
                </a:lnTo>
                <a:lnTo>
                  <a:pt x="1628850" y="1169308"/>
                </a:lnTo>
                <a:lnTo>
                  <a:pt x="1626346" y="1168174"/>
                </a:lnTo>
                <a:lnTo>
                  <a:pt x="1624070" y="1167041"/>
                </a:lnTo>
                <a:lnTo>
                  <a:pt x="1621794" y="1165454"/>
                </a:lnTo>
                <a:lnTo>
                  <a:pt x="1619518" y="1163414"/>
                </a:lnTo>
                <a:lnTo>
                  <a:pt x="1617469" y="1161373"/>
                </a:lnTo>
                <a:lnTo>
                  <a:pt x="1615648" y="1158879"/>
                </a:lnTo>
                <a:lnTo>
                  <a:pt x="1614055" y="1156159"/>
                </a:lnTo>
                <a:lnTo>
                  <a:pt x="1612689" y="1153438"/>
                </a:lnTo>
                <a:lnTo>
                  <a:pt x="1611324" y="1150038"/>
                </a:lnTo>
                <a:lnTo>
                  <a:pt x="1610186" y="1146864"/>
                </a:lnTo>
                <a:lnTo>
                  <a:pt x="1609275" y="1143463"/>
                </a:lnTo>
                <a:lnTo>
                  <a:pt x="1608820" y="1139836"/>
                </a:lnTo>
                <a:lnTo>
                  <a:pt x="1608365" y="1135982"/>
                </a:lnTo>
                <a:lnTo>
                  <a:pt x="1608137" y="1132128"/>
                </a:lnTo>
                <a:lnTo>
                  <a:pt x="1608137" y="545860"/>
                </a:lnTo>
                <a:lnTo>
                  <a:pt x="1608365" y="542006"/>
                </a:lnTo>
                <a:lnTo>
                  <a:pt x="1608820" y="538152"/>
                </a:lnTo>
                <a:lnTo>
                  <a:pt x="1609275" y="534752"/>
                </a:lnTo>
                <a:lnTo>
                  <a:pt x="1610186" y="531124"/>
                </a:lnTo>
                <a:lnTo>
                  <a:pt x="1611324" y="527950"/>
                </a:lnTo>
                <a:lnTo>
                  <a:pt x="1612689" y="524550"/>
                </a:lnTo>
                <a:lnTo>
                  <a:pt x="1614055" y="521829"/>
                </a:lnTo>
                <a:lnTo>
                  <a:pt x="1615648" y="519109"/>
                </a:lnTo>
                <a:lnTo>
                  <a:pt x="1617469" y="516842"/>
                </a:lnTo>
                <a:lnTo>
                  <a:pt x="1619518" y="514575"/>
                </a:lnTo>
                <a:lnTo>
                  <a:pt x="1621794" y="512534"/>
                </a:lnTo>
                <a:lnTo>
                  <a:pt x="1624070" y="510947"/>
                </a:lnTo>
                <a:lnTo>
                  <a:pt x="1626346" y="509814"/>
                </a:lnTo>
                <a:lnTo>
                  <a:pt x="1628850" y="508680"/>
                </a:lnTo>
                <a:lnTo>
                  <a:pt x="1631353" y="508227"/>
                </a:lnTo>
                <a:lnTo>
                  <a:pt x="1633857" y="508000"/>
                </a:lnTo>
                <a:close/>
                <a:moveTo>
                  <a:pt x="1501548" y="319088"/>
                </a:moveTo>
                <a:lnTo>
                  <a:pt x="1733323" y="319088"/>
                </a:lnTo>
                <a:lnTo>
                  <a:pt x="1733323" y="319316"/>
                </a:lnTo>
                <a:lnTo>
                  <a:pt x="1733550" y="319316"/>
                </a:lnTo>
                <a:lnTo>
                  <a:pt x="1733550" y="464215"/>
                </a:lnTo>
                <a:lnTo>
                  <a:pt x="1637620" y="464215"/>
                </a:lnTo>
                <a:lnTo>
                  <a:pt x="1637620" y="418038"/>
                </a:lnTo>
                <a:lnTo>
                  <a:pt x="1318759" y="617303"/>
                </a:lnTo>
                <a:lnTo>
                  <a:pt x="1250723" y="574766"/>
                </a:lnTo>
                <a:lnTo>
                  <a:pt x="1253444" y="573174"/>
                </a:lnTo>
                <a:lnTo>
                  <a:pt x="1146628" y="506525"/>
                </a:lnTo>
                <a:lnTo>
                  <a:pt x="844096" y="695326"/>
                </a:lnTo>
                <a:lnTo>
                  <a:pt x="776287" y="653016"/>
                </a:lnTo>
                <a:lnTo>
                  <a:pt x="1147082" y="421450"/>
                </a:lnTo>
                <a:lnTo>
                  <a:pt x="1215118" y="463533"/>
                </a:lnTo>
                <a:lnTo>
                  <a:pt x="1214437" y="464215"/>
                </a:lnTo>
                <a:lnTo>
                  <a:pt x="1321253" y="530637"/>
                </a:lnTo>
                <a:lnTo>
                  <a:pt x="1564368" y="379141"/>
                </a:lnTo>
                <a:lnTo>
                  <a:pt x="1501548" y="379141"/>
                </a:lnTo>
                <a:lnTo>
                  <a:pt x="1501548" y="319088"/>
                </a:lnTo>
                <a:close/>
                <a:moveTo>
                  <a:pt x="229507" y="91395"/>
                </a:moveTo>
                <a:lnTo>
                  <a:pt x="225651" y="91621"/>
                </a:lnTo>
                <a:lnTo>
                  <a:pt x="221796" y="91848"/>
                </a:lnTo>
                <a:lnTo>
                  <a:pt x="218394" y="92075"/>
                </a:lnTo>
                <a:lnTo>
                  <a:pt x="214539" y="92755"/>
                </a:lnTo>
                <a:lnTo>
                  <a:pt x="210910" y="93662"/>
                </a:lnTo>
                <a:lnTo>
                  <a:pt x="207509" y="94570"/>
                </a:lnTo>
                <a:lnTo>
                  <a:pt x="204107" y="95704"/>
                </a:lnTo>
                <a:lnTo>
                  <a:pt x="200705" y="96837"/>
                </a:lnTo>
                <a:lnTo>
                  <a:pt x="197303" y="98198"/>
                </a:lnTo>
                <a:lnTo>
                  <a:pt x="194355" y="99559"/>
                </a:lnTo>
                <a:lnTo>
                  <a:pt x="191407" y="101373"/>
                </a:lnTo>
                <a:lnTo>
                  <a:pt x="188232" y="103187"/>
                </a:lnTo>
                <a:lnTo>
                  <a:pt x="185284" y="105002"/>
                </a:lnTo>
                <a:lnTo>
                  <a:pt x="182562" y="107270"/>
                </a:lnTo>
                <a:lnTo>
                  <a:pt x="179614" y="109311"/>
                </a:lnTo>
                <a:lnTo>
                  <a:pt x="177119" y="111579"/>
                </a:lnTo>
                <a:lnTo>
                  <a:pt x="174851" y="114073"/>
                </a:lnTo>
                <a:lnTo>
                  <a:pt x="172357" y="116568"/>
                </a:lnTo>
                <a:lnTo>
                  <a:pt x="170316" y="119062"/>
                </a:lnTo>
                <a:lnTo>
                  <a:pt x="168275" y="121784"/>
                </a:lnTo>
                <a:lnTo>
                  <a:pt x="166460" y="124505"/>
                </a:lnTo>
                <a:lnTo>
                  <a:pt x="164646" y="127454"/>
                </a:lnTo>
                <a:lnTo>
                  <a:pt x="162832" y="130402"/>
                </a:lnTo>
                <a:lnTo>
                  <a:pt x="161471" y="133350"/>
                </a:lnTo>
                <a:lnTo>
                  <a:pt x="160110" y="136525"/>
                </a:lnTo>
                <a:lnTo>
                  <a:pt x="158976" y="139700"/>
                </a:lnTo>
                <a:lnTo>
                  <a:pt x="158069" y="143102"/>
                </a:lnTo>
                <a:lnTo>
                  <a:pt x="156935" y="146277"/>
                </a:lnTo>
                <a:lnTo>
                  <a:pt x="156482" y="149679"/>
                </a:lnTo>
                <a:lnTo>
                  <a:pt x="156028" y="153080"/>
                </a:lnTo>
                <a:lnTo>
                  <a:pt x="155801" y="156709"/>
                </a:lnTo>
                <a:lnTo>
                  <a:pt x="155801" y="160111"/>
                </a:lnTo>
                <a:lnTo>
                  <a:pt x="155801" y="1330098"/>
                </a:lnTo>
                <a:lnTo>
                  <a:pt x="155801" y="1333500"/>
                </a:lnTo>
                <a:lnTo>
                  <a:pt x="156028" y="1337129"/>
                </a:lnTo>
                <a:lnTo>
                  <a:pt x="156482" y="1340531"/>
                </a:lnTo>
                <a:lnTo>
                  <a:pt x="156935" y="1343932"/>
                </a:lnTo>
                <a:lnTo>
                  <a:pt x="158069" y="1347561"/>
                </a:lnTo>
                <a:lnTo>
                  <a:pt x="158976" y="1350509"/>
                </a:lnTo>
                <a:lnTo>
                  <a:pt x="160110" y="1353684"/>
                </a:lnTo>
                <a:lnTo>
                  <a:pt x="161471" y="1357086"/>
                </a:lnTo>
                <a:lnTo>
                  <a:pt x="162832" y="1360034"/>
                </a:lnTo>
                <a:lnTo>
                  <a:pt x="164646" y="1362756"/>
                </a:lnTo>
                <a:lnTo>
                  <a:pt x="166460" y="1365931"/>
                </a:lnTo>
                <a:lnTo>
                  <a:pt x="168275" y="1368652"/>
                </a:lnTo>
                <a:lnTo>
                  <a:pt x="170316" y="1371373"/>
                </a:lnTo>
                <a:lnTo>
                  <a:pt x="172357" y="1373868"/>
                </a:lnTo>
                <a:lnTo>
                  <a:pt x="174851" y="1376590"/>
                </a:lnTo>
                <a:lnTo>
                  <a:pt x="177119" y="1378857"/>
                </a:lnTo>
                <a:lnTo>
                  <a:pt x="179614" y="1381125"/>
                </a:lnTo>
                <a:lnTo>
                  <a:pt x="182562" y="1383393"/>
                </a:lnTo>
                <a:lnTo>
                  <a:pt x="185284" y="1385207"/>
                </a:lnTo>
                <a:lnTo>
                  <a:pt x="188232" y="1387248"/>
                </a:lnTo>
                <a:lnTo>
                  <a:pt x="191407" y="1389063"/>
                </a:lnTo>
                <a:lnTo>
                  <a:pt x="194355" y="1390650"/>
                </a:lnTo>
                <a:lnTo>
                  <a:pt x="197303" y="1392238"/>
                </a:lnTo>
                <a:lnTo>
                  <a:pt x="200705" y="1393598"/>
                </a:lnTo>
                <a:lnTo>
                  <a:pt x="204107" y="1394959"/>
                </a:lnTo>
                <a:lnTo>
                  <a:pt x="207509" y="1395866"/>
                </a:lnTo>
                <a:lnTo>
                  <a:pt x="210910" y="1397000"/>
                </a:lnTo>
                <a:lnTo>
                  <a:pt x="214539" y="1397681"/>
                </a:lnTo>
                <a:lnTo>
                  <a:pt x="218394" y="1398134"/>
                </a:lnTo>
                <a:lnTo>
                  <a:pt x="221796" y="1398588"/>
                </a:lnTo>
                <a:lnTo>
                  <a:pt x="225651" y="1399041"/>
                </a:lnTo>
                <a:lnTo>
                  <a:pt x="229507" y="1399041"/>
                </a:lnTo>
                <a:lnTo>
                  <a:pt x="2280330" y="1399041"/>
                </a:lnTo>
                <a:lnTo>
                  <a:pt x="2284186" y="1399041"/>
                </a:lnTo>
                <a:lnTo>
                  <a:pt x="2288041" y="1398588"/>
                </a:lnTo>
                <a:lnTo>
                  <a:pt x="2291670" y="1398134"/>
                </a:lnTo>
                <a:lnTo>
                  <a:pt x="2295298" y="1397681"/>
                </a:lnTo>
                <a:lnTo>
                  <a:pt x="2299154" y="1397000"/>
                </a:lnTo>
                <a:lnTo>
                  <a:pt x="2302555" y="1395866"/>
                </a:lnTo>
                <a:lnTo>
                  <a:pt x="2305957" y="1394959"/>
                </a:lnTo>
                <a:lnTo>
                  <a:pt x="2309359" y="1393598"/>
                </a:lnTo>
                <a:lnTo>
                  <a:pt x="2312534" y="1392238"/>
                </a:lnTo>
                <a:lnTo>
                  <a:pt x="2315709" y="1390650"/>
                </a:lnTo>
                <a:lnTo>
                  <a:pt x="2318884" y="1389063"/>
                </a:lnTo>
                <a:lnTo>
                  <a:pt x="2321832" y="1387248"/>
                </a:lnTo>
                <a:lnTo>
                  <a:pt x="2324780" y="1385207"/>
                </a:lnTo>
                <a:lnTo>
                  <a:pt x="2327502" y="1383393"/>
                </a:lnTo>
                <a:lnTo>
                  <a:pt x="2330223" y="1381125"/>
                </a:lnTo>
                <a:lnTo>
                  <a:pt x="2332945" y="1378857"/>
                </a:lnTo>
                <a:lnTo>
                  <a:pt x="2335213" y="1376590"/>
                </a:lnTo>
                <a:lnTo>
                  <a:pt x="2337707" y="1373868"/>
                </a:lnTo>
                <a:lnTo>
                  <a:pt x="2339748" y="1371373"/>
                </a:lnTo>
                <a:lnTo>
                  <a:pt x="2341789" y="1368652"/>
                </a:lnTo>
                <a:lnTo>
                  <a:pt x="2343830" y="1365931"/>
                </a:lnTo>
                <a:lnTo>
                  <a:pt x="2345418" y="1362756"/>
                </a:lnTo>
                <a:lnTo>
                  <a:pt x="2347232" y="1360034"/>
                </a:lnTo>
                <a:lnTo>
                  <a:pt x="2348593" y="1357086"/>
                </a:lnTo>
                <a:lnTo>
                  <a:pt x="2350180" y="1353684"/>
                </a:lnTo>
                <a:lnTo>
                  <a:pt x="2351088" y="1350509"/>
                </a:lnTo>
                <a:lnTo>
                  <a:pt x="2351995" y="1347561"/>
                </a:lnTo>
                <a:lnTo>
                  <a:pt x="2352902" y="1343932"/>
                </a:lnTo>
                <a:lnTo>
                  <a:pt x="2353582" y="1340531"/>
                </a:lnTo>
                <a:lnTo>
                  <a:pt x="2354036" y="1337129"/>
                </a:lnTo>
                <a:lnTo>
                  <a:pt x="2354263" y="1333500"/>
                </a:lnTo>
                <a:lnTo>
                  <a:pt x="2354263" y="1330098"/>
                </a:lnTo>
                <a:lnTo>
                  <a:pt x="2354263" y="160111"/>
                </a:lnTo>
                <a:lnTo>
                  <a:pt x="2354263" y="156709"/>
                </a:lnTo>
                <a:lnTo>
                  <a:pt x="2354036" y="153080"/>
                </a:lnTo>
                <a:lnTo>
                  <a:pt x="2353582" y="149679"/>
                </a:lnTo>
                <a:lnTo>
                  <a:pt x="2352902" y="146277"/>
                </a:lnTo>
                <a:lnTo>
                  <a:pt x="2351995" y="143102"/>
                </a:lnTo>
                <a:lnTo>
                  <a:pt x="2351088" y="139700"/>
                </a:lnTo>
                <a:lnTo>
                  <a:pt x="2350180" y="136525"/>
                </a:lnTo>
                <a:lnTo>
                  <a:pt x="2348593" y="133350"/>
                </a:lnTo>
                <a:lnTo>
                  <a:pt x="2347232" y="130402"/>
                </a:lnTo>
                <a:lnTo>
                  <a:pt x="2345418" y="127454"/>
                </a:lnTo>
                <a:lnTo>
                  <a:pt x="2343830" y="124505"/>
                </a:lnTo>
                <a:lnTo>
                  <a:pt x="2341789" y="121784"/>
                </a:lnTo>
                <a:lnTo>
                  <a:pt x="2339748" y="119062"/>
                </a:lnTo>
                <a:lnTo>
                  <a:pt x="2337707" y="116568"/>
                </a:lnTo>
                <a:lnTo>
                  <a:pt x="2335213" y="114073"/>
                </a:lnTo>
                <a:lnTo>
                  <a:pt x="2332945" y="111579"/>
                </a:lnTo>
                <a:lnTo>
                  <a:pt x="2330223" y="109311"/>
                </a:lnTo>
                <a:lnTo>
                  <a:pt x="2327502" y="107270"/>
                </a:lnTo>
                <a:lnTo>
                  <a:pt x="2324780" y="105002"/>
                </a:lnTo>
                <a:lnTo>
                  <a:pt x="2321832" y="103187"/>
                </a:lnTo>
                <a:lnTo>
                  <a:pt x="2318884" y="101373"/>
                </a:lnTo>
                <a:lnTo>
                  <a:pt x="2315709" y="99559"/>
                </a:lnTo>
                <a:lnTo>
                  <a:pt x="2312534" y="98198"/>
                </a:lnTo>
                <a:lnTo>
                  <a:pt x="2309359" y="96837"/>
                </a:lnTo>
                <a:lnTo>
                  <a:pt x="2305957" y="95704"/>
                </a:lnTo>
                <a:lnTo>
                  <a:pt x="2302555" y="94570"/>
                </a:lnTo>
                <a:lnTo>
                  <a:pt x="2299154" y="93662"/>
                </a:lnTo>
                <a:lnTo>
                  <a:pt x="2295298" y="92755"/>
                </a:lnTo>
                <a:lnTo>
                  <a:pt x="2291670" y="92075"/>
                </a:lnTo>
                <a:lnTo>
                  <a:pt x="2288041" y="91848"/>
                </a:lnTo>
                <a:lnTo>
                  <a:pt x="2284186" y="91621"/>
                </a:lnTo>
                <a:lnTo>
                  <a:pt x="2280330" y="91395"/>
                </a:lnTo>
                <a:lnTo>
                  <a:pt x="229507" y="91395"/>
                </a:lnTo>
                <a:close/>
                <a:moveTo>
                  <a:pt x="81642" y="0"/>
                </a:moveTo>
                <a:lnTo>
                  <a:pt x="86178" y="0"/>
                </a:lnTo>
                <a:lnTo>
                  <a:pt x="2424113" y="0"/>
                </a:lnTo>
                <a:lnTo>
                  <a:pt x="2428648" y="0"/>
                </a:lnTo>
                <a:lnTo>
                  <a:pt x="2432730" y="227"/>
                </a:lnTo>
                <a:lnTo>
                  <a:pt x="2436813" y="680"/>
                </a:lnTo>
                <a:lnTo>
                  <a:pt x="2441122" y="1361"/>
                </a:lnTo>
                <a:lnTo>
                  <a:pt x="2445204" y="2268"/>
                </a:lnTo>
                <a:lnTo>
                  <a:pt x="2449286" y="3402"/>
                </a:lnTo>
                <a:lnTo>
                  <a:pt x="2452914" y="4536"/>
                </a:lnTo>
                <a:lnTo>
                  <a:pt x="2456770" y="5896"/>
                </a:lnTo>
                <a:lnTo>
                  <a:pt x="2460625" y="7484"/>
                </a:lnTo>
                <a:lnTo>
                  <a:pt x="2464480" y="9298"/>
                </a:lnTo>
                <a:lnTo>
                  <a:pt x="2467882" y="11339"/>
                </a:lnTo>
                <a:lnTo>
                  <a:pt x="2471284" y="13380"/>
                </a:lnTo>
                <a:lnTo>
                  <a:pt x="2474459" y="15421"/>
                </a:lnTo>
                <a:lnTo>
                  <a:pt x="2477861" y="17916"/>
                </a:lnTo>
                <a:lnTo>
                  <a:pt x="2480809" y="20184"/>
                </a:lnTo>
                <a:lnTo>
                  <a:pt x="2483757" y="22905"/>
                </a:lnTo>
                <a:lnTo>
                  <a:pt x="2486479" y="25400"/>
                </a:lnTo>
                <a:lnTo>
                  <a:pt x="2489200" y="28348"/>
                </a:lnTo>
                <a:lnTo>
                  <a:pt x="2491695" y="31296"/>
                </a:lnTo>
                <a:lnTo>
                  <a:pt x="2493963" y="34471"/>
                </a:lnTo>
                <a:lnTo>
                  <a:pt x="2496230" y="37646"/>
                </a:lnTo>
                <a:lnTo>
                  <a:pt x="2498272" y="40821"/>
                </a:lnTo>
                <a:lnTo>
                  <a:pt x="2499859" y="44450"/>
                </a:lnTo>
                <a:lnTo>
                  <a:pt x="2501673" y="47625"/>
                </a:lnTo>
                <a:lnTo>
                  <a:pt x="2503261" y="51480"/>
                </a:lnTo>
                <a:lnTo>
                  <a:pt x="2504395" y="54882"/>
                </a:lnTo>
                <a:lnTo>
                  <a:pt x="2505755" y="58737"/>
                </a:lnTo>
                <a:lnTo>
                  <a:pt x="2506663" y="62593"/>
                </a:lnTo>
                <a:lnTo>
                  <a:pt x="2507343" y="66221"/>
                </a:lnTo>
                <a:lnTo>
                  <a:pt x="2508023" y="70304"/>
                </a:lnTo>
                <a:lnTo>
                  <a:pt x="2508250" y="74159"/>
                </a:lnTo>
                <a:lnTo>
                  <a:pt x="2508250" y="78241"/>
                </a:lnTo>
                <a:lnTo>
                  <a:pt x="2508250" y="1411968"/>
                </a:lnTo>
                <a:lnTo>
                  <a:pt x="2508250" y="1416050"/>
                </a:lnTo>
                <a:lnTo>
                  <a:pt x="2508023" y="1420132"/>
                </a:lnTo>
                <a:lnTo>
                  <a:pt x="2507343" y="1423988"/>
                </a:lnTo>
                <a:lnTo>
                  <a:pt x="2506663" y="1427616"/>
                </a:lnTo>
                <a:lnTo>
                  <a:pt x="2505755" y="1431472"/>
                </a:lnTo>
                <a:lnTo>
                  <a:pt x="2504395" y="1435327"/>
                </a:lnTo>
                <a:lnTo>
                  <a:pt x="2503261" y="1439182"/>
                </a:lnTo>
                <a:lnTo>
                  <a:pt x="2501673" y="1442584"/>
                </a:lnTo>
                <a:lnTo>
                  <a:pt x="2499859" y="1446213"/>
                </a:lnTo>
                <a:lnTo>
                  <a:pt x="2498272" y="1449388"/>
                </a:lnTo>
                <a:lnTo>
                  <a:pt x="2496230" y="1452790"/>
                </a:lnTo>
                <a:lnTo>
                  <a:pt x="2493963" y="1455965"/>
                </a:lnTo>
                <a:lnTo>
                  <a:pt x="2491695" y="1458913"/>
                </a:lnTo>
                <a:lnTo>
                  <a:pt x="2489200" y="1462088"/>
                </a:lnTo>
                <a:lnTo>
                  <a:pt x="2486479" y="1464809"/>
                </a:lnTo>
                <a:lnTo>
                  <a:pt x="2483757" y="1467531"/>
                </a:lnTo>
                <a:lnTo>
                  <a:pt x="2480809" y="1470025"/>
                </a:lnTo>
                <a:lnTo>
                  <a:pt x="2477861" y="1472747"/>
                </a:lnTo>
                <a:lnTo>
                  <a:pt x="2474459" y="1475015"/>
                </a:lnTo>
                <a:lnTo>
                  <a:pt x="2471284" y="1477282"/>
                </a:lnTo>
                <a:lnTo>
                  <a:pt x="2467882" y="1479097"/>
                </a:lnTo>
                <a:lnTo>
                  <a:pt x="2464480" y="1480911"/>
                </a:lnTo>
                <a:lnTo>
                  <a:pt x="2460625" y="1482725"/>
                </a:lnTo>
                <a:lnTo>
                  <a:pt x="2456770" y="1484313"/>
                </a:lnTo>
                <a:lnTo>
                  <a:pt x="2452914" y="1485674"/>
                </a:lnTo>
                <a:lnTo>
                  <a:pt x="2449286" y="1487034"/>
                </a:lnTo>
                <a:lnTo>
                  <a:pt x="2445204" y="1487941"/>
                </a:lnTo>
                <a:lnTo>
                  <a:pt x="2441122" y="1488849"/>
                </a:lnTo>
                <a:lnTo>
                  <a:pt x="2436813" y="1489529"/>
                </a:lnTo>
                <a:lnTo>
                  <a:pt x="2432730" y="1489982"/>
                </a:lnTo>
                <a:lnTo>
                  <a:pt x="2428648" y="1490209"/>
                </a:lnTo>
                <a:lnTo>
                  <a:pt x="2424113" y="1490663"/>
                </a:lnTo>
                <a:lnTo>
                  <a:pt x="86178" y="1490663"/>
                </a:lnTo>
                <a:lnTo>
                  <a:pt x="81642" y="1490209"/>
                </a:lnTo>
                <a:lnTo>
                  <a:pt x="77333" y="1489982"/>
                </a:lnTo>
                <a:lnTo>
                  <a:pt x="73251" y="1489529"/>
                </a:lnTo>
                <a:lnTo>
                  <a:pt x="68942" y="1488849"/>
                </a:lnTo>
                <a:lnTo>
                  <a:pt x="64860" y="1487941"/>
                </a:lnTo>
                <a:lnTo>
                  <a:pt x="60778" y="1487034"/>
                </a:lnTo>
                <a:lnTo>
                  <a:pt x="57150" y="1485674"/>
                </a:lnTo>
                <a:lnTo>
                  <a:pt x="53294" y="1484313"/>
                </a:lnTo>
                <a:lnTo>
                  <a:pt x="49439" y="1482725"/>
                </a:lnTo>
                <a:lnTo>
                  <a:pt x="45810" y="1480911"/>
                </a:lnTo>
                <a:lnTo>
                  <a:pt x="42182" y="1479097"/>
                </a:lnTo>
                <a:lnTo>
                  <a:pt x="39007" y="1477282"/>
                </a:lnTo>
                <a:lnTo>
                  <a:pt x="35605" y="1475015"/>
                </a:lnTo>
                <a:lnTo>
                  <a:pt x="32430" y="1472747"/>
                </a:lnTo>
                <a:lnTo>
                  <a:pt x="29255" y="1470025"/>
                </a:lnTo>
                <a:lnTo>
                  <a:pt x="26307" y="1467531"/>
                </a:lnTo>
                <a:lnTo>
                  <a:pt x="23585" y="1464809"/>
                </a:lnTo>
                <a:lnTo>
                  <a:pt x="21091" y="1462088"/>
                </a:lnTo>
                <a:lnTo>
                  <a:pt x="18596" y="1458913"/>
                </a:lnTo>
                <a:lnTo>
                  <a:pt x="16101" y="1455965"/>
                </a:lnTo>
                <a:lnTo>
                  <a:pt x="13833" y="1452790"/>
                </a:lnTo>
                <a:lnTo>
                  <a:pt x="12019" y="1449388"/>
                </a:lnTo>
                <a:lnTo>
                  <a:pt x="9978" y="1446213"/>
                </a:lnTo>
                <a:lnTo>
                  <a:pt x="8391" y="1442584"/>
                </a:lnTo>
                <a:lnTo>
                  <a:pt x="6803" y="1439182"/>
                </a:lnTo>
                <a:lnTo>
                  <a:pt x="5442" y="1435327"/>
                </a:lnTo>
                <a:lnTo>
                  <a:pt x="4308" y="1431472"/>
                </a:lnTo>
                <a:lnTo>
                  <a:pt x="3401" y="1427616"/>
                </a:lnTo>
                <a:lnTo>
                  <a:pt x="2494" y="1423988"/>
                </a:lnTo>
                <a:lnTo>
                  <a:pt x="2041" y="1420132"/>
                </a:lnTo>
                <a:lnTo>
                  <a:pt x="1814" y="1416050"/>
                </a:lnTo>
                <a:lnTo>
                  <a:pt x="1587" y="1411968"/>
                </a:lnTo>
                <a:lnTo>
                  <a:pt x="1587" y="78241"/>
                </a:lnTo>
                <a:lnTo>
                  <a:pt x="1814" y="74159"/>
                </a:lnTo>
                <a:lnTo>
                  <a:pt x="2041" y="70304"/>
                </a:lnTo>
                <a:lnTo>
                  <a:pt x="2494" y="66221"/>
                </a:lnTo>
                <a:lnTo>
                  <a:pt x="3401" y="62593"/>
                </a:lnTo>
                <a:lnTo>
                  <a:pt x="4308" y="58737"/>
                </a:lnTo>
                <a:lnTo>
                  <a:pt x="5442" y="54882"/>
                </a:lnTo>
                <a:lnTo>
                  <a:pt x="6803" y="51480"/>
                </a:lnTo>
                <a:lnTo>
                  <a:pt x="8391" y="47625"/>
                </a:lnTo>
                <a:lnTo>
                  <a:pt x="9978" y="44450"/>
                </a:lnTo>
                <a:lnTo>
                  <a:pt x="12019" y="40821"/>
                </a:lnTo>
                <a:lnTo>
                  <a:pt x="13833" y="37646"/>
                </a:lnTo>
                <a:lnTo>
                  <a:pt x="16101" y="34471"/>
                </a:lnTo>
                <a:lnTo>
                  <a:pt x="18596" y="31296"/>
                </a:lnTo>
                <a:lnTo>
                  <a:pt x="21091" y="28348"/>
                </a:lnTo>
                <a:lnTo>
                  <a:pt x="23585" y="25400"/>
                </a:lnTo>
                <a:lnTo>
                  <a:pt x="26307" y="22905"/>
                </a:lnTo>
                <a:lnTo>
                  <a:pt x="29255" y="20184"/>
                </a:lnTo>
                <a:lnTo>
                  <a:pt x="32430" y="17916"/>
                </a:lnTo>
                <a:lnTo>
                  <a:pt x="35605" y="15421"/>
                </a:lnTo>
                <a:lnTo>
                  <a:pt x="39007" y="13380"/>
                </a:lnTo>
                <a:lnTo>
                  <a:pt x="42182" y="11339"/>
                </a:lnTo>
                <a:lnTo>
                  <a:pt x="45810" y="9298"/>
                </a:lnTo>
                <a:lnTo>
                  <a:pt x="49439" y="7484"/>
                </a:lnTo>
                <a:lnTo>
                  <a:pt x="53294" y="5896"/>
                </a:lnTo>
                <a:lnTo>
                  <a:pt x="57150" y="4536"/>
                </a:lnTo>
                <a:lnTo>
                  <a:pt x="60778" y="3402"/>
                </a:lnTo>
                <a:lnTo>
                  <a:pt x="64860" y="2268"/>
                </a:lnTo>
                <a:lnTo>
                  <a:pt x="68942" y="1361"/>
                </a:lnTo>
                <a:lnTo>
                  <a:pt x="73251" y="680"/>
                </a:lnTo>
                <a:lnTo>
                  <a:pt x="77333" y="227"/>
                </a:lnTo>
                <a:lnTo>
                  <a:pt x="8164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>
            <a:normAutofit fontScale="70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2" name="Text Box 5"/>
          <p:cNvSpPr txBox="1">
            <a:spLocks noChangeArrowheads="1"/>
          </p:cNvSpPr>
          <p:nvPr/>
        </p:nvSpPr>
        <p:spPr bwMode="auto">
          <a:xfrm>
            <a:off x="756314" y="1391316"/>
            <a:ext cx="7086600" cy="830997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indent="0" defTabSz="914400" eaLnBrk="1" fontAlgn="base" hangingPunct="1"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kern="0" dirty="0">
                <a:solidFill>
                  <a:srgbClr val="000000"/>
                </a:solidFill>
              </a:rPr>
              <a:t>该功能可以实现键盘输入，也可以实现屏幕显示操作。两种操作通过</a:t>
            </a:r>
            <a:r>
              <a:rPr lang="en-US" altLang="zh-CN" sz="2400" b="1" kern="0" dirty="0">
                <a:solidFill>
                  <a:srgbClr val="000000"/>
                </a:solidFill>
              </a:rPr>
              <a:t>DL</a:t>
            </a:r>
            <a:r>
              <a:rPr lang="zh-CN" altLang="en-US" sz="2400" b="1" kern="0" dirty="0">
                <a:solidFill>
                  <a:srgbClr val="000000"/>
                </a:solidFill>
              </a:rPr>
              <a:t>的内容确定。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" name="Text Box 3"/>
          <p:cNvSpPr txBox="1">
            <a:spLocks noChangeArrowheads="1"/>
          </p:cNvSpPr>
          <p:nvPr/>
        </p:nvSpPr>
        <p:spPr bwMode="auto">
          <a:xfrm>
            <a:off x="91794" y="4214151"/>
            <a:ext cx="5410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例如：显示美圆符号“</a:t>
            </a:r>
            <a:r>
              <a:rPr kumimoji="1" lang="en-US" altLang="zh-CN" sz="20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$”</a:t>
            </a:r>
            <a:r>
              <a:rPr kumimoji="1" lang="zh-CN" altLang="en-US" sz="20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的程序段为：</a:t>
            </a:r>
            <a:endParaRPr kumimoji="1" lang="zh-CN" altLang="en-US" sz="20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219663" y="4806327"/>
            <a:ext cx="4352337" cy="1015663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MOV  DL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24H  ; $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ASCII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码为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24H   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MOV AH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06  </a:t>
            </a:r>
            <a:b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INT   21H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07414" y="3931091"/>
            <a:ext cx="432457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该功能的字符输入不等待键盘输入，而是从键盘缓冲区中读取。读取的字符</a:t>
            </a:r>
            <a:r>
              <a:rPr kumimoji="1" lang="en-US" altLang="zh-CN" sz="20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ASCII</a:t>
            </a:r>
            <a:r>
              <a:rPr kumimoji="1" lang="zh-CN" altLang="en-US" sz="20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码送入</a:t>
            </a:r>
            <a:r>
              <a:rPr kumimoji="1" lang="en-US" altLang="zh-CN" sz="20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</a:t>
            </a:r>
            <a:r>
              <a:rPr kumimoji="1" lang="zh-CN" altLang="en-US" sz="20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中，如果没有键按下，则标志位</a:t>
            </a:r>
            <a:r>
              <a:rPr kumimoji="1" lang="en-US" altLang="zh-CN" sz="20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ZF=1</a:t>
            </a:r>
            <a:r>
              <a:rPr kumimoji="1" lang="zh-CN" altLang="en-US" sz="20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kumimoji="1" lang="zh-CN" altLang="en-US" sz="20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Rectangle 5"/>
          <p:cNvSpPr>
            <a:spLocks noChangeArrowheads="1"/>
          </p:cNvSpPr>
          <p:nvPr/>
        </p:nvSpPr>
        <p:spPr bwMode="auto">
          <a:xfrm>
            <a:off x="5462382" y="5372476"/>
            <a:ext cx="3058851" cy="1323439"/>
          </a:xfrm>
          <a:prstGeom prst="rect">
            <a:avLst/>
          </a:prstGeom>
          <a:noFill/>
          <a:ln w="28575"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914400" fontAlgn="base">
              <a:spcAft>
                <a:spcPct val="0"/>
              </a:spcAft>
            </a:pPr>
            <a:r>
              <a:rPr kumimoji="1"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WAIT: MOV  DL</a:t>
            </a:r>
            <a:r>
              <a:rPr kumimoji="1"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0FFH</a:t>
            </a:r>
            <a:endParaRPr kumimoji="1"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914400" fontAlgn="base">
              <a:spcAft>
                <a:spcPct val="0"/>
              </a:spcAft>
            </a:pPr>
            <a:r>
              <a:rPr kumimoji="1"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MOV  AH</a:t>
            </a:r>
            <a:r>
              <a:rPr kumimoji="1"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kumimoji="1"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914400" fontAlgn="base">
              <a:spcAft>
                <a:spcPct val="0"/>
              </a:spcAft>
            </a:pPr>
            <a:r>
              <a:rPr kumimoji="1"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INT 21H</a:t>
            </a:r>
            <a:endParaRPr kumimoji="1"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914400" fontAlgn="base">
              <a:spcAft>
                <a:spcPct val="0"/>
              </a:spcAft>
            </a:pPr>
            <a:r>
              <a:rPr kumimoji="1"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JZ  WAIT</a:t>
            </a:r>
            <a:endParaRPr kumimoji="1"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 autoUpdateAnimBg="0"/>
      <p:bldP spid="53" grpId="0" autoUpdateAnimBg="0"/>
      <p:bldP spid="54" grpId="0" animBg="1" autoUpdateAnimBg="0"/>
      <p:bldP spid="55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4.9 DOS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功能调用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读出系统日期（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2AH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号功能）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MH_Other_1"/>
          <p:cNvSpPr/>
          <p:nvPr>
            <p:custDataLst>
              <p:tags r:id="rId2"/>
            </p:custDataLst>
          </p:nvPr>
        </p:nvSpPr>
        <p:spPr>
          <a:xfrm>
            <a:off x="1467399" y="1769998"/>
            <a:ext cx="704850" cy="73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MH_Other_2"/>
          <p:cNvSpPr/>
          <p:nvPr>
            <p:custDataLst>
              <p:tags r:id="rId3"/>
            </p:custDataLst>
          </p:nvPr>
        </p:nvSpPr>
        <p:spPr>
          <a:xfrm>
            <a:off x="1332461" y="1630298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MH_SubTitle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491336" y="1398523"/>
            <a:ext cx="51085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说明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MH_Text_1"/>
          <p:cNvSpPr txBox="1"/>
          <p:nvPr>
            <p:custDataLst>
              <p:tags r:id="rId5"/>
            </p:custDataLst>
          </p:nvPr>
        </p:nvSpPr>
        <p:spPr>
          <a:xfrm>
            <a:off x="2491336" y="1930334"/>
            <a:ext cx="5790565" cy="1787539"/>
          </a:xfrm>
          <a:prstGeom prst="rect">
            <a:avLst/>
          </a:prstGeom>
          <a:noFill/>
        </p:spPr>
        <p:txBody>
          <a:bodyPr lIns="0" tIns="0" rIns="0" bIns="0">
            <a:normAutofit fontScale="85000" lnSpcReduction="10000"/>
          </a:bodyPr>
          <a:lstStyle/>
          <a:p>
            <a:pPr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读出的日期信息放入指定的寄存器中：</a:t>
            </a:r>
            <a:b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CX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：年（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1980—2099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b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：月（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1—12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b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DL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：日（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1—31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b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AL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：星期（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0—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星期日，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1—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星期一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MH_Other_3"/>
          <p:cNvSpPr/>
          <p:nvPr>
            <p:custDataLst>
              <p:tags r:id="rId6"/>
            </p:custDataLst>
          </p:nvPr>
        </p:nvSpPr>
        <p:spPr>
          <a:xfrm>
            <a:off x="1530564" y="4538877"/>
            <a:ext cx="704850" cy="730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MH_Other_4"/>
          <p:cNvSpPr/>
          <p:nvPr>
            <p:custDataLst>
              <p:tags r:id="rId7"/>
            </p:custDataLst>
          </p:nvPr>
        </p:nvSpPr>
        <p:spPr>
          <a:xfrm>
            <a:off x="1395626" y="4399177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MH_SubTitle_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624470" y="4614969"/>
            <a:ext cx="51085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举例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MH_Other_5"/>
          <p:cNvSpPr/>
          <p:nvPr>
            <p:custDataLst>
              <p:tags r:id="rId9"/>
            </p:custDataLst>
          </p:nvPr>
        </p:nvSpPr>
        <p:spPr bwMode="auto">
          <a:xfrm>
            <a:off x="1615036" y="1939860"/>
            <a:ext cx="398463" cy="396875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7" name="MH_Other_6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695664" y="4707152"/>
            <a:ext cx="396875" cy="393700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3487271" y="3866996"/>
            <a:ext cx="3382974" cy="2923877"/>
          </a:xfrm>
          <a:prstGeom prst="rect">
            <a:avLst/>
          </a:prstGeom>
          <a:noFill/>
          <a:ln w="28575"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914400" fontAlgn="base">
              <a:spcAft>
                <a:spcPct val="0"/>
              </a:spcAft>
            </a:pPr>
            <a:r>
              <a:rPr kumimoji="1"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YEAR     DW  ?</a:t>
            </a:r>
            <a:endParaRPr kumimoji="1"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914400" fontAlgn="base">
              <a:spcAft>
                <a:spcPct val="0"/>
              </a:spcAft>
            </a:pPr>
            <a:r>
              <a:rPr kumimoji="1"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MONTH DB  ?</a:t>
            </a:r>
            <a:endParaRPr kumimoji="1"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914400" fontAlgn="base">
              <a:spcAft>
                <a:spcPct val="0"/>
              </a:spcAft>
            </a:pPr>
            <a:r>
              <a:rPr kumimoji="1"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DAY       DB  ?</a:t>
            </a:r>
            <a:endParaRPr kumimoji="1"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914400" fontAlgn="base">
              <a:spcAft>
                <a:spcPct val="0"/>
              </a:spcAft>
            </a:pPr>
            <a:r>
              <a:rPr kumimoji="1"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......</a:t>
            </a:r>
            <a:endParaRPr kumimoji="1"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914400" fontAlgn="base">
              <a:spcAft>
                <a:spcPct val="0"/>
              </a:spcAft>
            </a:pPr>
            <a:r>
              <a:rPr kumimoji="1"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MOV  AH,2AH</a:t>
            </a:r>
            <a:endParaRPr kumimoji="1"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914400" fontAlgn="base">
              <a:spcAft>
                <a:spcPct val="0"/>
              </a:spcAft>
            </a:pPr>
            <a:r>
              <a:rPr kumimoji="1"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INT  21H</a:t>
            </a:r>
            <a:endParaRPr kumimoji="1"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914400" fontAlgn="base">
              <a:spcAft>
                <a:spcPct val="0"/>
              </a:spcAft>
            </a:pPr>
            <a:r>
              <a:rPr kumimoji="1"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MOV  YEAR,CX</a:t>
            </a:r>
            <a:endParaRPr kumimoji="1"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914400" fontAlgn="base">
              <a:spcAft>
                <a:spcPct val="0"/>
              </a:spcAft>
            </a:pPr>
            <a:r>
              <a:rPr kumimoji="1"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MOV  MONTH,DH</a:t>
            </a:r>
            <a:endParaRPr kumimoji="1"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914400" fontAlgn="base">
              <a:spcAft>
                <a:spcPct val="0"/>
              </a:spcAft>
            </a:pPr>
            <a:r>
              <a:rPr kumimoji="1"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MOV  DAY,DL</a:t>
            </a:r>
            <a:endParaRPr kumimoji="1"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4" grpId="0"/>
      <p:bldP spid="16" grpId="0" animBg="1"/>
      <p:bldP spid="17" grpId="0" animBg="1"/>
      <p:bldP spid="1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4.9 DOS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功能调用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设置系统日期（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2BH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号功能）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MH_Other_1"/>
          <p:cNvSpPr/>
          <p:nvPr>
            <p:custDataLst>
              <p:tags r:id="rId2"/>
            </p:custDataLst>
          </p:nvPr>
        </p:nvSpPr>
        <p:spPr>
          <a:xfrm>
            <a:off x="1467399" y="1769998"/>
            <a:ext cx="704850" cy="73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MH_Other_2"/>
          <p:cNvSpPr/>
          <p:nvPr>
            <p:custDataLst>
              <p:tags r:id="rId3"/>
            </p:custDataLst>
          </p:nvPr>
        </p:nvSpPr>
        <p:spPr>
          <a:xfrm>
            <a:off x="1332461" y="1630298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MH_SubTitle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491336" y="1398523"/>
            <a:ext cx="51085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说明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MH_Text_1"/>
          <p:cNvSpPr txBox="1"/>
          <p:nvPr>
            <p:custDataLst>
              <p:tags r:id="rId5"/>
            </p:custDataLst>
          </p:nvPr>
        </p:nvSpPr>
        <p:spPr>
          <a:xfrm>
            <a:off x="2491336" y="1930334"/>
            <a:ext cx="5790565" cy="1787539"/>
          </a:xfrm>
          <a:prstGeom prst="rect">
            <a:avLst/>
          </a:prstGeom>
          <a:noFill/>
        </p:spPr>
        <p:txBody>
          <a:bodyPr lIns="0" tIns="0" rIns="0" bIns="0">
            <a:normAutofit fontScale="70000" lnSpcReduction="20000"/>
          </a:bodyPr>
          <a:lstStyle/>
          <a:p>
            <a:pPr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该功能用来改变计算机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CMOS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中的系统日期。入口参数：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CX&lt;=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年号（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1980—2099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DH&lt;=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月号（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1—12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DL&lt;=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日（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1—31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返回参数在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AL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中，成功设置，则返回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(AL)=0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，否则（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AL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=0FFH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MH_Other_3"/>
          <p:cNvSpPr/>
          <p:nvPr>
            <p:custDataLst>
              <p:tags r:id="rId6"/>
            </p:custDataLst>
          </p:nvPr>
        </p:nvSpPr>
        <p:spPr>
          <a:xfrm>
            <a:off x="1530564" y="4538877"/>
            <a:ext cx="704850" cy="730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MH_Other_4"/>
          <p:cNvSpPr/>
          <p:nvPr>
            <p:custDataLst>
              <p:tags r:id="rId7"/>
            </p:custDataLst>
          </p:nvPr>
        </p:nvSpPr>
        <p:spPr>
          <a:xfrm>
            <a:off x="1395626" y="4399177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MH_SubTitle_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624470" y="4614969"/>
            <a:ext cx="51085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举例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MH_Other_5"/>
          <p:cNvSpPr/>
          <p:nvPr>
            <p:custDataLst>
              <p:tags r:id="rId9"/>
            </p:custDataLst>
          </p:nvPr>
        </p:nvSpPr>
        <p:spPr bwMode="auto">
          <a:xfrm>
            <a:off x="1615036" y="1939860"/>
            <a:ext cx="398463" cy="396875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7" name="MH_Other_6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695664" y="4707152"/>
            <a:ext cx="396875" cy="393700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3584986" y="4051360"/>
            <a:ext cx="4495800" cy="2554545"/>
          </a:xfrm>
          <a:prstGeom prst="rect">
            <a:avLst/>
          </a:prstGeom>
          <a:noFill/>
          <a:ln w="28575"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914400" fontAlgn="base">
              <a:spcAft>
                <a:spcPct val="0"/>
              </a:spcAft>
            </a:pPr>
            <a:r>
              <a:rPr kumimoji="1"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CX,2000</a:t>
            </a:r>
            <a:endParaRPr kumimoji="1"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914400" fontAlgn="base">
              <a:spcAft>
                <a:spcPct val="0"/>
              </a:spcAft>
            </a:pPr>
            <a:r>
              <a:rPr kumimoji="1"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DH,11</a:t>
            </a:r>
            <a:endParaRPr kumimoji="1"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914400" fontAlgn="base">
              <a:spcAft>
                <a:spcPct val="0"/>
              </a:spcAft>
            </a:pPr>
            <a:r>
              <a:rPr kumimoji="1"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DL,2</a:t>
            </a:r>
            <a:endParaRPr kumimoji="1"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914400" fontAlgn="base">
              <a:spcAft>
                <a:spcPct val="0"/>
              </a:spcAft>
            </a:pPr>
            <a:r>
              <a:rPr kumimoji="1"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AH,2BH</a:t>
            </a:r>
            <a:endParaRPr kumimoji="1"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914400" fontAlgn="base">
              <a:spcAft>
                <a:spcPct val="0"/>
              </a:spcAft>
            </a:pPr>
            <a:r>
              <a:rPr kumimoji="1"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21H</a:t>
            </a:r>
            <a:endParaRPr kumimoji="1"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914400" fontAlgn="base">
              <a:spcAft>
                <a:spcPct val="0"/>
              </a:spcAft>
            </a:pPr>
            <a:r>
              <a:rPr kumimoji="1"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CMP AL,0</a:t>
            </a:r>
            <a:endParaRPr kumimoji="1"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914400" fontAlgn="base">
              <a:spcAft>
                <a:spcPct val="0"/>
              </a:spcAft>
            </a:pPr>
            <a:r>
              <a:rPr kumimoji="1"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JNE ERROR ;</a:t>
            </a:r>
            <a:r>
              <a:rPr kumimoji="1"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转出错处理</a:t>
            </a:r>
            <a:endParaRPr kumimoji="1" lang="zh-CN" altLang="en-US" sz="2000" b="1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914400" fontAlgn="base">
              <a:spcAft>
                <a:spcPct val="0"/>
              </a:spcAft>
            </a:pPr>
            <a:r>
              <a:rPr kumimoji="1"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......</a:t>
            </a:r>
            <a:endParaRPr kumimoji="1"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4" grpId="0"/>
      <p:bldP spid="16" grpId="0" animBg="1"/>
      <p:bldP spid="17" grpId="0" animBg="1"/>
      <p:bldP spid="1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4.9 DOS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功能调用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读出系统时间（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2CH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号功能）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MH_Other_1"/>
          <p:cNvSpPr/>
          <p:nvPr>
            <p:custDataLst>
              <p:tags r:id="rId2"/>
            </p:custDataLst>
          </p:nvPr>
        </p:nvSpPr>
        <p:spPr>
          <a:xfrm>
            <a:off x="1199945" y="2297122"/>
            <a:ext cx="704850" cy="73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MH_Other_2"/>
          <p:cNvSpPr/>
          <p:nvPr>
            <p:custDataLst>
              <p:tags r:id="rId3"/>
            </p:custDataLst>
          </p:nvPr>
        </p:nvSpPr>
        <p:spPr>
          <a:xfrm>
            <a:off x="1065007" y="2157422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MH_SubTitle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223882" y="1925647"/>
            <a:ext cx="51085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说明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MH_Text_1"/>
          <p:cNvSpPr txBox="1"/>
          <p:nvPr>
            <p:custDataLst>
              <p:tags r:id="rId5"/>
            </p:custDataLst>
          </p:nvPr>
        </p:nvSpPr>
        <p:spPr>
          <a:xfrm>
            <a:off x="2223882" y="2457458"/>
            <a:ext cx="5790565" cy="3577581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>
              <a:lnSpc>
                <a:spcPct val="170000"/>
              </a:lnSpc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执行该功能将获得系统的当前时间。返回的时间参数存放在指定的寄存器中：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70000"/>
              </a:lnSpc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CH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：小时（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0—23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b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CL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：分（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0—59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b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DH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：秒（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0—59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b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DL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：百分秒（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0—99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MH_Other_5"/>
          <p:cNvSpPr/>
          <p:nvPr>
            <p:custDataLst>
              <p:tags r:id="rId6"/>
            </p:custDataLst>
          </p:nvPr>
        </p:nvSpPr>
        <p:spPr bwMode="auto">
          <a:xfrm>
            <a:off x="1347582" y="2466984"/>
            <a:ext cx="398463" cy="396875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4.9 DOS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功能调用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设置系统时间（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2DH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号功能）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MH_Other_1"/>
          <p:cNvSpPr/>
          <p:nvPr>
            <p:custDataLst>
              <p:tags r:id="rId2"/>
            </p:custDataLst>
          </p:nvPr>
        </p:nvSpPr>
        <p:spPr>
          <a:xfrm>
            <a:off x="1199945" y="2297122"/>
            <a:ext cx="704850" cy="73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MH_Other_2"/>
          <p:cNvSpPr/>
          <p:nvPr>
            <p:custDataLst>
              <p:tags r:id="rId3"/>
            </p:custDataLst>
          </p:nvPr>
        </p:nvSpPr>
        <p:spPr>
          <a:xfrm>
            <a:off x="1065007" y="2157422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MH_SubTitle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223882" y="1925647"/>
            <a:ext cx="51085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说明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MH_Text_1"/>
          <p:cNvSpPr txBox="1"/>
          <p:nvPr>
            <p:custDataLst>
              <p:tags r:id="rId5"/>
            </p:custDataLst>
          </p:nvPr>
        </p:nvSpPr>
        <p:spPr>
          <a:xfrm>
            <a:off x="2223882" y="2457458"/>
            <a:ext cx="6258523" cy="3577581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>
              <a:lnSpc>
                <a:spcPct val="170000"/>
              </a:lnSpc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调用该功能，将设定系统时间。其入口参数为：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：小时  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0—23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  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：分       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0—59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 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DH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：秒       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0-59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    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DL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：百分秒（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0-99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该功能执行后返回时，如果调用成功，则（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AL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。否则（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AL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=0FFH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MH_Other_5"/>
          <p:cNvSpPr/>
          <p:nvPr>
            <p:custDataLst>
              <p:tags r:id="rId6"/>
            </p:custDataLst>
          </p:nvPr>
        </p:nvSpPr>
        <p:spPr bwMode="auto">
          <a:xfrm>
            <a:off x="1347582" y="2466984"/>
            <a:ext cx="398463" cy="396875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 rot="3131087" flipV="1">
            <a:off x="2609057" y="223044"/>
            <a:ext cx="3925887" cy="4937125"/>
          </a:xfrm>
          <a:custGeom>
            <a:avLst/>
            <a:gdLst>
              <a:gd name="connsiteX0" fmla="*/ 1588293 w 3925991"/>
              <a:gd name="connsiteY0" fmla="*/ 2290541 h 4937492"/>
              <a:gd name="connsiteX1" fmla="*/ 2063727 w 3925991"/>
              <a:gd name="connsiteY1" fmla="*/ 1821287 h 4937492"/>
              <a:gd name="connsiteX2" fmla="*/ 2189212 w 3925991"/>
              <a:gd name="connsiteY2" fmla="*/ 2081910 h 4937492"/>
              <a:gd name="connsiteX3" fmla="*/ 1526366 w 3925991"/>
              <a:gd name="connsiteY3" fmla="*/ 2351663 h 4937492"/>
              <a:gd name="connsiteX4" fmla="*/ 1573848 w 3925991"/>
              <a:gd name="connsiteY4" fmla="*/ 2304798 h 4937492"/>
              <a:gd name="connsiteX5" fmla="*/ 2654669 w 3925991"/>
              <a:gd name="connsiteY5" fmla="*/ 2121927 h 4937492"/>
              <a:gd name="connsiteX6" fmla="*/ 2607219 w 3925991"/>
              <a:gd name="connsiteY6" fmla="*/ 1936784 h 4937492"/>
              <a:gd name="connsiteX7" fmla="*/ 2413412 w 3925991"/>
              <a:gd name="connsiteY7" fmla="*/ 2004071 h 4937492"/>
              <a:gd name="connsiteX8" fmla="*/ 2124688 w 3925991"/>
              <a:gd name="connsiteY8" fmla="*/ 1761118 h 4937492"/>
              <a:gd name="connsiteX9" fmla="*/ 2347705 w 3925991"/>
              <a:gd name="connsiteY9" fmla="*/ 1540999 h 4937492"/>
              <a:gd name="connsiteX10" fmla="*/ 2119430 w 3925991"/>
              <a:gd name="connsiteY10" fmla="*/ 1361689 h 4937492"/>
              <a:gd name="connsiteX11" fmla="*/ 1556336 w 3925991"/>
              <a:gd name="connsiteY11" fmla="*/ 2301636 h 4937492"/>
              <a:gd name="connsiteX12" fmla="*/ 1521924 w 3925991"/>
              <a:gd name="connsiteY12" fmla="*/ 2313583 h 4937492"/>
              <a:gd name="connsiteX13" fmla="*/ 1552253 w 3925991"/>
              <a:gd name="connsiteY13" fmla="*/ 2308452 h 4937492"/>
              <a:gd name="connsiteX14" fmla="*/ 0 w 3925991"/>
              <a:gd name="connsiteY14" fmla="*/ 534139 h 4937492"/>
              <a:gd name="connsiteX15" fmla="*/ 748392 w 3925991"/>
              <a:gd name="connsiteY15" fmla="*/ 1253112 h 4937492"/>
              <a:gd name="connsiteX16" fmla="*/ 430781 w 3925991"/>
              <a:gd name="connsiteY16" fmla="*/ 691321 h 4937492"/>
              <a:gd name="connsiteX17" fmla="*/ 1327878 w 3925991"/>
              <a:gd name="connsiteY17" fmla="*/ 298905 h 4937492"/>
              <a:gd name="connsiteX18" fmla="*/ 1138066 w 3925991"/>
              <a:gd name="connsiteY18" fmla="*/ 0 h 4937492"/>
              <a:gd name="connsiteX19" fmla="*/ 403558 w 3925991"/>
              <a:gd name="connsiteY19" fmla="*/ 643170 h 4937492"/>
              <a:gd name="connsiteX20" fmla="*/ 237644 w 3925991"/>
              <a:gd name="connsiteY20" fmla="*/ 349702 h 4937492"/>
              <a:gd name="connsiteX21" fmla="*/ 3259808 w 3925991"/>
              <a:gd name="connsiteY21" fmla="*/ 4769533 h 4937492"/>
              <a:gd name="connsiteX22" fmla="*/ 3326451 w 3925991"/>
              <a:gd name="connsiteY22" fmla="*/ 4769533 h 4937492"/>
              <a:gd name="connsiteX23" fmla="*/ 3259808 w 3925991"/>
              <a:gd name="connsiteY23" fmla="*/ 4546311 h 4937492"/>
              <a:gd name="connsiteX24" fmla="*/ 715016 w 3925991"/>
              <a:gd name="connsiteY24" fmla="*/ 1545812 h 4937492"/>
              <a:gd name="connsiteX25" fmla="*/ 1224662 w 3925991"/>
              <a:gd name="connsiteY25" fmla="*/ 1228640 h 4937492"/>
              <a:gd name="connsiteX26" fmla="*/ 1553185 w 3925991"/>
              <a:gd name="connsiteY26" fmla="*/ 1505082 h 4937492"/>
              <a:gd name="connsiteX27" fmla="*/ 985860 w 3925991"/>
              <a:gd name="connsiteY27" fmla="*/ 1875541 h 4937492"/>
              <a:gd name="connsiteX28" fmla="*/ 1114162 w 3925991"/>
              <a:gd name="connsiteY28" fmla="*/ 2040856 h 4937492"/>
              <a:gd name="connsiteX29" fmla="*/ 1629252 w 3925991"/>
              <a:gd name="connsiteY29" fmla="*/ 1569091 h 4937492"/>
              <a:gd name="connsiteX30" fmla="*/ 1629945 w 3925991"/>
              <a:gd name="connsiteY30" fmla="*/ 1569674 h 4937492"/>
              <a:gd name="connsiteX31" fmla="*/ 1629538 w 3925991"/>
              <a:gd name="connsiteY31" fmla="*/ 1568829 h 4937492"/>
              <a:gd name="connsiteX32" fmla="*/ 2061669 w 3925991"/>
              <a:gd name="connsiteY32" fmla="*/ 1173046 h 4937492"/>
              <a:gd name="connsiteX33" fmla="*/ 1587923 w 3925991"/>
              <a:gd name="connsiteY33" fmla="*/ 1482398 h 4937492"/>
              <a:gd name="connsiteX34" fmla="*/ 1410160 w 3925991"/>
              <a:gd name="connsiteY34" fmla="*/ 1113198 h 4937492"/>
              <a:gd name="connsiteX35" fmla="*/ 1808084 w 3925991"/>
              <a:gd name="connsiteY35" fmla="*/ 865554 h 4937492"/>
              <a:gd name="connsiteX36" fmla="*/ 1645264 w 3925991"/>
              <a:gd name="connsiteY36" fmla="*/ 655764 h 4937492"/>
              <a:gd name="connsiteX37" fmla="*/ 2756171 w 3925991"/>
              <a:gd name="connsiteY37" fmla="*/ 4212531 h 4937492"/>
              <a:gd name="connsiteX38" fmla="*/ 3140506 w 3925991"/>
              <a:gd name="connsiteY38" fmla="*/ 3905777 h 4937492"/>
              <a:gd name="connsiteX39" fmla="*/ 3176620 w 3925991"/>
              <a:gd name="connsiteY39" fmla="*/ 4432247 h 4937492"/>
              <a:gd name="connsiteX40" fmla="*/ 3380443 w 3925991"/>
              <a:gd name="connsiteY40" fmla="*/ 3809456 h 4937492"/>
              <a:gd name="connsiteX41" fmla="*/ 3925991 w 3925991"/>
              <a:gd name="connsiteY41" fmla="*/ 3818061 h 4937492"/>
              <a:gd name="connsiteX42" fmla="*/ 3879334 w 3925991"/>
              <a:gd name="connsiteY42" fmla="*/ 3556633 h 4937492"/>
              <a:gd name="connsiteX43" fmla="*/ 3339029 w 3925991"/>
              <a:gd name="connsiteY43" fmla="*/ 3765576 h 4937492"/>
              <a:gd name="connsiteX44" fmla="*/ 3319251 w 3925991"/>
              <a:gd name="connsiteY44" fmla="*/ 3763113 h 4937492"/>
              <a:gd name="connsiteX45" fmla="*/ 3766016 w 3925991"/>
              <a:gd name="connsiteY45" fmla="*/ 3406530 h 4937492"/>
              <a:gd name="connsiteX46" fmla="*/ 3517889 w 3925991"/>
              <a:gd name="connsiteY46" fmla="*/ 3168879 h 4937492"/>
              <a:gd name="connsiteX47" fmla="*/ 1894465 w 3925991"/>
              <a:gd name="connsiteY47" fmla="*/ 3132813 h 4937492"/>
              <a:gd name="connsiteX48" fmla="*/ 1926278 w 3925991"/>
              <a:gd name="connsiteY48" fmla="*/ 3130130 h 4937492"/>
              <a:gd name="connsiteX49" fmla="*/ 1911336 w 3925991"/>
              <a:gd name="connsiteY49" fmla="*/ 3147018 h 4937492"/>
              <a:gd name="connsiteX50" fmla="*/ 1935017 w 3925991"/>
              <a:gd name="connsiteY50" fmla="*/ 3129393 h 4937492"/>
              <a:gd name="connsiteX51" fmla="*/ 2934976 w 3925991"/>
              <a:gd name="connsiteY51" fmla="*/ 3045067 h 4937492"/>
              <a:gd name="connsiteX52" fmla="*/ 2323478 w 3925991"/>
              <a:gd name="connsiteY52" fmla="*/ 3627121 h 4937492"/>
              <a:gd name="connsiteX53" fmla="*/ 3302960 w 3925991"/>
              <a:gd name="connsiteY53" fmla="*/ 3014035 h 4937492"/>
              <a:gd name="connsiteX54" fmla="*/ 3327171 w 3925991"/>
              <a:gd name="connsiteY54" fmla="*/ 3011993 h 4937492"/>
              <a:gd name="connsiteX55" fmla="*/ 3325066 w 3925991"/>
              <a:gd name="connsiteY55" fmla="*/ 3000198 h 4937492"/>
              <a:gd name="connsiteX56" fmla="*/ 3414494 w 3925991"/>
              <a:gd name="connsiteY56" fmla="*/ 2944223 h 4937492"/>
              <a:gd name="connsiteX57" fmla="*/ 3285386 w 3925991"/>
              <a:gd name="connsiteY57" fmla="*/ 2777869 h 4937492"/>
              <a:gd name="connsiteX58" fmla="*/ 3280513 w 3925991"/>
              <a:gd name="connsiteY58" fmla="*/ 2750563 h 4937492"/>
              <a:gd name="connsiteX59" fmla="*/ 3267071 w 3925991"/>
              <a:gd name="connsiteY59" fmla="*/ 2754270 h 4937492"/>
              <a:gd name="connsiteX60" fmla="*/ 3255775 w 3925991"/>
              <a:gd name="connsiteY60" fmla="*/ 2739715 h 4937492"/>
              <a:gd name="connsiteX61" fmla="*/ 3229637 w 3925991"/>
              <a:gd name="connsiteY61" fmla="*/ 2764594 h 4937492"/>
              <a:gd name="connsiteX62" fmla="*/ 1951589 w 3925991"/>
              <a:gd name="connsiteY62" fmla="*/ 3117059 h 4937492"/>
              <a:gd name="connsiteX63" fmla="*/ 2944142 w 3925991"/>
              <a:gd name="connsiteY63" fmla="*/ 2378348 h 4937492"/>
              <a:gd name="connsiteX64" fmla="*/ 2764465 w 3925991"/>
              <a:gd name="connsiteY64" fmla="*/ 2182801 h 4937492"/>
              <a:gd name="connsiteX65" fmla="*/ 1933406 w 3925991"/>
              <a:gd name="connsiteY65" fmla="*/ 3122074 h 4937492"/>
              <a:gd name="connsiteX66" fmla="*/ 3194103 w 3925991"/>
              <a:gd name="connsiteY66" fmla="*/ 4937492 h 4937492"/>
              <a:gd name="connsiteX67" fmla="*/ 3257914 w 3925991"/>
              <a:gd name="connsiteY67" fmla="*/ 4924012 h 4937492"/>
              <a:gd name="connsiteX68" fmla="*/ 3212759 w 3925991"/>
              <a:gd name="connsiteY68" fmla="*/ 4710275 h 4937492"/>
              <a:gd name="connsiteX69" fmla="*/ 3024632 w 3925991"/>
              <a:gd name="connsiteY69" fmla="*/ 4815933 h 4937492"/>
              <a:gd name="connsiteX70" fmla="*/ 3137795 w 3925991"/>
              <a:gd name="connsiteY70" fmla="*/ 4844962 h 4937492"/>
              <a:gd name="connsiteX71" fmla="*/ 3178445 w 3925991"/>
              <a:gd name="connsiteY71" fmla="*/ 4451404 h 4937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925991" h="4937492">
                <a:moveTo>
                  <a:pt x="1588293" y="2290541"/>
                </a:moveTo>
                <a:lnTo>
                  <a:pt x="2063727" y="1821287"/>
                </a:lnTo>
                <a:lnTo>
                  <a:pt x="2189212" y="2081910"/>
                </a:lnTo>
                <a:close/>
                <a:moveTo>
                  <a:pt x="1526366" y="2351663"/>
                </a:moveTo>
                <a:lnTo>
                  <a:pt x="1573848" y="2304798"/>
                </a:lnTo>
                <a:lnTo>
                  <a:pt x="2654669" y="2121927"/>
                </a:lnTo>
                <a:lnTo>
                  <a:pt x="2607219" y="1936784"/>
                </a:lnTo>
                <a:lnTo>
                  <a:pt x="2413412" y="2004071"/>
                </a:lnTo>
                <a:lnTo>
                  <a:pt x="2124688" y="1761118"/>
                </a:lnTo>
                <a:lnTo>
                  <a:pt x="2347705" y="1540999"/>
                </a:lnTo>
                <a:lnTo>
                  <a:pt x="2119430" y="1361689"/>
                </a:lnTo>
                <a:lnTo>
                  <a:pt x="1556336" y="2301636"/>
                </a:lnTo>
                <a:lnTo>
                  <a:pt x="1521924" y="2313583"/>
                </a:lnTo>
                <a:lnTo>
                  <a:pt x="1552253" y="2308452"/>
                </a:lnTo>
                <a:close/>
                <a:moveTo>
                  <a:pt x="0" y="534139"/>
                </a:moveTo>
                <a:lnTo>
                  <a:pt x="748392" y="1253112"/>
                </a:lnTo>
                <a:lnTo>
                  <a:pt x="430781" y="691321"/>
                </a:lnTo>
                <a:lnTo>
                  <a:pt x="1327878" y="298905"/>
                </a:lnTo>
                <a:lnTo>
                  <a:pt x="1138066" y="0"/>
                </a:lnTo>
                <a:lnTo>
                  <a:pt x="403558" y="643170"/>
                </a:lnTo>
                <a:lnTo>
                  <a:pt x="237644" y="349702"/>
                </a:lnTo>
                <a:close/>
                <a:moveTo>
                  <a:pt x="3259808" y="4769533"/>
                </a:moveTo>
                <a:lnTo>
                  <a:pt x="3326451" y="4769533"/>
                </a:lnTo>
                <a:lnTo>
                  <a:pt x="3259808" y="4546311"/>
                </a:lnTo>
                <a:close/>
                <a:moveTo>
                  <a:pt x="715016" y="1545812"/>
                </a:moveTo>
                <a:lnTo>
                  <a:pt x="1224662" y="1228640"/>
                </a:lnTo>
                <a:lnTo>
                  <a:pt x="1553185" y="1505082"/>
                </a:lnTo>
                <a:lnTo>
                  <a:pt x="985860" y="1875541"/>
                </a:lnTo>
                <a:lnTo>
                  <a:pt x="1114162" y="2040856"/>
                </a:lnTo>
                <a:lnTo>
                  <a:pt x="1629252" y="1569091"/>
                </a:lnTo>
                <a:lnTo>
                  <a:pt x="1629945" y="1569674"/>
                </a:lnTo>
                <a:lnTo>
                  <a:pt x="1629538" y="1568829"/>
                </a:lnTo>
                <a:lnTo>
                  <a:pt x="2061669" y="1173046"/>
                </a:lnTo>
                <a:lnTo>
                  <a:pt x="1587923" y="1482398"/>
                </a:lnTo>
                <a:lnTo>
                  <a:pt x="1410160" y="1113198"/>
                </a:lnTo>
                <a:lnTo>
                  <a:pt x="1808084" y="865554"/>
                </a:lnTo>
                <a:lnTo>
                  <a:pt x="1645264" y="655764"/>
                </a:lnTo>
                <a:close/>
                <a:moveTo>
                  <a:pt x="2756171" y="4212531"/>
                </a:moveTo>
                <a:lnTo>
                  <a:pt x="3140506" y="3905777"/>
                </a:lnTo>
                <a:lnTo>
                  <a:pt x="3176620" y="4432247"/>
                </a:lnTo>
                <a:lnTo>
                  <a:pt x="3380443" y="3809456"/>
                </a:lnTo>
                <a:lnTo>
                  <a:pt x="3925991" y="3818061"/>
                </a:lnTo>
                <a:lnTo>
                  <a:pt x="3879334" y="3556633"/>
                </a:lnTo>
                <a:lnTo>
                  <a:pt x="3339029" y="3765576"/>
                </a:lnTo>
                <a:lnTo>
                  <a:pt x="3319251" y="3763113"/>
                </a:lnTo>
                <a:lnTo>
                  <a:pt x="3766016" y="3406530"/>
                </a:lnTo>
                <a:lnTo>
                  <a:pt x="3517889" y="3168879"/>
                </a:lnTo>
                <a:close/>
                <a:moveTo>
                  <a:pt x="1894465" y="3132813"/>
                </a:moveTo>
                <a:lnTo>
                  <a:pt x="1926278" y="3130130"/>
                </a:lnTo>
                <a:lnTo>
                  <a:pt x="1911336" y="3147018"/>
                </a:lnTo>
                <a:lnTo>
                  <a:pt x="1935017" y="3129393"/>
                </a:lnTo>
                <a:lnTo>
                  <a:pt x="2934976" y="3045067"/>
                </a:lnTo>
                <a:lnTo>
                  <a:pt x="2323478" y="3627121"/>
                </a:lnTo>
                <a:lnTo>
                  <a:pt x="3302960" y="3014035"/>
                </a:lnTo>
                <a:lnTo>
                  <a:pt x="3327171" y="3011993"/>
                </a:lnTo>
                <a:lnTo>
                  <a:pt x="3325066" y="3000198"/>
                </a:lnTo>
                <a:lnTo>
                  <a:pt x="3414494" y="2944223"/>
                </a:lnTo>
                <a:lnTo>
                  <a:pt x="3285386" y="2777869"/>
                </a:lnTo>
                <a:lnTo>
                  <a:pt x="3280513" y="2750563"/>
                </a:lnTo>
                <a:lnTo>
                  <a:pt x="3267071" y="2754270"/>
                </a:lnTo>
                <a:lnTo>
                  <a:pt x="3255775" y="2739715"/>
                </a:lnTo>
                <a:lnTo>
                  <a:pt x="3229637" y="2764594"/>
                </a:lnTo>
                <a:lnTo>
                  <a:pt x="1951589" y="3117059"/>
                </a:lnTo>
                <a:lnTo>
                  <a:pt x="2944142" y="2378348"/>
                </a:lnTo>
                <a:lnTo>
                  <a:pt x="2764465" y="2182801"/>
                </a:lnTo>
                <a:lnTo>
                  <a:pt x="1933406" y="3122074"/>
                </a:lnTo>
                <a:close/>
                <a:moveTo>
                  <a:pt x="3194103" y="4937492"/>
                </a:moveTo>
                <a:lnTo>
                  <a:pt x="3257914" y="4924012"/>
                </a:lnTo>
                <a:lnTo>
                  <a:pt x="3212759" y="4710275"/>
                </a:lnTo>
                <a:close/>
                <a:moveTo>
                  <a:pt x="3024632" y="4815933"/>
                </a:moveTo>
                <a:lnTo>
                  <a:pt x="3137795" y="4844962"/>
                </a:lnTo>
                <a:lnTo>
                  <a:pt x="3178445" y="445140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FFF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3522663" y="4202113"/>
            <a:ext cx="2098675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accent1"/>
                </a:solidFill>
                <a:latin typeface="Tempus Sans ITC" panose="04020404030D07020202" pitchFamily="82" charset="0"/>
                <a:ea typeface="Adobe Gothic Std B" panose="020B0800000000000000" pitchFamily="34" charset="-128"/>
              </a:rPr>
              <a:t>@</a:t>
            </a:r>
            <a:r>
              <a:rPr lang="zh-CN" altLang="en-US" kern="0" dirty="0">
                <a:solidFill>
                  <a:schemeClr val="accent1"/>
                </a:solidFill>
                <a:latin typeface="Tempus Sans ITC" panose="04020404030D07020202" pitchFamily="82" charset="0"/>
                <a:ea typeface="Adobe Gothic Std B" panose="020B0800000000000000" pitchFamily="34" charset="-128"/>
              </a:rPr>
              <a:t>刘辉</a:t>
            </a:r>
            <a:endParaRPr lang="zh-CN" altLang="en-US" kern="0" dirty="0">
              <a:solidFill>
                <a:schemeClr val="accent1"/>
              </a:solidFill>
              <a:latin typeface="Tempus Sans ITC" panose="04020404030D07020202" pitchFamily="82" charset="0"/>
              <a:ea typeface="+mn-ea"/>
            </a:endParaRPr>
          </a:p>
        </p:txBody>
      </p:sp>
      <p:cxnSp>
        <p:nvCxnSpPr>
          <p:cNvPr id="10" name="直接连接符 9"/>
          <p:cNvCxnSpPr/>
          <p:nvPr>
            <p:custDataLst>
              <p:tags r:id="rId3"/>
            </p:custDataLst>
          </p:nvPr>
        </p:nvCxnSpPr>
        <p:spPr>
          <a:xfrm rot="5400000">
            <a:off x="4572000" y="996950"/>
            <a:ext cx="0" cy="608330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 rot="5400000">
            <a:off x="4572000" y="1687513"/>
            <a:ext cx="0" cy="608330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H_Others_1"/>
          <p:cNvSpPr/>
          <p:nvPr>
            <p:custDataLst>
              <p:tags r:id="rId1"/>
            </p:custDataLst>
          </p:nvPr>
        </p:nvSpPr>
        <p:spPr>
          <a:xfrm>
            <a:off x="1933484" y="2554961"/>
            <a:ext cx="1803016" cy="18030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" name="MH_Others_2"/>
          <p:cNvSpPr/>
          <p:nvPr>
            <p:custDataLst>
              <p:tags r:id="rId2"/>
            </p:custDataLst>
          </p:nvPr>
        </p:nvSpPr>
        <p:spPr>
          <a:xfrm>
            <a:off x="1213722" y="1828800"/>
            <a:ext cx="3282308" cy="328230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" name="MH_Others_3"/>
          <p:cNvSpPr/>
          <p:nvPr>
            <p:custDataLst>
              <p:tags r:id="rId3"/>
            </p:custDataLst>
          </p:nvPr>
        </p:nvSpPr>
        <p:spPr>
          <a:xfrm>
            <a:off x="4245879" y="2695898"/>
            <a:ext cx="269352" cy="2693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" name="MH_Number"/>
          <p:cNvSpPr/>
          <p:nvPr>
            <p:custDataLst>
              <p:tags r:id="rId4"/>
            </p:custDataLst>
          </p:nvPr>
        </p:nvSpPr>
        <p:spPr>
          <a:xfrm>
            <a:off x="2058338" y="2695898"/>
            <a:ext cx="1538428" cy="153842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fontScale="85000" lnSpcReduction="10000"/>
          </a:bodyPr>
          <a:lstStyle/>
          <a:p>
            <a:pPr lvl="0" algn="ctr"/>
            <a:r>
              <a:rPr lang="en-US" altLang="zh-CN" sz="80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4.9</a:t>
            </a:r>
            <a:endParaRPr lang="zh-CN" altLang="en-US" sz="8000" b="1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MH_Title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47972" y="2473407"/>
            <a:ext cx="3579320" cy="191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t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DOS </a:t>
            </a: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功能调用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9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0" name="ïšḻïdê"/>
          <p:cNvSpPr txBox="1"/>
          <p:nvPr/>
        </p:nvSpPr>
        <p:spPr bwMode="auto">
          <a:xfrm>
            <a:off x="-1" y="124432"/>
            <a:ext cx="348727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主要内容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4.9 DOS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功能调用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8" name="MH_Text_1"/>
          <p:cNvSpPr/>
          <p:nvPr>
            <p:custDataLst>
              <p:tags r:id="rId2"/>
            </p:custDataLst>
          </p:nvPr>
        </p:nvSpPr>
        <p:spPr bwMode="auto">
          <a:xfrm>
            <a:off x="1347357" y="1995604"/>
            <a:ext cx="7409368" cy="1274763"/>
          </a:xfrm>
          <a:custGeom>
            <a:avLst/>
            <a:gdLst>
              <a:gd name="T0" fmla="*/ 0 w 3882059"/>
              <a:gd name="T1" fmla="*/ 0 h 805263"/>
              <a:gd name="T2" fmla="*/ 11157342 w 3882059"/>
              <a:gd name="T3" fmla="*/ 0 h 805263"/>
              <a:gd name="T4" fmla="*/ 11157342 w 3882059"/>
              <a:gd name="T5" fmla="*/ 5057135 h 805263"/>
              <a:gd name="T6" fmla="*/ 0 w 3882059"/>
              <a:gd name="T7" fmla="*/ 5057135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000" tIns="46800" rIns="108000" bIns="46800"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DOS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操作系统为程序设计人员提供了可以直接调用的功能子程序。调用这些子程序可以实现从键盘输入数据，将数据送显示器显示，以及磁盘操作等功能。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MH_Other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74283" y="1279642"/>
            <a:ext cx="744538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5000" b="1" dirty="0">
                <a:solidFill>
                  <a:schemeClr val="accent1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1</a:t>
            </a:r>
            <a:endParaRPr lang="zh-CN" altLang="en-US" sz="15000" b="1" dirty="0">
              <a:solidFill>
                <a:schemeClr val="accent1"/>
              </a:solidFill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10" name="MH_Text_2"/>
          <p:cNvSpPr/>
          <p:nvPr>
            <p:custDataLst>
              <p:tags r:id="rId4"/>
            </p:custDataLst>
          </p:nvPr>
        </p:nvSpPr>
        <p:spPr bwMode="auto">
          <a:xfrm>
            <a:off x="1985532" y="3965692"/>
            <a:ext cx="6997103" cy="1274762"/>
          </a:xfrm>
          <a:custGeom>
            <a:avLst/>
            <a:gdLst>
              <a:gd name="T0" fmla="*/ 0 w 3882059"/>
              <a:gd name="T1" fmla="*/ 0 h 805263"/>
              <a:gd name="T2" fmla="*/ 11157342 w 3882059"/>
              <a:gd name="T3" fmla="*/ 0 h 805263"/>
              <a:gd name="T4" fmla="*/ 11157342 w 3882059"/>
              <a:gd name="T5" fmla="*/ 5057120 h 805263"/>
              <a:gd name="T6" fmla="*/ 0 w 3882059"/>
              <a:gd name="T7" fmla="*/ 5057120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0" tIns="180000" rIns="180000" bIns="180000"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调用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DOS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功能时需要使用软中断指令 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INT  21H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，并在执行该指令之前，需要将调用的功能号送入寄存器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AH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中，有关的参量送入指定的寄存器。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MH_Other_2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12458" y="3249729"/>
            <a:ext cx="744538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5000" b="1">
                <a:solidFill>
                  <a:schemeClr val="accent1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2</a:t>
            </a:r>
            <a:endParaRPr lang="zh-CN" altLang="en-US" sz="15000" b="1">
              <a:solidFill>
                <a:schemeClr val="accent1"/>
              </a:solidFill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4.9 DOS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功能调用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调用过程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MH_Other_1"/>
          <p:cNvSpPr/>
          <p:nvPr>
            <p:custDataLst>
              <p:tags r:id="rId2"/>
            </p:custDataLst>
          </p:nvPr>
        </p:nvSpPr>
        <p:spPr>
          <a:xfrm>
            <a:off x="-3175" y="1738313"/>
            <a:ext cx="4135438" cy="4152900"/>
          </a:xfrm>
          <a:custGeom>
            <a:avLst/>
            <a:gdLst>
              <a:gd name="connsiteX0" fmla="*/ 3089036 w 4134954"/>
              <a:gd name="connsiteY0" fmla="*/ 19 h 4152849"/>
              <a:gd name="connsiteX1" fmla="*/ 3615265 w 4134954"/>
              <a:gd name="connsiteY1" fmla="*/ 318497 h 4152849"/>
              <a:gd name="connsiteX2" fmla="*/ 3367532 w 4134954"/>
              <a:gd name="connsiteY2" fmla="*/ 1131705 h 4152849"/>
              <a:gd name="connsiteX3" fmla="*/ 2936624 w 4134954"/>
              <a:gd name="connsiteY3" fmla="*/ 1183097 h 4152849"/>
              <a:gd name="connsiteX4" fmla="*/ 2121962 w 4134954"/>
              <a:gd name="connsiteY4" fmla="*/ 1375343 h 4152849"/>
              <a:gd name="connsiteX5" fmla="*/ 1711534 w 4134954"/>
              <a:gd name="connsiteY5" fmla="*/ 1673204 h 4152849"/>
              <a:gd name="connsiteX6" fmla="*/ 1673139 w 4134954"/>
              <a:gd name="connsiteY6" fmla="*/ 1714588 h 4152849"/>
              <a:gd name="connsiteX7" fmla="*/ 1723384 w 4134954"/>
              <a:gd name="connsiteY7" fmla="*/ 1734930 h 4152849"/>
              <a:gd name="connsiteX8" fmla="*/ 2269957 w 4134954"/>
              <a:gd name="connsiteY8" fmla="*/ 1825448 h 4152849"/>
              <a:gd name="connsiteX9" fmla="*/ 3086034 w 4134954"/>
              <a:gd name="connsiteY9" fmla="*/ 1618355 h 4152849"/>
              <a:gd name="connsiteX10" fmla="*/ 3203403 w 4134954"/>
              <a:gd name="connsiteY10" fmla="*/ 1516313 h 4152849"/>
              <a:gd name="connsiteX11" fmla="*/ 3207674 w 4134954"/>
              <a:gd name="connsiteY11" fmla="*/ 1511619 h 4152849"/>
              <a:gd name="connsiteX12" fmla="*/ 3211231 w 4134954"/>
              <a:gd name="connsiteY12" fmla="*/ 1511660 h 4152849"/>
              <a:gd name="connsiteX13" fmla="*/ 3540812 w 4134954"/>
              <a:gd name="connsiteY13" fmla="*/ 1417449 h 4152849"/>
              <a:gd name="connsiteX14" fmla="*/ 4134913 w 4134954"/>
              <a:gd name="connsiteY14" fmla="*/ 2025498 h 4152849"/>
              <a:gd name="connsiteX15" fmla="*/ 3526862 w 4134954"/>
              <a:gd name="connsiteY15" fmla="*/ 2619598 h 4152849"/>
              <a:gd name="connsiteX16" fmla="*/ 3124277 w 4134954"/>
              <a:gd name="connsiteY16" fmla="*/ 2457589 h 4152849"/>
              <a:gd name="connsiteX17" fmla="*/ 2317463 w 4134954"/>
              <a:gd name="connsiteY17" fmla="*/ 2234686 h 4152849"/>
              <a:gd name="connsiteX18" fmla="*/ 1707569 w 4134954"/>
              <a:gd name="connsiteY18" fmla="*/ 2334249 h 4152849"/>
              <a:gd name="connsiteX19" fmla="*/ 1682125 w 4134954"/>
              <a:gd name="connsiteY19" fmla="*/ 2345343 h 4152849"/>
              <a:gd name="connsiteX20" fmla="*/ 1710521 w 4134954"/>
              <a:gd name="connsiteY20" fmla="*/ 2382713 h 4152849"/>
              <a:gd name="connsiteX21" fmla="*/ 2134084 w 4134954"/>
              <a:gd name="connsiteY21" fmla="*/ 2739826 h 4152849"/>
              <a:gd name="connsiteX22" fmla="*/ 2941390 w 4134954"/>
              <a:gd name="connsiteY22" fmla="*/ 2978840 h 4152849"/>
              <a:gd name="connsiteX23" fmla="*/ 3094422 w 4134954"/>
              <a:gd name="connsiteY23" fmla="*/ 2951105 h 4152849"/>
              <a:gd name="connsiteX24" fmla="*/ 3100492 w 4134954"/>
              <a:gd name="connsiteY24" fmla="*/ 2949252 h 4152849"/>
              <a:gd name="connsiteX25" fmla="*/ 3103528 w 4134954"/>
              <a:gd name="connsiteY25" fmla="*/ 2951105 h 4152849"/>
              <a:gd name="connsiteX26" fmla="*/ 3434970 w 4134954"/>
              <a:gd name="connsiteY26" fmla="*/ 3038544 h 4152849"/>
              <a:gd name="connsiteX27" fmla="*/ 3634923 w 4134954"/>
              <a:gd name="connsiteY27" fmla="*/ 3864800 h 4152849"/>
              <a:gd name="connsiteX28" fmla="*/ 2808666 w 4134954"/>
              <a:gd name="connsiteY28" fmla="*/ 4064751 h 4152849"/>
              <a:gd name="connsiteX29" fmla="*/ 2545403 w 4134954"/>
              <a:gd name="connsiteY29" fmla="*/ 3719766 h 4152849"/>
              <a:gd name="connsiteX30" fmla="*/ 1965793 w 4134954"/>
              <a:gd name="connsiteY30" fmla="*/ 3115873 h 4152849"/>
              <a:gd name="connsiteX31" fmla="*/ 1187140 w 4134954"/>
              <a:gd name="connsiteY31" fmla="*/ 2874272 h 4152849"/>
              <a:gd name="connsiteX32" fmla="*/ 1102375 w 4134954"/>
              <a:gd name="connsiteY32" fmla="*/ 2882353 h 4152849"/>
              <a:gd name="connsiteX33" fmla="*/ 1096470 w 4134954"/>
              <a:gd name="connsiteY33" fmla="*/ 2886778 h 4152849"/>
              <a:gd name="connsiteX34" fmla="*/ 994951 w 4134954"/>
              <a:gd name="connsiteY34" fmla="*/ 2942378 h 4152849"/>
              <a:gd name="connsiteX35" fmla="*/ 977538 w 4134954"/>
              <a:gd name="connsiteY35" fmla="*/ 2952616 h 4152849"/>
              <a:gd name="connsiteX36" fmla="*/ 46328 w 4134954"/>
              <a:gd name="connsiteY36" fmla="*/ 2911558 h 4152849"/>
              <a:gd name="connsiteX37" fmla="*/ 1 w 4134954"/>
              <a:gd name="connsiteY37" fmla="*/ 2878176 h 4152849"/>
              <a:gd name="connsiteX38" fmla="*/ 0 w 4134954"/>
              <a:gd name="connsiteY38" fmla="*/ 1926001 h 4152849"/>
              <a:gd name="connsiteX39" fmla="*/ 1 w 4134954"/>
              <a:gd name="connsiteY39" fmla="*/ 1926000 h 4152849"/>
              <a:gd name="connsiteX40" fmla="*/ 1 w 4134954"/>
              <a:gd name="connsiteY40" fmla="*/ 1257695 h 4152849"/>
              <a:gd name="connsiteX41" fmla="*/ 61658 w 4134954"/>
              <a:gd name="connsiteY41" fmla="*/ 1219491 h 4152849"/>
              <a:gd name="connsiteX42" fmla="*/ 503519 w 4134954"/>
              <a:gd name="connsiteY42" fmla="*/ 1105956 h 4152849"/>
              <a:gd name="connsiteX43" fmla="*/ 569031 w 4134954"/>
              <a:gd name="connsiteY43" fmla="*/ 1109032 h 4152849"/>
              <a:gd name="connsiteX44" fmla="*/ 585555 w 4134954"/>
              <a:gd name="connsiteY44" fmla="*/ 1107907 h 4152849"/>
              <a:gd name="connsiteX45" fmla="*/ 1027609 w 4134954"/>
              <a:gd name="connsiteY45" fmla="*/ 1220683 h 4152849"/>
              <a:gd name="connsiteX46" fmla="*/ 1039650 w 4134954"/>
              <a:gd name="connsiteY46" fmla="*/ 1228036 h 4152849"/>
              <a:gd name="connsiteX47" fmla="*/ 1128582 w 4134954"/>
              <a:gd name="connsiteY47" fmla="*/ 1237940 h 4152849"/>
              <a:gd name="connsiteX48" fmla="*/ 1883635 w 4134954"/>
              <a:gd name="connsiteY48" fmla="*/ 1039286 h 4152849"/>
              <a:gd name="connsiteX49" fmla="*/ 2499782 w 4134954"/>
              <a:gd name="connsiteY49" fmla="*/ 465499 h 4152849"/>
              <a:gd name="connsiteX50" fmla="*/ 2553672 w 4134954"/>
              <a:gd name="connsiteY50" fmla="*/ 319609 h 4152849"/>
              <a:gd name="connsiteX51" fmla="*/ 2555163 w 4134954"/>
              <a:gd name="connsiteY51" fmla="*/ 313440 h 4152849"/>
              <a:gd name="connsiteX52" fmla="*/ 2558302 w 4134954"/>
              <a:gd name="connsiteY52" fmla="*/ 311766 h 4152849"/>
              <a:gd name="connsiteX53" fmla="*/ 2802058 w 4134954"/>
              <a:gd name="connsiteY53" fmla="*/ 70763 h 4152849"/>
              <a:gd name="connsiteX54" fmla="*/ 3089036 w 4134954"/>
              <a:gd name="connsiteY54" fmla="*/ 19 h 415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134954" h="4152849">
                <a:moveTo>
                  <a:pt x="3089036" y="19"/>
                </a:moveTo>
                <a:cubicBezTo>
                  <a:pt x="3302275" y="1712"/>
                  <a:pt x="3507912" y="117078"/>
                  <a:pt x="3615265" y="318497"/>
                </a:cubicBezTo>
                <a:cubicBezTo>
                  <a:pt x="3771417" y="611467"/>
                  <a:pt x="3660503" y="975553"/>
                  <a:pt x="3367532" y="1131705"/>
                </a:cubicBezTo>
                <a:cubicBezTo>
                  <a:pt x="3229889" y="1205067"/>
                  <a:pt x="3076552" y="1219481"/>
                  <a:pt x="2936624" y="1183097"/>
                </a:cubicBezTo>
                <a:cubicBezTo>
                  <a:pt x="2713131" y="1154646"/>
                  <a:pt x="2414345" y="1219506"/>
                  <a:pt x="2121962" y="1375343"/>
                </a:cubicBezTo>
                <a:cubicBezTo>
                  <a:pt x="1960645" y="1461323"/>
                  <a:pt x="1821233" y="1564362"/>
                  <a:pt x="1711534" y="1673204"/>
                </a:cubicBezTo>
                <a:lnTo>
                  <a:pt x="1673139" y="1714588"/>
                </a:lnTo>
                <a:lnTo>
                  <a:pt x="1723384" y="1734930"/>
                </a:lnTo>
                <a:cubicBezTo>
                  <a:pt x="1880619" y="1790042"/>
                  <a:pt x="2068224" y="1823107"/>
                  <a:pt x="2269957" y="1825448"/>
                </a:cubicBezTo>
                <a:cubicBezTo>
                  <a:pt x="2603814" y="1829322"/>
                  <a:pt x="2900939" y="1748173"/>
                  <a:pt x="3086034" y="1618355"/>
                </a:cubicBezTo>
                <a:cubicBezTo>
                  <a:pt x="3120263" y="1579223"/>
                  <a:pt x="3159863" y="1545006"/>
                  <a:pt x="3203403" y="1516313"/>
                </a:cubicBezTo>
                <a:lnTo>
                  <a:pt x="3207674" y="1511619"/>
                </a:lnTo>
                <a:lnTo>
                  <a:pt x="3211231" y="1511660"/>
                </a:lnTo>
                <a:cubicBezTo>
                  <a:pt x="3306202" y="1450657"/>
                  <a:pt x="3419519" y="1416041"/>
                  <a:pt x="3540812" y="1417449"/>
                </a:cubicBezTo>
                <a:cubicBezTo>
                  <a:pt x="3872776" y="1421301"/>
                  <a:pt x="4138765" y="1693533"/>
                  <a:pt x="4134913" y="2025498"/>
                </a:cubicBezTo>
                <a:cubicBezTo>
                  <a:pt x="4131061" y="2357462"/>
                  <a:pt x="3858827" y="2623450"/>
                  <a:pt x="3526862" y="2619598"/>
                </a:cubicBezTo>
                <a:cubicBezTo>
                  <a:pt x="3370902" y="2617788"/>
                  <a:pt x="3229503" y="2556741"/>
                  <a:pt x="3124277" y="2457589"/>
                </a:cubicBezTo>
                <a:cubicBezTo>
                  <a:pt x="2941955" y="2325237"/>
                  <a:pt x="2648762" y="2238531"/>
                  <a:pt x="2317463" y="2234686"/>
                </a:cubicBezTo>
                <a:cubicBezTo>
                  <a:pt x="2088980" y="2232035"/>
                  <a:pt x="1877701" y="2269206"/>
                  <a:pt x="1707569" y="2334249"/>
                </a:cubicBezTo>
                <a:lnTo>
                  <a:pt x="1682125" y="2345343"/>
                </a:lnTo>
                <a:lnTo>
                  <a:pt x="1710521" y="2382713"/>
                </a:lnTo>
                <a:cubicBezTo>
                  <a:pt x="1817513" y="2510436"/>
                  <a:pt x="1961876" y="2634726"/>
                  <a:pt x="2134084" y="2739826"/>
                </a:cubicBezTo>
                <a:cubicBezTo>
                  <a:pt x="2419079" y="2913761"/>
                  <a:pt x="2715948" y="2995842"/>
                  <a:pt x="2941390" y="2978840"/>
                </a:cubicBezTo>
                <a:cubicBezTo>
                  <a:pt x="2990809" y="2962696"/>
                  <a:pt x="3042333" y="2953519"/>
                  <a:pt x="3094422" y="2951105"/>
                </a:cubicBezTo>
                <a:lnTo>
                  <a:pt x="3100492" y="2949252"/>
                </a:lnTo>
                <a:lnTo>
                  <a:pt x="3103528" y="2951105"/>
                </a:lnTo>
                <a:cubicBezTo>
                  <a:pt x="3216336" y="2947200"/>
                  <a:pt x="3331429" y="2975352"/>
                  <a:pt x="3434970" y="3038544"/>
                </a:cubicBezTo>
                <a:cubicBezTo>
                  <a:pt x="3718349" y="3211493"/>
                  <a:pt x="3807872" y="3581420"/>
                  <a:pt x="3634923" y="3864800"/>
                </a:cubicBezTo>
                <a:cubicBezTo>
                  <a:pt x="3461973" y="4148179"/>
                  <a:pt x="3092046" y="4237700"/>
                  <a:pt x="2808666" y="4064751"/>
                </a:cubicBezTo>
                <a:cubicBezTo>
                  <a:pt x="2675531" y="3983497"/>
                  <a:pt x="2585185" y="3858766"/>
                  <a:pt x="2545403" y="3719766"/>
                </a:cubicBezTo>
                <a:cubicBezTo>
                  <a:pt x="2456318" y="3512832"/>
                  <a:pt x="2248604" y="3288475"/>
                  <a:pt x="1965793" y="3115873"/>
                </a:cubicBezTo>
                <a:cubicBezTo>
                  <a:pt x="1692733" y="2949223"/>
                  <a:pt x="1408771" y="2866892"/>
                  <a:pt x="1187140" y="2874272"/>
                </a:cubicBezTo>
                <a:lnTo>
                  <a:pt x="1102375" y="2882353"/>
                </a:lnTo>
                <a:lnTo>
                  <a:pt x="1096470" y="2886778"/>
                </a:lnTo>
                <a:lnTo>
                  <a:pt x="994951" y="2942378"/>
                </a:lnTo>
                <a:lnTo>
                  <a:pt x="977538" y="2952616"/>
                </a:lnTo>
                <a:cubicBezTo>
                  <a:pt x="690820" y="3094618"/>
                  <a:pt x="339714" y="3090613"/>
                  <a:pt x="46328" y="2911558"/>
                </a:cubicBezTo>
                <a:lnTo>
                  <a:pt x="1" y="2878176"/>
                </a:lnTo>
                <a:lnTo>
                  <a:pt x="0" y="1926001"/>
                </a:lnTo>
                <a:lnTo>
                  <a:pt x="1" y="1926000"/>
                </a:lnTo>
                <a:lnTo>
                  <a:pt x="1" y="1257695"/>
                </a:lnTo>
                <a:cubicBezTo>
                  <a:pt x="19193" y="1243150"/>
                  <a:pt x="40119" y="1230971"/>
                  <a:pt x="61658" y="1219491"/>
                </a:cubicBezTo>
                <a:cubicBezTo>
                  <a:pt x="202725" y="1144303"/>
                  <a:pt x="354052" y="1107642"/>
                  <a:pt x="503519" y="1105956"/>
                </a:cubicBezTo>
                <a:lnTo>
                  <a:pt x="569031" y="1109032"/>
                </a:lnTo>
                <a:lnTo>
                  <a:pt x="585555" y="1107907"/>
                </a:lnTo>
                <a:cubicBezTo>
                  <a:pt x="745397" y="1109762"/>
                  <a:pt x="895722" y="1150334"/>
                  <a:pt x="1027609" y="1220683"/>
                </a:cubicBezTo>
                <a:lnTo>
                  <a:pt x="1039650" y="1228036"/>
                </a:lnTo>
                <a:lnTo>
                  <a:pt x="1128582" y="1237940"/>
                </a:lnTo>
                <a:cubicBezTo>
                  <a:pt x="1344181" y="1248064"/>
                  <a:pt x="1616580" y="1181625"/>
                  <a:pt x="1883635" y="1039286"/>
                </a:cubicBezTo>
                <a:cubicBezTo>
                  <a:pt x="2178277" y="882244"/>
                  <a:pt x="2399846" y="668293"/>
                  <a:pt x="2499782" y="465499"/>
                </a:cubicBezTo>
                <a:cubicBezTo>
                  <a:pt x="2510996" y="414732"/>
                  <a:pt x="2529280" y="365696"/>
                  <a:pt x="2553672" y="319609"/>
                </a:cubicBezTo>
                <a:lnTo>
                  <a:pt x="2555163" y="313440"/>
                </a:lnTo>
                <a:lnTo>
                  <a:pt x="2558302" y="311766"/>
                </a:lnTo>
                <a:cubicBezTo>
                  <a:pt x="2612273" y="212630"/>
                  <a:pt x="2695012" y="127817"/>
                  <a:pt x="2802058" y="70763"/>
                </a:cubicBezTo>
                <a:cubicBezTo>
                  <a:pt x="2893611" y="21965"/>
                  <a:pt x="2992110" y="-751"/>
                  <a:pt x="3089036" y="19"/>
                </a:cubicBezTo>
                <a:close/>
              </a:path>
            </a:pathLst>
          </a:custGeom>
          <a:solidFill>
            <a:srgbClr val="EAEAE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MH_Other_2"/>
          <p:cNvSpPr/>
          <p:nvPr>
            <p:custDataLst>
              <p:tags r:id="rId3"/>
            </p:custDataLst>
          </p:nvPr>
        </p:nvSpPr>
        <p:spPr>
          <a:xfrm flipH="1">
            <a:off x="2598738" y="1843088"/>
            <a:ext cx="987425" cy="987425"/>
          </a:xfrm>
          <a:prstGeom prst="ellipse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kern="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01</a:t>
            </a:r>
            <a:endParaRPr lang="zh-CN" altLang="en-US" sz="3600" kern="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MH_Other_3"/>
          <p:cNvSpPr/>
          <p:nvPr>
            <p:custDataLst>
              <p:tags r:id="rId4"/>
            </p:custDataLst>
          </p:nvPr>
        </p:nvSpPr>
        <p:spPr>
          <a:xfrm flipH="1">
            <a:off x="2614613" y="4791075"/>
            <a:ext cx="987425" cy="987425"/>
          </a:xfrm>
          <a:prstGeom prst="ellipse">
            <a:avLst/>
          </a:prstGeom>
          <a:solidFill>
            <a:schemeClr val="accent3"/>
          </a:solidFill>
          <a:ln w="190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kern="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03</a:t>
            </a:r>
            <a:endParaRPr lang="zh-CN" altLang="en-US" sz="3600" kern="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MH_Other_4"/>
          <p:cNvSpPr/>
          <p:nvPr>
            <p:custDataLst>
              <p:tags r:id="rId5"/>
            </p:custDataLst>
          </p:nvPr>
        </p:nvSpPr>
        <p:spPr>
          <a:xfrm flipH="1">
            <a:off x="3038475" y="3260725"/>
            <a:ext cx="987425" cy="987425"/>
          </a:xfrm>
          <a:prstGeom prst="ellipse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kern="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02</a:t>
            </a:r>
            <a:endParaRPr lang="zh-CN" altLang="en-US" sz="3600" kern="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MH_Title_1"/>
          <p:cNvSpPr/>
          <p:nvPr>
            <p:custDataLst>
              <p:tags r:id="rId6"/>
            </p:custDataLst>
          </p:nvPr>
        </p:nvSpPr>
        <p:spPr>
          <a:xfrm>
            <a:off x="0" y="2932113"/>
            <a:ext cx="1411288" cy="1760537"/>
          </a:xfrm>
          <a:custGeom>
            <a:avLst/>
            <a:gdLst>
              <a:gd name="connsiteX0" fmla="*/ 586959 w 1529609"/>
              <a:gd name="connsiteY0" fmla="*/ 65 h 1907431"/>
              <a:gd name="connsiteX1" fmla="*/ 1529544 w 1529609"/>
              <a:gd name="connsiteY1" fmla="*/ 964782 h 1907431"/>
              <a:gd name="connsiteX2" fmla="*/ 564827 w 1529609"/>
              <a:gd name="connsiteY2" fmla="*/ 1907366 h 1907431"/>
              <a:gd name="connsiteX3" fmla="*/ 0 w 1529609"/>
              <a:gd name="connsiteY3" fmla="*/ 1712632 h 1907431"/>
              <a:gd name="connsiteX4" fmla="*/ 0 w 1529609"/>
              <a:gd name="connsiteY4" fmla="*/ 194607 h 1907431"/>
              <a:gd name="connsiteX5" fmla="*/ 586959 w 1529609"/>
              <a:gd name="connsiteY5" fmla="*/ 65 h 190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9609" h="1907431">
                <a:moveTo>
                  <a:pt x="586959" y="65"/>
                </a:moveTo>
                <a:cubicBezTo>
                  <a:pt x="1113646" y="6177"/>
                  <a:pt x="1535656" y="438095"/>
                  <a:pt x="1529544" y="964782"/>
                </a:cubicBezTo>
                <a:cubicBezTo>
                  <a:pt x="1523433" y="1491469"/>
                  <a:pt x="1091515" y="1913478"/>
                  <a:pt x="564827" y="1907366"/>
                </a:cubicBezTo>
                <a:cubicBezTo>
                  <a:pt x="352169" y="1904899"/>
                  <a:pt x="156577" y="1833014"/>
                  <a:pt x="0" y="1712632"/>
                </a:cubicBezTo>
                <a:lnTo>
                  <a:pt x="0" y="194607"/>
                </a:lnTo>
                <a:cubicBezTo>
                  <a:pt x="162454" y="70026"/>
                  <a:pt x="366397" y="-2494"/>
                  <a:pt x="586959" y="65"/>
                </a:cubicBezTo>
                <a:close/>
              </a:path>
            </a:pathLst>
          </a:custGeom>
          <a:solidFill>
            <a:srgbClr val="A9A9A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bIns="0" anchor="ctr"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rgbClr val="FFFFFF"/>
                </a:solidFill>
              </a:rPr>
              <a:t>步骤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13" name="MH_SubTitle_2"/>
          <p:cNvSpPr txBox="1"/>
          <p:nvPr>
            <p:custDataLst>
              <p:tags r:id="rId7"/>
            </p:custDataLst>
          </p:nvPr>
        </p:nvSpPr>
        <p:spPr>
          <a:xfrm>
            <a:off x="4376512" y="3022545"/>
            <a:ext cx="4831234" cy="1334838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AH&lt;=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功能号</a:t>
            </a:r>
            <a:endParaRPr lang="en-US" altLang="zh-CN" sz="2400" b="1" kern="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MH_SubTitle_1"/>
          <p:cNvSpPr txBox="1"/>
          <p:nvPr>
            <p:custDataLst>
              <p:tags r:id="rId8"/>
            </p:custDataLst>
          </p:nvPr>
        </p:nvSpPr>
        <p:spPr>
          <a:xfrm>
            <a:off x="3781425" y="1538344"/>
            <a:ext cx="4831234" cy="1284231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送入口参量到指定的寄存器</a:t>
            </a:r>
            <a:endParaRPr lang="zh-CN" altLang="en-US" sz="2400" b="1" kern="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" name="MH_SubTitle_3"/>
          <p:cNvSpPr txBox="1"/>
          <p:nvPr>
            <p:custDataLst>
              <p:tags r:id="rId9"/>
            </p:custDataLst>
          </p:nvPr>
        </p:nvSpPr>
        <p:spPr>
          <a:xfrm>
            <a:off x="3801033" y="5048710"/>
            <a:ext cx="4831233" cy="721852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执行 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INT 21H</a:t>
            </a:r>
            <a:endParaRPr lang="en-US" altLang="zh-CN" sz="2400" b="1" kern="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4.9 DOS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功能调用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带显示的键盘输入（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号功能）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MH_Other_1"/>
          <p:cNvSpPr/>
          <p:nvPr>
            <p:custDataLst>
              <p:tags r:id="rId2"/>
            </p:custDataLst>
          </p:nvPr>
        </p:nvSpPr>
        <p:spPr>
          <a:xfrm>
            <a:off x="1467399" y="2393944"/>
            <a:ext cx="704850" cy="73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MH_Other_2"/>
          <p:cNvSpPr/>
          <p:nvPr>
            <p:custDataLst>
              <p:tags r:id="rId3"/>
            </p:custDataLst>
          </p:nvPr>
        </p:nvSpPr>
        <p:spPr>
          <a:xfrm>
            <a:off x="1332461" y="2254244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MH_SubTitle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491336" y="2022469"/>
            <a:ext cx="51085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说明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MH_Text_1"/>
          <p:cNvSpPr txBox="1"/>
          <p:nvPr>
            <p:custDataLst>
              <p:tags r:id="rId5"/>
            </p:custDataLst>
          </p:nvPr>
        </p:nvSpPr>
        <p:spPr>
          <a:xfrm>
            <a:off x="2491336" y="2554281"/>
            <a:ext cx="5790565" cy="1399154"/>
          </a:xfrm>
          <a:prstGeom prst="rect">
            <a:avLst/>
          </a:prstGeom>
          <a:noFill/>
        </p:spPr>
        <p:txBody>
          <a:bodyPr lIns="0" tIns="0" rIns="0" bIns="0">
            <a:normAutofit fontScale="92500"/>
          </a:bodyPr>
          <a:lstStyle/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该功能子程序将等待键盘输入，直到按下一个键。将字符的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ASCII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码送入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AL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寄存器，并在屏幕上显示该字符。如果是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Ctrl-C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组合键，则停止程序运行。该功能调用无入口参量。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MH_Other_3"/>
          <p:cNvSpPr/>
          <p:nvPr>
            <p:custDataLst>
              <p:tags r:id="rId6"/>
            </p:custDataLst>
          </p:nvPr>
        </p:nvSpPr>
        <p:spPr>
          <a:xfrm>
            <a:off x="1530564" y="4538877"/>
            <a:ext cx="704850" cy="730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MH_Other_4"/>
          <p:cNvSpPr/>
          <p:nvPr>
            <p:custDataLst>
              <p:tags r:id="rId7"/>
            </p:custDataLst>
          </p:nvPr>
        </p:nvSpPr>
        <p:spPr>
          <a:xfrm>
            <a:off x="1395626" y="4399177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MH_SubTitle_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554501" y="4168989"/>
            <a:ext cx="51085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举例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MH_Text_2"/>
          <p:cNvSpPr txBox="1"/>
          <p:nvPr>
            <p:custDataLst>
              <p:tags r:id="rId9"/>
            </p:custDataLst>
          </p:nvPr>
        </p:nvSpPr>
        <p:spPr>
          <a:xfrm>
            <a:off x="2554501" y="4699214"/>
            <a:ext cx="5572902" cy="812801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>
              <a:defRPr/>
            </a:pPr>
            <a:r>
              <a:rPr lang="pt-BR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MOV  AH</a:t>
            </a:r>
            <a:r>
              <a:rPr lang="zh-CN" altLang="pt-BR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pt-BR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01H</a:t>
            </a:r>
            <a:endParaRPr lang="pt-BR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pt-BR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INT     21H 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MH_Other_5"/>
          <p:cNvSpPr/>
          <p:nvPr>
            <p:custDataLst>
              <p:tags r:id="rId10"/>
            </p:custDataLst>
          </p:nvPr>
        </p:nvSpPr>
        <p:spPr bwMode="auto">
          <a:xfrm>
            <a:off x="1615036" y="2563806"/>
            <a:ext cx="398463" cy="396875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7" name="MH_Other_6"/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1695664" y="4707152"/>
            <a:ext cx="396875" cy="393700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4" grpId="0"/>
      <p:bldP spid="15" grpId="0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4.9 DOS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功能调用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不带显示的键盘输入（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号功能）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MH_Other_1"/>
          <p:cNvSpPr/>
          <p:nvPr>
            <p:custDataLst>
              <p:tags r:id="rId2"/>
            </p:custDataLst>
          </p:nvPr>
        </p:nvSpPr>
        <p:spPr>
          <a:xfrm>
            <a:off x="1467399" y="2393944"/>
            <a:ext cx="704850" cy="73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MH_Other_2"/>
          <p:cNvSpPr/>
          <p:nvPr>
            <p:custDataLst>
              <p:tags r:id="rId3"/>
            </p:custDataLst>
          </p:nvPr>
        </p:nvSpPr>
        <p:spPr>
          <a:xfrm>
            <a:off x="1332461" y="2254244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MH_SubTitle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491336" y="2022469"/>
            <a:ext cx="51085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说明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MH_Text_1"/>
          <p:cNvSpPr txBox="1"/>
          <p:nvPr>
            <p:custDataLst>
              <p:tags r:id="rId5"/>
            </p:custDataLst>
          </p:nvPr>
        </p:nvSpPr>
        <p:spPr>
          <a:xfrm>
            <a:off x="2491336" y="2554281"/>
            <a:ext cx="5790565" cy="1399154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该功能调用与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号功能的作用相似，区别是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号功能将不显示输入的字符。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MH_Other_3"/>
          <p:cNvSpPr/>
          <p:nvPr>
            <p:custDataLst>
              <p:tags r:id="rId6"/>
            </p:custDataLst>
          </p:nvPr>
        </p:nvSpPr>
        <p:spPr>
          <a:xfrm>
            <a:off x="1530564" y="4538877"/>
            <a:ext cx="704850" cy="730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MH_Other_4"/>
          <p:cNvSpPr/>
          <p:nvPr>
            <p:custDataLst>
              <p:tags r:id="rId7"/>
            </p:custDataLst>
          </p:nvPr>
        </p:nvSpPr>
        <p:spPr>
          <a:xfrm>
            <a:off x="1395626" y="4399177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MH_SubTitle_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554501" y="4168989"/>
            <a:ext cx="51085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举例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MH_Text_2"/>
          <p:cNvSpPr txBox="1"/>
          <p:nvPr>
            <p:custDataLst>
              <p:tags r:id="rId9"/>
            </p:custDataLst>
          </p:nvPr>
        </p:nvSpPr>
        <p:spPr>
          <a:xfrm>
            <a:off x="2554501" y="4699214"/>
            <a:ext cx="5572902" cy="812801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>
              <a:defRPr/>
            </a:pPr>
            <a:r>
              <a:rPr lang="pt-BR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MOV  AH</a:t>
            </a:r>
            <a:r>
              <a:rPr lang="zh-CN" altLang="pt-BR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pt-BR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endParaRPr lang="pt-BR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pt-BR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INT    21H</a:t>
            </a:r>
            <a:endParaRPr lang="pt-BR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MH_Other_5"/>
          <p:cNvSpPr/>
          <p:nvPr>
            <p:custDataLst>
              <p:tags r:id="rId10"/>
            </p:custDataLst>
          </p:nvPr>
        </p:nvSpPr>
        <p:spPr bwMode="auto">
          <a:xfrm>
            <a:off x="1615036" y="2563806"/>
            <a:ext cx="398463" cy="396875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7" name="MH_Other_6"/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1695664" y="4707152"/>
            <a:ext cx="396875" cy="393700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4" grpId="0"/>
      <p:bldP spid="15" grpId="0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4.9 DOS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功能调用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不带显示的键盘字符输入（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号功能）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MH_Other_1"/>
          <p:cNvSpPr/>
          <p:nvPr>
            <p:custDataLst>
              <p:tags r:id="rId2"/>
            </p:custDataLst>
          </p:nvPr>
        </p:nvSpPr>
        <p:spPr>
          <a:xfrm>
            <a:off x="1467399" y="2393944"/>
            <a:ext cx="704850" cy="73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MH_Other_2"/>
          <p:cNvSpPr/>
          <p:nvPr>
            <p:custDataLst>
              <p:tags r:id="rId3"/>
            </p:custDataLst>
          </p:nvPr>
        </p:nvSpPr>
        <p:spPr>
          <a:xfrm>
            <a:off x="1332461" y="2254244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MH_SubTitle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491336" y="2022469"/>
            <a:ext cx="51085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说明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MH_Text_1"/>
          <p:cNvSpPr txBox="1"/>
          <p:nvPr>
            <p:custDataLst>
              <p:tags r:id="rId5"/>
            </p:custDataLst>
          </p:nvPr>
        </p:nvSpPr>
        <p:spPr>
          <a:xfrm>
            <a:off x="2491336" y="2554281"/>
            <a:ext cx="5790565" cy="1399154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该功能与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号功能相似，但对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Ctrl-C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组合键和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TAB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制表键无反应。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MH_Other_3"/>
          <p:cNvSpPr/>
          <p:nvPr>
            <p:custDataLst>
              <p:tags r:id="rId6"/>
            </p:custDataLst>
          </p:nvPr>
        </p:nvSpPr>
        <p:spPr>
          <a:xfrm>
            <a:off x="1530564" y="4538877"/>
            <a:ext cx="704850" cy="730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MH_Other_4"/>
          <p:cNvSpPr/>
          <p:nvPr>
            <p:custDataLst>
              <p:tags r:id="rId7"/>
            </p:custDataLst>
          </p:nvPr>
        </p:nvSpPr>
        <p:spPr>
          <a:xfrm>
            <a:off x="1395626" y="4399177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MH_SubTitle_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554501" y="4168989"/>
            <a:ext cx="51085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举例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MH_Text_2"/>
          <p:cNvSpPr txBox="1"/>
          <p:nvPr>
            <p:custDataLst>
              <p:tags r:id="rId9"/>
            </p:custDataLst>
          </p:nvPr>
        </p:nvSpPr>
        <p:spPr>
          <a:xfrm>
            <a:off x="2554501" y="4699214"/>
            <a:ext cx="5572902" cy="812801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>
              <a:defRPr/>
            </a:pPr>
            <a:r>
              <a:rPr lang="pt-BR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MOV AH</a:t>
            </a:r>
            <a:r>
              <a:rPr lang="zh-CN" altLang="pt-BR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pt-BR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endParaRPr lang="pt-BR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pt-BR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INT   21H</a:t>
            </a:r>
            <a:endParaRPr lang="pt-BR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MH_Other_5"/>
          <p:cNvSpPr/>
          <p:nvPr>
            <p:custDataLst>
              <p:tags r:id="rId10"/>
            </p:custDataLst>
          </p:nvPr>
        </p:nvSpPr>
        <p:spPr bwMode="auto">
          <a:xfrm>
            <a:off x="1615036" y="2563806"/>
            <a:ext cx="398463" cy="396875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7" name="MH_Other_6"/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1695664" y="4707152"/>
            <a:ext cx="396875" cy="393700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4" grpId="0"/>
      <p:bldP spid="15" grpId="0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4.9 DOS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功能调用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字符串输入（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0AH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号功能）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MH_Other_1"/>
          <p:cNvSpPr/>
          <p:nvPr>
            <p:custDataLst>
              <p:tags r:id="rId2"/>
            </p:custDataLst>
          </p:nvPr>
        </p:nvSpPr>
        <p:spPr>
          <a:xfrm>
            <a:off x="719719" y="2368537"/>
            <a:ext cx="704850" cy="73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MH_Other_2"/>
          <p:cNvSpPr/>
          <p:nvPr>
            <p:custDataLst>
              <p:tags r:id="rId3"/>
            </p:custDataLst>
          </p:nvPr>
        </p:nvSpPr>
        <p:spPr>
          <a:xfrm>
            <a:off x="584781" y="2228837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MH_SubTitle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43656" y="1997062"/>
            <a:ext cx="51085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说明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MH_Text_1"/>
          <p:cNvSpPr txBox="1"/>
          <p:nvPr>
            <p:custDataLst>
              <p:tags r:id="rId5"/>
            </p:custDataLst>
          </p:nvPr>
        </p:nvSpPr>
        <p:spPr>
          <a:xfrm>
            <a:off x="1743657" y="2528874"/>
            <a:ext cx="6532988" cy="223089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该功能调用可实现从键盘输入一个字符串，其长度可达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255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个字符。调用该功能前，应在内存中建立一个输入缓冲区。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缓冲区第一个字节是可输入的最大字符数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+1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；第二个字节是系统在调用该功能时，自动填入的本次实际输入的字符个数；从第三个字节开始存放输入字符的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ASCII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码。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当用户输入回车键时，结束输入，并将回车键的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ASCII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码（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0DH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）作为最后一个字符送入缓冲区。但它不计入实际输入字符个数。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MH_Other_5"/>
          <p:cNvSpPr/>
          <p:nvPr>
            <p:custDataLst>
              <p:tags r:id="rId6"/>
            </p:custDataLst>
          </p:nvPr>
        </p:nvSpPr>
        <p:spPr bwMode="auto">
          <a:xfrm>
            <a:off x="867356" y="2538399"/>
            <a:ext cx="398463" cy="396875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4.9 DOS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功能调用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字符串输入（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0AH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号功能）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MH_Other_3"/>
          <p:cNvSpPr/>
          <p:nvPr>
            <p:custDataLst>
              <p:tags r:id="rId2"/>
            </p:custDataLst>
          </p:nvPr>
        </p:nvSpPr>
        <p:spPr>
          <a:xfrm>
            <a:off x="511501" y="1934727"/>
            <a:ext cx="704850" cy="730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MH_Other_4"/>
          <p:cNvSpPr/>
          <p:nvPr>
            <p:custDataLst>
              <p:tags r:id="rId3"/>
            </p:custDataLst>
          </p:nvPr>
        </p:nvSpPr>
        <p:spPr>
          <a:xfrm>
            <a:off x="376563" y="1795027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MH_SubTitle_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16388" y="1881089"/>
            <a:ext cx="7540454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调用入口参量：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DS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DX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寄存器分别装入输入冲区的段基值和偏移量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MH_Other_6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676601" y="2103002"/>
            <a:ext cx="396875" cy="393700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8" name="Rectangle 1028"/>
          <p:cNvSpPr>
            <a:spLocks noChangeArrowheads="1"/>
          </p:cNvSpPr>
          <p:nvPr/>
        </p:nvSpPr>
        <p:spPr bwMode="auto">
          <a:xfrm>
            <a:off x="1486226" y="2496702"/>
            <a:ext cx="7161128" cy="4191981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CHAR_BUF DB 31H       ;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缓冲区的最大长度</a:t>
            </a:r>
            <a:endParaRPr kumimoji="1"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 0         ;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存实际输入字符数</a:t>
            </a:r>
            <a:endParaRPr kumimoji="1"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 31H DUP(0);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输入缓冲区</a:t>
            </a:r>
            <a:endParaRPr kumimoji="1"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......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DX,SEG CHAR_BUF;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如果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已经指向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CHAR_BUF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所在</a:t>
            </a:r>
            <a:endParaRPr kumimoji="1"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DS,DX          ;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数据段，则可以省去这两条指令</a:t>
            </a:r>
            <a:endParaRPr kumimoji="1"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DX,OFFSET CHAR_BUF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AH,0AH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21H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7" grpId="0" animBg="1"/>
      <p:bldP spid="18" grpId="0" animBg="1" autoUpdateAnimBg="0"/>
    </p:bldLst>
  </p:timing>
</p:sld>
</file>

<file path=ppt/tags/tag1.xml><?xml version="1.0" encoding="utf-8"?>
<p:tagLst xmlns:p="http://schemas.openxmlformats.org/presentationml/2006/main">
  <p:tag name="MH" val="20200529235458"/>
  <p:tag name="MH_LIBRARY" val="CONTENTS"/>
  <p:tag name="MH_TYPE" val="OTHERS"/>
  <p:tag name="ID" val="626778"/>
</p:tagLst>
</file>

<file path=ppt/tags/tag10.xml><?xml version="1.0" encoding="utf-8"?>
<p:tagLst xmlns:p="http://schemas.openxmlformats.org/presentationml/2006/main">
  <p:tag name="MH" val="20200713124552"/>
  <p:tag name="MH_LIBRARY" val="GRAPHIC"/>
  <p:tag name="MH_TYPE" val="Other"/>
  <p:tag name="MH_ORDER" val="1"/>
</p:tagLst>
</file>

<file path=ppt/tags/tag100.xml><?xml version="1.0" encoding="utf-8"?>
<p:tagLst xmlns:p="http://schemas.openxmlformats.org/presentationml/2006/main">
  <p:tag name="MH" val="20200808064145"/>
  <p:tag name="MH_LIBRARY" val="GRAPHIC"/>
  <p:tag name="MH_TYPE" val="SubTitle"/>
  <p:tag name="MH_ORDER" val="1"/>
</p:tagLst>
</file>

<file path=ppt/tags/tag101.xml><?xml version="1.0" encoding="utf-8"?>
<p:tagLst xmlns:p="http://schemas.openxmlformats.org/presentationml/2006/main">
  <p:tag name="MH" val="20200808064145"/>
  <p:tag name="MH_LIBRARY" val="GRAPHIC"/>
  <p:tag name="MH_TYPE" val="Other"/>
  <p:tag name="MH_ORDER" val="14"/>
</p:tagLst>
</file>

<file path=ppt/tags/tag102.xml><?xml version="1.0" encoding="utf-8"?>
<p:tagLst xmlns:p="http://schemas.openxmlformats.org/presentationml/2006/main">
  <p:tag name="MH" val="20200808064145"/>
  <p:tag name="MH_LIBRARY" val="GRAPHIC"/>
  <p:tag name="MH_TYPE" val="Other"/>
  <p:tag name="MH_ORDER" val="15"/>
</p:tagLst>
</file>

<file path=ppt/tags/tag103.xml><?xml version="1.0" encoding="utf-8"?>
<p:tagLst xmlns:p="http://schemas.openxmlformats.org/presentationml/2006/main">
  <p:tag name="MH" val="20200808064145"/>
  <p:tag name="MH_LIBRARY" val="GRAPHIC"/>
  <p:tag name="MH_TYPE" val="Other"/>
  <p:tag name="MH_ORDER" val="16"/>
</p:tagLst>
</file>

<file path=ppt/tags/tag104.xml><?xml version="1.0" encoding="utf-8"?>
<p:tagLst xmlns:p="http://schemas.openxmlformats.org/presentationml/2006/main">
  <p:tag name="MH" val="20200808064145"/>
  <p:tag name="MH_LIBRARY" val="GRAPHIC"/>
  <p:tag name="MH_TYPE" val="Other"/>
  <p:tag name="MH_ORDER" val="17"/>
</p:tagLst>
</file>

<file path=ppt/tags/tag105.xml><?xml version="1.0" encoding="utf-8"?>
<p:tagLst xmlns:p="http://schemas.openxmlformats.org/presentationml/2006/main">
  <p:tag name="MH" val="20200808064145"/>
  <p:tag name="MH_LIBRARY" val="GRAPHIC"/>
  <p:tag name="MH_TYPE" val="Other"/>
  <p:tag name="MH_ORDER" val="18"/>
</p:tagLst>
</file>

<file path=ppt/tags/tag106.xml><?xml version="1.0" encoding="utf-8"?>
<p:tagLst xmlns:p="http://schemas.openxmlformats.org/presentationml/2006/main">
  <p:tag name="MH" val="20200808064145"/>
  <p:tag name="MH_LIBRARY" val="GRAPHIC"/>
  <p:tag name="MH_TYPE" val="Other"/>
  <p:tag name="MH_ORDER" val="19"/>
</p:tagLst>
</file>

<file path=ppt/tags/tag107.xml><?xml version="1.0" encoding="utf-8"?>
<p:tagLst xmlns:p="http://schemas.openxmlformats.org/presentationml/2006/main">
  <p:tag name="MH" val="20200808064145"/>
  <p:tag name="MH_LIBRARY" val="GRAPHIC"/>
  <p:tag name="MH_TYPE" val="Other"/>
  <p:tag name="MH_ORDER" val="20"/>
</p:tagLst>
</file>

<file path=ppt/tags/tag108.xml><?xml version="1.0" encoding="utf-8"?>
<p:tagLst xmlns:p="http://schemas.openxmlformats.org/presentationml/2006/main">
  <p:tag name="MH" val="20200808064145"/>
  <p:tag name="MH_LIBRARY" val="GRAPHIC"/>
  <p:tag name="MH_TYPE" val="Other"/>
  <p:tag name="MH_ORDER" val="21"/>
</p:tagLst>
</file>

<file path=ppt/tags/tag109.xml><?xml version="1.0" encoding="utf-8"?>
<p:tagLst xmlns:p="http://schemas.openxmlformats.org/presentationml/2006/main">
  <p:tag name="MH" val="20200808064145"/>
  <p:tag name="MH_LIBRARY" val="GRAPHIC"/>
  <p:tag name="MH_TYPE" val="Other"/>
  <p:tag name="MH_ORDER" val="22"/>
</p:tagLst>
</file>

<file path=ppt/tags/tag11.xml><?xml version="1.0" encoding="utf-8"?>
<p:tagLst xmlns:p="http://schemas.openxmlformats.org/presentationml/2006/main">
  <p:tag name="MH" val="20200713124552"/>
  <p:tag name="MH_LIBRARY" val="GRAPHIC"/>
  <p:tag name="MH_TYPE" val="Other"/>
  <p:tag name="MH_ORDER" val="2"/>
</p:tagLst>
</file>

<file path=ppt/tags/tag110.xml><?xml version="1.0" encoding="utf-8"?>
<p:tagLst xmlns:p="http://schemas.openxmlformats.org/presentationml/2006/main">
  <p:tag name="MH" val="20200808064145"/>
  <p:tag name="MH_LIBRARY" val="GRAPHIC"/>
  <p:tag name="MH_TYPE" val="Other"/>
  <p:tag name="MH_ORDER" val="23"/>
</p:tagLst>
</file>

<file path=ppt/tags/tag111.xml><?xml version="1.0" encoding="utf-8"?>
<p:tagLst xmlns:p="http://schemas.openxmlformats.org/presentationml/2006/main">
  <p:tag name="MH" val="20200808064145"/>
  <p:tag name="MH_LIBRARY" val="GRAPHIC"/>
  <p:tag name="MH_TYPE" val="Other"/>
  <p:tag name="MH_ORDER" val="24"/>
</p:tagLst>
</file>

<file path=ppt/tags/tag112.xml><?xml version="1.0" encoding="utf-8"?>
<p:tagLst xmlns:p="http://schemas.openxmlformats.org/presentationml/2006/main">
  <p:tag name="MH" val="20200808064145"/>
  <p:tag name="MH_LIBRARY" val="GRAPHIC"/>
  <p:tag name="MH_TYPE" val="Other"/>
  <p:tag name="MH_ORDER" val="25"/>
</p:tagLst>
</file>

<file path=ppt/tags/tag113.xml><?xml version="1.0" encoding="utf-8"?>
<p:tagLst xmlns:p="http://schemas.openxmlformats.org/presentationml/2006/main">
  <p:tag name="MH" val="20200808064145"/>
  <p:tag name="MH_LIBRARY" val="GRAPHIC"/>
  <p:tag name="MH_TYPE" val="SubTitle"/>
  <p:tag name="MH_ORDER" val="2"/>
</p:tagLst>
</file>

<file path=ppt/tags/tag114.xml><?xml version="1.0" encoding="utf-8"?>
<p:tagLst xmlns:p="http://schemas.openxmlformats.org/presentationml/2006/main">
  <p:tag name="MH" val="20200808064145"/>
  <p:tag name="MH_LIBRARY" val="GRAPHIC"/>
  <p:tag name="MH_TYPE" val="Other"/>
  <p:tag name="MH_ORDER" val="26"/>
</p:tagLst>
</file>

<file path=ppt/tags/tag115.xml><?xml version="1.0" encoding="utf-8"?>
<p:tagLst xmlns:p="http://schemas.openxmlformats.org/presentationml/2006/main">
  <p:tag name="MH" val="20200601135543"/>
  <p:tag name="MH_LIBRARY" val="GRAPHIC"/>
  <p:tag name="MH_TYPE" val="Other"/>
  <p:tag name="MH_ORDER" val="1"/>
</p:tagLst>
</file>

<file path=ppt/tags/tag116.xml><?xml version="1.0" encoding="utf-8"?>
<p:tagLst xmlns:p="http://schemas.openxmlformats.org/presentationml/2006/main">
  <p:tag name="MH" val="20200601135543"/>
  <p:tag name="MH_LIBRARY" val="GRAPHIC"/>
  <p:tag name="MH_TYPE" val="Other"/>
  <p:tag name="MH_ORDER" val="2"/>
</p:tagLst>
</file>

<file path=ppt/tags/tag117.xml><?xml version="1.0" encoding="utf-8"?>
<p:tagLst xmlns:p="http://schemas.openxmlformats.org/presentationml/2006/main">
  <p:tag name="MH" val="20200601135543"/>
  <p:tag name="MH_LIBRARY" val="GRAPHIC"/>
  <p:tag name="MH_TYPE" val="SubTitle"/>
  <p:tag name="MH_ORDER" val="1"/>
</p:tagLst>
</file>

<file path=ppt/tags/tag118.xml><?xml version="1.0" encoding="utf-8"?>
<p:tagLst xmlns:p="http://schemas.openxmlformats.org/presentationml/2006/main">
  <p:tag name="MH" val="20200601135543"/>
  <p:tag name="MH_LIBRARY" val="GRAPHIC"/>
  <p:tag name="MH_TYPE" val="Text"/>
  <p:tag name="MH_ORDER" val="1"/>
</p:tagLst>
</file>

<file path=ppt/tags/tag119.xml><?xml version="1.0" encoding="utf-8"?>
<p:tagLst xmlns:p="http://schemas.openxmlformats.org/presentationml/2006/main">
  <p:tag name="MH" val="20200601135543"/>
  <p:tag name="MH_LIBRARY" val="GRAPHIC"/>
  <p:tag name="MH_TYPE" val="Other"/>
  <p:tag name="MH_ORDER" val="3"/>
</p:tagLst>
</file>

<file path=ppt/tags/tag12.xml><?xml version="1.0" encoding="utf-8"?>
<p:tagLst xmlns:p="http://schemas.openxmlformats.org/presentationml/2006/main">
  <p:tag name="MH" val="20200713124552"/>
  <p:tag name="MH_LIBRARY" val="GRAPHIC"/>
  <p:tag name="MH_TYPE" val="Other"/>
  <p:tag name="MH_ORDER" val="3"/>
</p:tagLst>
</file>

<file path=ppt/tags/tag120.xml><?xml version="1.0" encoding="utf-8"?>
<p:tagLst xmlns:p="http://schemas.openxmlformats.org/presentationml/2006/main">
  <p:tag name="MH" val="20200601135543"/>
  <p:tag name="MH_LIBRARY" val="GRAPHIC"/>
  <p:tag name="MH_TYPE" val="Other"/>
  <p:tag name="MH_ORDER" val="4"/>
</p:tagLst>
</file>

<file path=ppt/tags/tag121.xml><?xml version="1.0" encoding="utf-8"?>
<p:tagLst xmlns:p="http://schemas.openxmlformats.org/presentationml/2006/main">
  <p:tag name="MH" val="20200601135543"/>
  <p:tag name="MH_LIBRARY" val="GRAPHIC"/>
  <p:tag name="MH_TYPE" val="SubTitle"/>
  <p:tag name="MH_ORDER" val="2"/>
</p:tagLst>
</file>

<file path=ppt/tags/tag122.xml><?xml version="1.0" encoding="utf-8"?>
<p:tagLst xmlns:p="http://schemas.openxmlformats.org/presentationml/2006/main">
  <p:tag name="MH" val="20200601135543"/>
  <p:tag name="MH_LIBRARY" val="GRAPHIC"/>
  <p:tag name="MH_TYPE" val="Other"/>
  <p:tag name="MH_ORDER" val="5"/>
</p:tagLst>
</file>

<file path=ppt/tags/tag123.xml><?xml version="1.0" encoding="utf-8"?>
<p:tagLst xmlns:p="http://schemas.openxmlformats.org/presentationml/2006/main">
  <p:tag name="MH" val="20200601135543"/>
  <p:tag name="MH_LIBRARY" val="GRAPHIC"/>
  <p:tag name="MH_TYPE" val="Other"/>
  <p:tag name="MH_ORDER" val="6"/>
</p:tagLst>
</file>

<file path=ppt/tags/tag124.xml><?xml version="1.0" encoding="utf-8"?>
<p:tagLst xmlns:p="http://schemas.openxmlformats.org/presentationml/2006/main">
  <p:tag name="MH" val="20200601135543"/>
  <p:tag name="MH_LIBRARY" val="GRAPHIC"/>
  <p:tag name="MH_TYPE" val="Other"/>
  <p:tag name="MH_ORDER" val="1"/>
</p:tagLst>
</file>

<file path=ppt/tags/tag125.xml><?xml version="1.0" encoding="utf-8"?>
<p:tagLst xmlns:p="http://schemas.openxmlformats.org/presentationml/2006/main">
  <p:tag name="MH" val="20200601135543"/>
  <p:tag name="MH_LIBRARY" val="GRAPHIC"/>
  <p:tag name="MH_TYPE" val="Other"/>
  <p:tag name="MH_ORDER" val="2"/>
</p:tagLst>
</file>

<file path=ppt/tags/tag126.xml><?xml version="1.0" encoding="utf-8"?>
<p:tagLst xmlns:p="http://schemas.openxmlformats.org/presentationml/2006/main">
  <p:tag name="MH" val="20200601135543"/>
  <p:tag name="MH_LIBRARY" val="GRAPHIC"/>
  <p:tag name="MH_TYPE" val="SubTitle"/>
  <p:tag name="MH_ORDER" val="1"/>
</p:tagLst>
</file>

<file path=ppt/tags/tag127.xml><?xml version="1.0" encoding="utf-8"?>
<p:tagLst xmlns:p="http://schemas.openxmlformats.org/presentationml/2006/main">
  <p:tag name="MH" val="20200601135543"/>
  <p:tag name="MH_LIBRARY" val="GRAPHIC"/>
  <p:tag name="MH_TYPE" val="Text"/>
  <p:tag name="MH_ORDER" val="1"/>
</p:tagLst>
</file>

<file path=ppt/tags/tag128.xml><?xml version="1.0" encoding="utf-8"?>
<p:tagLst xmlns:p="http://schemas.openxmlformats.org/presentationml/2006/main">
  <p:tag name="MH" val="20200601135543"/>
  <p:tag name="MH_LIBRARY" val="GRAPHIC"/>
  <p:tag name="MH_TYPE" val="Other"/>
  <p:tag name="MH_ORDER" val="3"/>
</p:tagLst>
</file>

<file path=ppt/tags/tag129.xml><?xml version="1.0" encoding="utf-8"?>
<p:tagLst xmlns:p="http://schemas.openxmlformats.org/presentationml/2006/main">
  <p:tag name="MH" val="20200601135543"/>
  <p:tag name="MH_LIBRARY" val="GRAPHIC"/>
  <p:tag name="MH_TYPE" val="Other"/>
  <p:tag name="MH_ORDER" val="4"/>
</p:tagLst>
</file>

<file path=ppt/tags/tag13.xml><?xml version="1.0" encoding="utf-8"?>
<p:tagLst xmlns:p="http://schemas.openxmlformats.org/presentationml/2006/main">
  <p:tag name="MH" val="20200713124552"/>
  <p:tag name="MH_LIBRARY" val="GRAPHIC"/>
  <p:tag name="MH_TYPE" val="Other"/>
  <p:tag name="MH_ORDER" val="4"/>
</p:tagLst>
</file>

<file path=ppt/tags/tag130.xml><?xml version="1.0" encoding="utf-8"?>
<p:tagLst xmlns:p="http://schemas.openxmlformats.org/presentationml/2006/main">
  <p:tag name="MH" val="20200601135543"/>
  <p:tag name="MH_LIBRARY" val="GRAPHIC"/>
  <p:tag name="MH_TYPE" val="SubTitle"/>
  <p:tag name="MH_ORDER" val="2"/>
</p:tagLst>
</file>

<file path=ppt/tags/tag131.xml><?xml version="1.0" encoding="utf-8"?>
<p:tagLst xmlns:p="http://schemas.openxmlformats.org/presentationml/2006/main">
  <p:tag name="MH" val="20200601135543"/>
  <p:tag name="MH_LIBRARY" val="GRAPHIC"/>
  <p:tag name="MH_TYPE" val="Other"/>
  <p:tag name="MH_ORDER" val="5"/>
</p:tagLst>
</file>

<file path=ppt/tags/tag132.xml><?xml version="1.0" encoding="utf-8"?>
<p:tagLst xmlns:p="http://schemas.openxmlformats.org/presentationml/2006/main">
  <p:tag name="MH" val="20200601135543"/>
  <p:tag name="MH_LIBRARY" val="GRAPHIC"/>
  <p:tag name="MH_TYPE" val="Other"/>
  <p:tag name="MH_ORDER" val="6"/>
</p:tagLst>
</file>

<file path=ppt/tags/tag133.xml><?xml version="1.0" encoding="utf-8"?>
<p:tagLst xmlns:p="http://schemas.openxmlformats.org/presentationml/2006/main">
  <p:tag name="MH" val="20200601135543"/>
  <p:tag name="MH_LIBRARY" val="GRAPHIC"/>
  <p:tag name="MH_TYPE" val="Other"/>
  <p:tag name="MH_ORDER" val="1"/>
</p:tagLst>
</file>

<file path=ppt/tags/tag134.xml><?xml version="1.0" encoding="utf-8"?>
<p:tagLst xmlns:p="http://schemas.openxmlformats.org/presentationml/2006/main">
  <p:tag name="MH" val="20200601135543"/>
  <p:tag name="MH_LIBRARY" val="GRAPHIC"/>
  <p:tag name="MH_TYPE" val="Other"/>
  <p:tag name="MH_ORDER" val="2"/>
</p:tagLst>
</file>

<file path=ppt/tags/tag135.xml><?xml version="1.0" encoding="utf-8"?>
<p:tagLst xmlns:p="http://schemas.openxmlformats.org/presentationml/2006/main">
  <p:tag name="MH" val="20200601135543"/>
  <p:tag name="MH_LIBRARY" val="GRAPHIC"/>
  <p:tag name="MH_TYPE" val="SubTitle"/>
  <p:tag name="MH_ORDER" val="1"/>
</p:tagLst>
</file>

<file path=ppt/tags/tag136.xml><?xml version="1.0" encoding="utf-8"?>
<p:tagLst xmlns:p="http://schemas.openxmlformats.org/presentationml/2006/main">
  <p:tag name="MH" val="20200601135543"/>
  <p:tag name="MH_LIBRARY" val="GRAPHIC"/>
  <p:tag name="MH_TYPE" val="Text"/>
  <p:tag name="MH_ORDER" val="1"/>
</p:tagLst>
</file>

<file path=ppt/tags/tag137.xml><?xml version="1.0" encoding="utf-8"?>
<p:tagLst xmlns:p="http://schemas.openxmlformats.org/presentationml/2006/main">
  <p:tag name="MH" val="20200601135543"/>
  <p:tag name="MH_LIBRARY" val="GRAPHIC"/>
  <p:tag name="MH_TYPE" val="Other"/>
  <p:tag name="MH_ORDER" val="5"/>
</p:tagLst>
</file>

<file path=ppt/tags/tag138.xml><?xml version="1.0" encoding="utf-8"?>
<p:tagLst xmlns:p="http://schemas.openxmlformats.org/presentationml/2006/main">
  <p:tag name="MH" val="20200601135543"/>
  <p:tag name="MH_LIBRARY" val="GRAPHIC"/>
  <p:tag name="MH_TYPE" val="Other"/>
  <p:tag name="MH_ORDER" val="1"/>
</p:tagLst>
</file>

<file path=ppt/tags/tag139.xml><?xml version="1.0" encoding="utf-8"?>
<p:tagLst xmlns:p="http://schemas.openxmlformats.org/presentationml/2006/main">
  <p:tag name="MH" val="20200601135543"/>
  <p:tag name="MH_LIBRARY" val="GRAPHIC"/>
  <p:tag name="MH_TYPE" val="Other"/>
  <p:tag name="MH_ORDER" val="2"/>
</p:tagLst>
</file>

<file path=ppt/tags/tag14.xml><?xml version="1.0" encoding="utf-8"?>
<p:tagLst xmlns:p="http://schemas.openxmlformats.org/presentationml/2006/main">
  <p:tag name="MH" val="20200713124552"/>
  <p:tag name="MH_LIBRARY" val="GRAPHIC"/>
  <p:tag name="MH_TYPE" val="Title"/>
  <p:tag name="MH_ORDER" val="1"/>
</p:tagLst>
</file>

<file path=ppt/tags/tag140.xml><?xml version="1.0" encoding="utf-8"?>
<p:tagLst xmlns:p="http://schemas.openxmlformats.org/presentationml/2006/main">
  <p:tag name="MH" val="20200601135543"/>
  <p:tag name="MH_LIBRARY" val="GRAPHIC"/>
  <p:tag name="MH_TYPE" val="SubTitle"/>
  <p:tag name="MH_ORDER" val="1"/>
</p:tagLst>
</file>

<file path=ppt/tags/tag141.xml><?xml version="1.0" encoding="utf-8"?>
<p:tagLst xmlns:p="http://schemas.openxmlformats.org/presentationml/2006/main">
  <p:tag name="MH" val="20200601135543"/>
  <p:tag name="MH_LIBRARY" val="GRAPHIC"/>
  <p:tag name="MH_TYPE" val="Text"/>
  <p:tag name="MH_ORDER" val="1"/>
</p:tagLst>
</file>

<file path=ppt/tags/tag142.xml><?xml version="1.0" encoding="utf-8"?>
<p:tagLst xmlns:p="http://schemas.openxmlformats.org/presentationml/2006/main">
  <p:tag name="MH" val="20200601135543"/>
  <p:tag name="MH_LIBRARY" val="GRAPHIC"/>
  <p:tag name="MH_TYPE" val="Other"/>
  <p:tag name="MH_ORDER" val="5"/>
</p:tagLst>
</file>

<file path=ppt/tags/tag143.xml><?xml version="1.0" encoding="utf-8"?>
<p:tagLst xmlns:p="http://schemas.openxmlformats.org/presentationml/2006/main">
  <p:tag name="MH" val="20200611132301"/>
  <p:tag name="MH_LIBRARY" val="GRAPHIC"/>
  <p:tag name="MH_ORDER" val="任意多边形 6"/>
</p:tagLst>
</file>

<file path=ppt/tags/tag144.xml><?xml version="1.0" encoding="utf-8"?>
<p:tagLst xmlns:p="http://schemas.openxmlformats.org/presentationml/2006/main">
  <p:tag name="MH" val="20200611132301"/>
  <p:tag name="MH_LIBRARY" val="GRAPHIC"/>
  <p:tag name="MH_ORDER" val="Rectangle 1"/>
</p:tagLst>
</file>

<file path=ppt/tags/tag145.xml><?xml version="1.0" encoding="utf-8"?>
<p:tagLst xmlns:p="http://schemas.openxmlformats.org/presentationml/2006/main">
  <p:tag name="MH" val="20200611132301"/>
  <p:tag name="MH_LIBRARY" val="GRAPHIC"/>
  <p:tag name="MH_ORDER" val="Straight Connector 9"/>
</p:tagLst>
</file>

<file path=ppt/tags/tag146.xml><?xml version="1.0" encoding="utf-8"?>
<p:tagLst xmlns:p="http://schemas.openxmlformats.org/presentationml/2006/main">
  <p:tag name="MH" val="20200611132301"/>
  <p:tag name="MH_LIBRARY" val="GRAPHIC"/>
  <p:tag name="MH_ORDER" val="Straight Connector 10"/>
</p:tagLst>
</file>

<file path=ppt/tags/tag147.xml><?xml version="1.0" encoding="utf-8"?>
<p:tagLst xmlns:p="http://schemas.openxmlformats.org/presentationml/2006/main">
  <p:tag name="MH" val="20200611132301"/>
  <p:tag name="MH_LIBRARY" val="GRAPHIC"/>
</p:tagLst>
</file>

<file path=ppt/tags/tag148.xml><?xml version="1.0" encoding="utf-8"?>
<p:tagLst xmlns:p="http://schemas.openxmlformats.org/presentationml/2006/main">
  <p:tag name="ISPRING_PRESENTATION_TITLE" val="蓝色简介大气毕业答辩竞赛演讲PPT模板"/>
  <p:tag name="MH_CONTENTSID" val="264"/>
  <p:tag name="MH_SECTIONID" val="281,723,"/>
</p:tagLst>
</file>

<file path=ppt/tags/tag15.xml><?xml version="1.0" encoding="utf-8"?>
<p:tagLst xmlns:p="http://schemas.openxmlformats.org/presentationml/2006/main">
  <p:tag name="MH" val="20200713124552"/>
  <p:tag name="MH_LIBRARY" val="GRAPHIC"/>
  <p:tag name="MH_TYPE" val="SubTitle"/>
  <p:tag name="MH_ORDER" val="2"/>
</p:tagLst>
</file>

<file path=ppt/tags/tag16.xml><?xml version="1.0" encoding="utf-8"?>
<p:tagLst xmlns:p="http://schemas.openxmlformats.org/presentationml/2006/main">
  <p:tag name="MH" val="20200713124552"/>
  <p:tag name="MH_LIBRARY" val="GRAPHIC"/>
  <p:tag name="MH_TYPE" val="SubTitle"/>
  <p:tag name="MH_ORDER" val="1"/>
</p:tagLst>
</file>

<file path=ppt/tags/tag17.xml><?xml version="1.0" encoding="utf-8"?>
<p:tagLst xmlns:p="http://schemas.openxmlformats.org/presentationml/2006/main">
  <p:tag name="MH" val="20200713124552"/>
  <p:tag name="MH_LIBRARY" val="GRAPHIC"/>
  <p:tag name="MH_TYPE" val="SubTitle"/>
  <p:tag name="MH_ORDER" val="3"/>
</p:tagLst>
</file>

<file path=ppt/tags/tag18.xml><?xml version="1.0" encoding="utf-8"?>
<p:tagLst xmlns:p="http://schemas.openxmlformats.org/presentationml/2006/main">
  <p:tag name="MH" val="20200601135543"/>
  <p:tag name="MH_LIBRARY" val="GRAPHIC"/>
  <p:tag name="MH_TYPE" val="Other"/>
  <p:tag name="MH_ORDER" val="1"/>
</p:tagLst>
</file>

<file path=ppt/tags/tag19.xml><?xml version="1.0" encoding="utf-8"?>
<p:tagLst xmlns:p="http://schemas.openxmlformats.org/presentationml/2006/main">
  <p:tag name="MH" val="20200601135543"/>
  <p:tag name="MH_LIBRARY" val="GRAPHIC"/>
  <p:tag name="MH_TYPE" val="Other"/>
  <p:tag name="MH_ORDER" val="2"/>
</p:tagLst>
</file>

<file path=ppt/tags/tag2.xml><?xml version="1.0" encoding="utf-8"?>
<p:tagLst xmlns:p="http://schemas.openxmlformats.org/presentationml/2006/main">
  <p:tag name="MH" val="20200529235458"/>
  <p:tag name="MH_LIBRARY" val="CONTENTS"/>
  <p:tag name="MH_TYPE" val="OTHERS"/>
  <p:tag name="ID" val="626778"/>
</p:tagLst>
</file>

<file path=ppt/tags/tag20.xml><?xml version="1.0" encoding="utf-8"?>
<p:tagLst xmlns:p="http://schemas.openxmlformats.org/presentationml/2006/main">
  <p:tag name="MH" val="20200601135543"/>
  <p:tag name="MH_LIBRARY" val="GRAPHIC"/>
  <p:tag name="MH_TYPE" val="SubTitle"/>
  <p:tag name="MH_ORDER" val="1"/>
</p:tagLst>
</file>

<file path=ppt/tags/tag21.xml><?xml version="1.0" encoding="utf-8"?>
<p:tagLst xmlns:p="http://schemas.openxmlformats.org/presentationml/2006/main">
  <p:tag name="MH" val="20200601135543"/>
  <p:tag name="MH_LIBRARY" val="GRAPHIC"/>
  <p:tag name="MH_TYPE" val="Text"/>
  <p:tag name="MH_ORDER" val="1"/>
</p:tagLst>
</file>

<file path=ppt/tags/tag22.xml><?xml version="1.0" encoding="utf-8"?>
<p:tagLst xmlns:p="http://schemas.openxmlformats.org/presentationml/2006/main">
  <p:tag name="MH" val="20200601135543"/>
  <p:tag name="MH_LIBRARY" val="GRAPHIC"/>
  <p:tag name="MH_TYPE" val="Other"/>
  <p:tag name="MH_ORDER" val="3"/>
</p:tagLst>
</file>

<file path=ppt/tags/tag23.xml><?xml version="1.0" encoding="utf-8"?>
<p:tagLst xmlns:p="http://schemas.openxmlformats.org/presentationml/2006/main">
  <p:tag name="MH" val="20200601135543"/>
  <p:tag name="MH_LIBRARY" val="GRAPHIC"/>
  <p:tag name="MH_TYPE" val="Other"/>
  <p:tag name="MH_ORDER" val="4"/>
</p:tagLst>
</file>

<file path=ppt/tags/tag24.xml><?xml version="1.0" encoding="utf-8"?>
<p:tagLst xmlns:p="http://schemas.openxmlformats.org/presentationml/2006/main">
  <p:tag name="MH" val="20200601135543"/>
  <p:tag name="MH_LIBRARY" val="GRAPHIC"/>
  <p:tag name="MH_TYPE" val="SubTitle"/>
  <p:tag name="MH_ORDER" val="2"/>
</p:tagLst>
</file>

<file path=ppt/tags/tag25.xml><?xml version="1.0" encoding="utf-8"?>
<p:tagLst xmlns:p="http://schemas.openxmlformats.org/presentationml/2006/main">
  <p:tag name="MH" val="20200601135543"/>
  <p:tag name="MH_LIBRARY" val="GRAPHIC"/>
  <p:tag name="MH_TYPE" val="Text"/>
  <p:tag name="MH_ORDER" val="2"/>
</p:tagLst>
</file>

<file path=ppt/tags/tag26.xml><?xml version="1.0" encoding="utf-8"?>
<p:tagLst xmlns:p="http://schemas.openxmlformats.org/presentationml/2006/main">
  <p:tag name="MH" val="20200601135543"/>
  <p:tag name="MH_LIBRARY" val="GRAPHIC"/>
  <p:tag name="MH_TYPE" val="Other"/>
  <p:tag name="MH_ORDER" val="5"/>
</p:tagLst>
</file>

<file path=ppt/tags/tag27.xml><?xml version="1.0" encoding="utf-8"?>
<p:tagLst xmlns:p="http://schemas.openxmlformats.org/presentationml/2006/main">
  <p:tag name="MH" val="20200601135543"/>
  <p:tag name="MH_LIBRARY" val="GRAPHIC"/>
  <p:tag name="MH_TYPE" val="Other"/>
  <p:tag name="MH_ORDER" val="6"/>
</p:tagLst>
</file>

<file path=ppt/tags/tag28.xml><?xml version="1.0" encoding="utf-8"?>
<p:tagLst xmlns:p="http://schemas.openxmlformats.org/presentationml/2006/main">
  <p:tag name="MH" val="20200601135543"/>
  <p:tag name="MH_LIBRARY" val="GRAPHIC"/>
  <p:tag name="MH_TYPE" val="Other"/>
  <p:tag name="MH_ORDER" val="1"/>
</p:tagLst>
</file>

<file path=ppt/tags/tag29.xml><?xml version="1.0" encoding="utf-8"?>
<p:tagLst xmlns:p="http://schemas.openxmlformats.org/presentationml/2006/main">
  <p:tag name="MH" val="20200601135543"/>
  <p:tag name="MH_LIBRARY" val="GRAPHIC"/>
  <p:tag name="MH_TYPE" val="Other"/>
  <p:tag name="MH_ORDER" val="2"/>
</p:tagLst>
</file>

<file path=ppt/tags/tag3.xml><?xml version="1.0" encoding="utf-8"?>
<p:tagLst xmlns:p="http://schemas.openxmlformats.org/presentationml/2006/main">
  <p:tag name="MH" val="20200529235458"/>
  <p:tag name="MH_LIBRARY" val="CONTENTS"/>
  <p:tag name="MH_TYPE" val="OTHERS"/>
  <p:tag name="ID" val="626778"/>
</p:tagLst>
</file>

<file path=ppt/tags/tag30.xml><?xml version="1.0" encoding="utf-8"?>
<p:tagLst xmlns:p="http://schemas.openxmlformats.org/presentationml/2006/main">
  <p:tag name="MH" val="20200601135543"/>
  <p:tag name="MH_LIBRARY" val="GRAPHIC"/>
  <p:tag name="MH_TYPE" val="SubTitle"/>
  <p:tag name="MH_ORDER" val="1"/>
</p:tagLst>
</file>

<file path=ppt/tags/tag31.xml><?xml version="1.0" encoding="utf-8"?>
<p:tagLst xmlns:p="http://schemas.openxmlformats.org/presentationml/2006/main">
  <p:tag name="MH" val="20200601135543"/>
  <p:tag name="MH_LIBRARY" val="GRAPHIC"/>
  <p:tag name="MH_TYPE" val="Text"/>
  <p:tag name="MH_ORDER" val="1"/>
</p:tagLst>
</file>

<file path=ppt/tags/tag32.xml><?xml version="1.0" encoding="utf-8"?>
<p:tagLst xmlns:p="http://schemas.openxmlformats.org/presentationml/2006/main">
  <p:tag name="MH" val="20200601135543"/>
  <p:tag name="MH_LIBRARY" val="GRAPHIC"/>
  <p:tag name="MH_TYPE" val="Other"/>
  <p:tag name="MH_ORDER" val="3"/>
</p:tagLst>
</file>

<file path=ppt/tags/tag33.xml><?xml version="1.0" encoding="utf-8"?>
<p:tagLst xmlns:p="http://schemas.openxmlformats.org/presentationml/2006/main">
  <p:tag name="MH" val="20200601135543"/>
  <p:tag name="MH_LIBRARY" val="GRAPHIC"/>
  <p:tag name="MH_TYPE" val="Other"/>
  <p:tag name="MH_ORDER" val="4"/>
</p:tagLst>
</file>

<file path=ppt/tags/tag34.xml><?xml version="1.0" encoding="utf-8"?>
<p:tagLst xmlns:p="http://schemas.openxmlformats.org/presentationml/2006/main">
  <p:tag name="MH" val="20200601135543"/>
  <p:tag name="MH_LIBRARY" val="GRAPHIC"/>
  <p:tag name="MH_TYPE" val="SubTitle"/>
  <p:tag name="MH_ORDER" val="2"/>
</p:tagLst>
</file>

<file path=ppt/tags/tag35.xml><?xml version="1.0" encoding="utf-8"?>
<p:tagLst xmlns:p="http://schemas.openxmlformats.org/presentationml/2006/main">
  <p:tag name="MH" val="20200601135543"/>
  <p:tag name="MH_LIBRARY" val="GRAPHIC"/>
  <p:tag name="MH_TYPE" val="Text"/>
  <p:tag name="MH_ORDER" val="2"/>
</p:tagLst>
</file>

<file path=ppt/tags/tag36.xml><?xml version="1.0" encoding="utf-8"?>
<p:tagLst xmlns:p="http://schemas.openxmlformats.org/presentationml/2006/main">
  <p:tag name="MH" val="20200601135543"/>
  <p:tag name="MH_LIBRARY" val="GRAPHIC"/>
  <p:tag name="MH_TYPE" val="Other"/>
  <p:tag name="MH_ORDER" val="5"/>
</p:tagLst>
</file>

<file path=ppt/tags/tag37.xml><?xml version="1.0" encoding="utf-8"?>
<p:tagLst xmlns:p="http://schemas.openxmlformats.org/presentationml/2006/main">
  <p:tag name="MH" val="20200601135543"/>
  <p:tag name="MH_LIBRARY" val="GRAPHIC"/>
  <p:tag name="MH_TYPE" val="Other"/>
  <p:tag name="MH_ORDER" val="6"/>
</p:tagLst>
</file>

<file path=ppt/tags/tag38.xml><?xml version="1.0" encoding="utf-8"?>
<p:tagLst xmlns:p="http://schemas.openxmlformats.org/presentationml/2006/main">
  <p:tag name="MH" val="20200601135543"/>
  <p:tag name="MH_LIBRARY" val="GRAPHIC"/>
  <p:tag name="MH_TYPE" val="Other"/>
  <p:tag name="MH_ORDER" val="1"/>
</p:tagLst>
</file>

<file path=ppt/tags/tag39.xml><?xml version="1.0" encoding="utf-8"?>
<p:tagLst xmlns:p="http://schemas.openxmlformats.org/presentationml/2006/main">
  <p:tag name="MH" val="20200601135543"/>
  <p:tag name="MH_LIBRARY" val="GRAPHIC"/>
  <p:tag name="MH_TYPE" val="Other"/>
  <p:tag name="MH_ORDER" val="2"/>
</p:tagLst>
</file>

<file path=ppt/tags/tag4.xml><?xml version="1.0" encoding="utf-8"?>
<p:tagLst xmlns:p="http://schemas.openxmlformats.org/presentationml/2006/main">
  <p:tag name="MH" val="20200529235458"/>
  <p:tag name="MH_LIBRARY" val="CONTENTS"/>
  <p:tag name="MH_TYPE" val="NUMBER"/>
  <p:tag name="ID" val="626778"/>
  <p:tag name="MH_ORDER" val="NUMBER"/>
</p:tagLst>
</file>

<file path=ppt/tags/tag40.xml><?xml version="1.0" encoding="utf-8"?>
<p:tagLst xmlns:p="http://schemas.openxmlformats.org/presentationml/2006/main">
  <p:tag name="MH" val="20200601135543"/>
  <p:tag name="MH_LIBRARY" val="GRAPHIC"/>
  <p:tag name="MH_TYPE" val="SubTitle"/>
  <p:tag name="MH_ORDER" val="1"/>
</p:tagLst>
</file>

<file path=ppt/tags/tag41.xml><?xml version="1.0" encoding="utf-8"?>
<p:tagLst xmlns:p="http://schemas.openxmlformats.org/presentationml/2006/main">
  <p:tag name="MH" val="20200601135543"/>
  <p:tag name="MH_LIBRARY" val="GRAPHIC"/>
  <p:tag name="MH_TYPE" val="Text"/>
  <p:tag name="MH_ORDER" val="1"/>
</p:tagLst>
</file>

<file path=ppt/tags/tag42.xml><?xml version="1.0" encoding="utf-8"?>
<p:tagLst xmlns:p="http://schemas.openxmlformats.org/presentationml/2006/main">
  <p:tag name="MH" val="20200601135543"/>
  <p:tag name="MH_LIBRARY" val="GRAPHIC"/>
  <p:tag name="MH_TYPE" val="Other"/>
  <p:tag name="MH_ORDER" val="3"/>
</p:tagLst>
</file>

<file path=ppt/tags/tag43.xml><?xml version="1.0" encoding="utf-8"?>
<p:tagLst xmlns:p="http://schemas.openxmlformats.org/presentationml/2006/main">
  <p:tag name="MH" val="20200601135543"/>
  <p:tag name="MH_LIBRARY" val="GRAPHIC"/>
  <p:tag name="MH_TYPE" val="Other"/>
  <p:tag name="MH_ORDER" val="4"/>
</p:tagLst>
</file>

<file path=ppt/tags/tag44.xml><?xml version="1.0" encoding="utf-8"?>
<p:tagLst xmlns:p="http://schemas.openxmlformats.org/presentationml/2006/main">
  <p:tag name="MH" val="20200601135543"/>
  <p:tag name="MH_LIBRARY" val="GRAPHIC"/>
  <p:tag name="MH_TYPE" val="SubTitle"/>
  <p:tag name="MH_ORDER" val="2"/>
</p:tagLst>
</file>

<file path=ppt/tags/tag45.xml><?xml version="1.0" encoding="utf-8"?>
<p:tagLst xmlns:p="http://schemas.openxmlformats.org/presentationml/2006/main">
  <p:tag name="MH" val="20200601135543"/>
  <p:tag name="MH_LIBRARY" val="GRAPHIC"/>
  <p:tag name="MH_TYPE" val="Text"/>
  <p:tag name="MH_ORDER" val="2"/>
</p:tagLst>
</file>

<file path=ppt/tags/tag46.xml><?xml version="1.0" encoding="utf-8"?>
<p:tagLst xmlns:p="http://schemas.openxmlformats.org/presentationml/2006/main">
  <p:tag name="MH" val="20200601135543"/>
  <p:tag name="MH_LIBRARY" val="GRAPHIC"/>
  <p:tag name="MH_TYPE" val="Other"/>
  <p:tag name="MH_ORDER" val="5"/>
</p:tagLst>
</file>

<file path=ppt/tags/tag47.xml><?xml version="1.0" encoding="utf-8"?>
<p:tagLst xmlns:p="http://schemas.openxmlformats.org/presentationml/2006/main">
  <p:tag name="MH" val="20200601135543"/>
  <p:tag name="MH_LIBRARY" val="GRAPHIC"/>
  <p:tag name="MH_TYPE" val="Other"/>
  <p:tag name="MH_ORDER" val="6"/>
</p:tagLst>
</file>

<file path=ppt/tags/tag48.xml><?xml version="1.0" encoding="utf-8"?>
<p:tagLst xmlns:p="http://schemas.openxmlformats.org/presentationml/2006/main">
  <p:tag name="MH" val="20200601135543"/>
  <p:tag name="MH_LIBRARY" val="GRAPHIC"/>
  <p:tag name="MH_TYPE" val="Other"/>
  <p:tag name="MH_ORDER" val="1"/>
</p:tagLst>
</file>

<file path=ppt/tags/tag49.xml><?xml version="1.0" encoding="utf-8"?>
<p:tagLst xmlns:p="http://schemas.openxmlformats.org/presentationml/2006/main">
  <p:tag name="MH" val="20200601135543"/>
  <p:tag name="MH_LIBRARY" val="GRAPHIC"/>
  <p:tag name="MH_TYPE" val="Other"/>
  <p:tag name="MH_ORDER" val="2"/>
</p:tagLst>
</file>

<file path=ppt/tags/tag5.xml><?xml version="1.0" encoding="utf-8"?>
<p:tagLst xmlns:p="http://schemas.openxmlformats.org/presentationml/2006/main">
  <p:tag name="MH" val="20200529235458"/>
  <p:tag name="MH_LIBRARY" val="CONTENTS"/>
  <p:tag name="MH_TYPE" val="TITLE"/>
  <p:tag name="ID" val="626778"/>
  <p:tag name="MH_ORDER" val="NUMBER"/>
</p:tagLst>
</file>

<file path=ppt/tags/tag50.xml><?xml version="1.0" encoding="utf-8"?>
<p:tagLst xmlns:p="http://schemas.openxmlformats.org/presentationml/2006/main">
  <p:tag name="MH" val="20200601135543"/>
  <p:tag name="MH_LIBRARY" val="GRAPHIC"/>
  <p:tag name="MH_TYPE" val="SubTitle"/>
  <p:tag name="MH_ORDER" val="1"/>
</p:tagLst>
</file>

<file path=ppt/tags/tag51.xml><?xml version="1.0" encoding="utf-8"?>
<p:tagLst xmlns:p="http://schemas.openxmlformats.org/presentationml/2006/main">
  <p:tag name="MH" val="20200601135543"/>
  <p:tag name="MH_LIBRARY" val="GRAPHIC"/>
  <p:tag name="MH_TYPE" val="Text"/>
  <p:tag name="MH_ORDER" val="1"/>
</p:tagLst>
</file>

<file path=ppt/tags/tag52.xml><?xml version="1.0" encoding="utf-8"?>
<p:tagLst xmlns:p="http://schemas.openxmlformats.org/presentationml/2006/main">
  <p:tag name="MH" val="20200601135543"/>
  <p:tag name="MH_LIBRARY" val="GRAPHIC"/>
  <p:tag name="MH_TYPE" val="Other"/>
  <p:tag name="MH_ORDER" val="5"/>
</p:tagLst>
</file>

<file path=ppt/tags/tag53.xml><?xml version="1.0" encoding="utf-8"?>
<p:tagLst xmlns:p="http://schemas.openxmlformats.org/presentationml/2006/main">
  <p:tag name="MH" val="20200601135543"/>
  <p:tag name="MH_LIBRARY" val="GRAPHIC"/>
  <p:tag name="MH_TYPE" val="Other"/>
  <p:tag name="MH_ORDER" val="3"/>
</p:tagLst>
</file>

<file path=ppt/tags/tag54.xml><?xml version="1.0" encoding="utf-8"?>
<p:tagLst xmlns:p="http://schemas.openxmlformats.org/presentationml/2006/main">
  <p:tag name="MH" val="20200601135543"/>
  <p:tag name="MH_LIBRARY" val="GRAPHIC"/>
  <p:tag name="MH_TYPE" val="Other"/>
  <p:tag name="MH_ORDER" val="4"/>
</p:tagLst>
</file>

<file path=ppt/tags/tag55.xml><?xml version="1.0" encoding="utf-8"?>
<p:tagLst xmlns:p="http://schemas.openxmlformats.org/presentationml/2006/main">
  <p:tag name="MH" val="20200601135543"/>
  <p:tag name="MH_LIBRARY" val="GRAPHIC"/>
  <p:tag name="MH_TYPE" val="SubTitle"/>
  <p:tag name="MH_ORDER" val="2"/>
</p:tagLst>
</file>

<file path=ppt/tags/tag56.xml><?xml version="1.0" encoding="utf-8"?>
<p:tagLst xmlns:p="http://schemas.openxmlformats.org/presentationml/2006/main">
  <p:tag name="MH" val="20200601135543"/>
  <p:tag name="MH_LIBRARY" val="GRAPHIC"/>
  <p:tag name="MH_TYPE" val="Other"/>
  <p:tag name="MH_ORDER" val="6"/>
</p:tagLst>
</file>

<file path=ppt/tags/tag57.xml><?xml version="1.0" encoding="utf-8"?>
<p:tagLst xmlns:p="http://schemas.openxmlformats.org/presentationml/2006/main">
  <p:tag name="MH" val="20200601135543"/>
  <p:tag name="MH_LIBRARY" val="GRAPHIC"/>
  <p:tag name="MH_TYPE" val="Other"/>
  <p:tag name="MH_ORDER" val="1"/>
</p:tagLst>
</file>

<file path=ppt/tags/tag58.xml><?xml version="1.0" encoding="utf-8"?>
<p:tagLst xmlns:p="http://schemas.openxmlformats.org/presentationml/2006/main">
  <p:tag name="MH" val="20200601135543"/>
  <p:tag name="MH_LIBRARY" val="GRAPHIC"/>
  <p:tag name="MH_TYPE" val="Other"/>
  <p:tag name="MH_ORDER" val="2"/>
</p:tagLst>
</file>

<file path=ppt/tags/tag59.xml><?xml version="1.0" encoding="utf-8"?>
<p:tagLst xmlns:p="http://schemas.openxmlformats.org/presentationml/2006/main">
  <p:tag name="MH" val="20200601135543"/>
  <p:tag name="MH_LIBRARY" val="GRAPHIC"/>
  <p:tag name="MH_TYPE" val="SubTitle"/>
  <p:tag name="MH_ORDER" val="1"/>
</p:tagLst>
</file>

<file path=ppt/tags/tag6.xml><?xml version="1.0" encoding="utf-8"?>
<p:tagLst xmlns:p="http://schemas.openxmlformats.org/presentationml/2006/main">
  <p:tag name="MH" val="20200806235911"/>
  <p:tag name="MH_LIBRARY" val="GRAPHIC"/>
  <p:tag name="MH_TYPE" val="Text"/>
  <p:tag name="MH_ORDER" val="1"/>
</p:tagLst>
</file>

<file path=ppt/tags/tag60.xml><?xml version="1.0" encoding="utf-8"?>
<p:tagLst xmlns:p="http://schemas.openxmlformats.org/presentationml/2006/main">
  <p:tag name="MH" val="20200601135543"/>
  <p:tag name="MH_LIBRARY" val="GRAPHIC"/>
  <p:tag name="MH_TYPE" val="Text"/>
  <p:tag name="MH_ORDER" val="1"/>
</p:tagLst>
</file>

<file path=ppt/tags/tag61.xml><?xml version="1.0" encoding="utf-8"?>
<p:tagLst xmlns:p="http://schemas.openxmlformats.org/presentationml/2006/main">
  <p:tag name="MH" val="20200601135543"/>
  <p:tag name="MH_LIBRARY" val="GRAPHIC"/>
  <p:tag name="MH_TYPE" val="Other"/>
  <p:tag name="MH_ORDER" val="3"/>
</p:tagLst>
</file>

<file path=ppt/tags/tag62.xml><?xml version="1.0" encoding="utf-8"?>
<p:tagLst xmlns:p="http://schemas.openxmlformats.org/presentationml/2006/main">
  <p:tag name="MH" val="20200601135543"/>
  <p:tag name="MH_LIBRARY" val="GRAPHIC"/>
  <p:tag name="MH_TYPE" val="Other"/>
  <p:tag name="MH_ORDER" val="4"/>
</p:tagLst>
</file>

<file path=ppt/tags/tag63.xml><?xml version="1.0" encoding="utf-8"?>
<p:tagLst xmlns:p="http://schemas.openxmlformats.org/presentationml/2006/main">
  <p:tag name="MH" val="20200601135543"/>
  <p:tag name="MH_LIBRARY" val="GRAPHIC"/>
  <p:tag name="MH_TYPE" val="SubTitle"/>
  <p:tag name="MH_ORDER" val="2"/>
</p:tagLst>
</file>

<file path=ppt/tags/tag64.xml><?xml version="1.0" encoding="utf-8"?>
<p:tagLst xmlns:p="http://schemas.openxmlformats.org/presentationml/2006/main">
  <p:tag name="MH" val="20200601135543"/>
  <p:tag name="MH_LIBRARY" val="GRAPHIC"/>
  <p:tag name="MH_TYPE" val="Text"/>
  <p:tag name="MH_ORDER" val="2"/>
</p:tagLst>
</file>

<file path=ppt/tags/tag65.xml><?xml version="1.0" encoding="utf-8"?>
<p:tagLst xmlns:p="http://schemas.openxmlformats.org/presentationml/2006/main">
  <p:tag name="MH" val="20200601135543"/>
  <p:tag name="MH_LIBRARY" val="GRAPHIC"/>
  <p:tag name="MH_TYPE" val="Other"/>
  <p:tag name="MH_ORDER" val="5"/>
</p:tagLst>
</file>

<file path=ppt/tags/tag66.xml><?xml version="1.0" encoding="utf-8"?>
<p:tagLst xmlns:p="http://schemas.openxmlformats.org/presentationml/2006/main">
  <p:tag name="MH" val="20200601135543"/>
  <p:tag name="MH_LIBRARY" val="GRAPHIC"/>
  <p:tag name="MH_TYPE" val="Other"/>
  <p:tag name="MH_ORDER" val="6"/>
</p:tagLst>
</file>

<file path=ppt/tags/tag67.xml><?xml version="1.0" encoding="utf-8"?>
<p:tagLst xmlns:p="http://schemas.openxmlformats.org/presentationml/2006/main">
  <p:tag name="MH" val="20200601135543"/>
  <p:tag name="MH_LIBRARY" val="GRAPHIC"/>
  <p:tag name="MH_TYPE" val="Other"/>
  <p:tag name="MH_ORDER" val="1"/>
</p:tagLst>
</file>

<file path=ppt/tags/tag68.xml><?xml version="1.0" encoding="utf-8"?>
<p:tagLst xmlns:p="http://schemas.openxmlformats.org/presentationml/2006/main">
  <p:tag name="MH" val="20200601135543"/>
  <p:tag name="MH_LIBRARY" val="GRAPHIC"/>
  <p:tag name="MH_TYPE" val="Other"/>
  <p:tag name="MH_ORDER" val="2"/>
</p:tagLst>
</file>

<file path=ppt/tags/tag69.xml><?xml version="1.0" encoding="utf-8"?>
<p:tagLst xmlns:p="http://schemas.openxmlformats.org/presentationml/2006/main">
  <p:tag name="MH" val="20200601135543"/>
  <p:tag name="MH_LIBRARY" val="GRAPHIC"/>
  <p:tag name="MH_TYPE" val="SubTitle"/>
  <p:tag name="MH_ORDER" val="1"/>
</p:tagLst>
</file>

<file path=ppt/tags/tag7.xml><?xml version="1.0" encoding="utf-8"?>
<p:tagLst xmlns:p="http://schemas.openxmlformats.org/presentationml/2006/main">
  <p:tag name="MH" val="20200806235911"/>
  <p:tag name="MH_LIBRARY" val="GRAPHIC"/>
  <p:tag name="MH_TYPE" val="Other"/>
  <p:tag name="MH_ORDER" val="1"/>
</p:tagLst>
</file>

<file path=ppt/tags/tag70.xml><?xml version="1.0" encoding="utf-8"?>
<p:tagLst xmlns:p="http://schemas.openxmlformats.org/presentationml/2006/main">
  <p:tag name="MH" val="20200601135543"/>
  <p:tag name="MH_LIBRARY" val="GRAPHIC"/>
  <p:tag name="MH_TYPE" val="Text"/>
  <p:tag name="MH_ORDER" val="1"/>
</p:tagLst>
</file>

<file path=ppt/tags/tag71.xml><?xml version="1.0" encoding="utf-8"?>
<p:tagLst xmlns:p="http://schemas.openxmlformats.org/presentationml/2006/main">
  <p:tag name="MH" val="20200601135543"/>
  <p:tag name="MH_LIBRARY" val="GRAPHIC"/>
  <p:tag name="MH_TYPE" val="Other"/>
  <p:tag name="MH_ORDER" val="3"/>
</p:tagLst>
</file>

<file path=ppt/tags/tag72.xml><?xml version="1.0" encoding="utf-8"?>
<p:tagLst xmlns:p="http://schemas.openxmlformats.org/presentationml/2006/main">
  <p:tag name="MH" val="20200601135543"/>
  <p:tag name="MH_LIBRARY" val="GRAPHIC"/>
  <p:tag name="MH_TYPE" val="Other"/>
  <p:tag name="MH_ORDER" val="4"/>
</p:tagLst>
</file>

<file path=ppt/tags/tag73.xml><?xml version="1.0" encoding="utf-8"?>
<p:tagLst xmlns:p="http://schemas.openxmlformats.org/presentationml/2006/main">
  <p:tag name="MH" val="20200601135543"/>
  <p:tag name="MH_LIBRARY" val="GRAPHIC"/>
  <p:tag name="MH_TYPE" val="SubTitle"/>
  <p:tag name="MH_ORDER" val="2"/>
</p:tagLst>
</file>

<file path=ppt/tags/tag74.xml><?xml version="1.0" encoding="utf-8"?>
<p:tagLst xmlns:p="http://schemas.openxmlformats.org/presentationml/2006/main">
  <p:tag name="MH" val="20200601135543"/>
  <p:tag name="MH_LIBRARY" val="GRAPHIC"/>
  <p:tag name="MH_TYPE" val="Text"/>
  <p:tag name="MH_ORDER" val="2"/>
</p:tagLst>
</file>

<file path=ppt/tags/tag75.xml><?xml version="1.0" encoding="utf-8"?>
<p:tagLst xmlns:p="http://schemas.openxmlformats.org/presentationml/2006/main">
  <p:tag name="MH" val="20200601135543"/>
  <p:tag name="MH_LIBRARY" val="GRAPHIC"/>
  <p:tag name="MH_TYPE" val="Other"/>
  <p:tag name="MH_ORDER" val="5"/>
</p:tagLst>
</file>

<file path=ppt/tags/tag76.xml><?xml version="1.0" encoding="utf-8"?>
<p:tagLst xmlns:p="http://schemas.openxmlformats.org/presentationml/2006/main">
  <p:tag name="MH" val="20200601135543"/>
  <p:tag name="MH_LIBRARY" val="GRAPHIC"/>
  <p:tag name="MH_TYPE" val="Other"/>
  <p:tag name="MH_ORDER" val="6"/>
</p:tagLst>
</file>

<file path=ppt/tags/tag77.xml><?xml version="1.0" encoding="utf-8"?>
<p:tagLst xmlns:p="http://schemas.openxmlformats.org/presentationml/2006/main">
  <p:tag name="MH" val="20200601135543"/>
  <p:tag name="MH_LIBRARY" val="GRAPHIC"/>
  <p:tag name="MH_TYPE" val="Other"/>
  <p:tag name="MH_ORDER" val="1"/>
</p:tagLst>
</file>

<file path=ppt/tags/tag78.xml><?xml version="1.0" encoding="utf-8"?>
<p:tagLst xmlns:p="http://schemas.openxmlformats.org/presentationml/2006/main">
  <p:tag name="MH" val="20200601135543"/>
  <p:tag name="MH_LIBRARY" val="GRAPHIC"/>
  <p:tag name="MH_TYPE" val="Other"/>
  <p:tag name="MH_ORDER" val="2"/>
</p:tagLst>
</file>

<file path=ppt/tags/tag79.xml><?xml version="1.0" encoding="utf-8"?>
<p:tagLst xmlns:p="http://schemas.openxmlformats.org/presentationml/2006/main">
  <p:tag name="MH" val="20200601135543"/>
  <p:tag name="MH_LIBRARY" val="GRAPHIC"/>
  <p:tag name="MH_TYPE" val="SubTitle"/>
  <p:tag name="MH_ORDER" val="1"/>
</p:tagLst>
</file>

<file path=ppt/tags/tag8.xml><?xml version="1.0" encoding="utf-8"?>
<p:tagLst xmlns:p="http://schemas.openxmlformats.org/presentationml/2006/main">
  <p:tag name="MH" val="20200806235911"/>
  <p:tag name="MH_LIBRARY" val="GRAPHIC"/>
  <p:tag name="MH_TYPE" val="Text"/>
  <p:tag name="MH_ORDER" val="2"/>
</p:tagLst>
</file>

<file path=ppt/tags/tag80.xml><?xml version="1.0" encoding="utf-8"?>
<p:tagLst xmlns:p="http://schemas.openxmlformats.org/presentationml/2006/main">
  <p:tag name="MH" val="20200601135543"/>
  <p:tag name="MH_LIBRARY" val="GRAPHIC"/>
  <p:tag name="MH_TYPE" val="Text"/>
  <p:tag name="MH_ORDER" val="1"/>
</p:tagLst>
</file>

<file path=ppt/tags/tag81.xml><?xml version="1.0" encoding="utf-8"?>
<p:tagLst xmlns:p="http://schemas.openxmlformats.org/presentationml/2006/main">
  <p:tag name="MH" val="20200601135543"/>
  <p:tag name="MH_LIBRARY" val="GRAPHIC"/>
  <p:tag name="MH_TYPE" val="Other"/>
  <p:tag name="MH_ORDER" val="3"/>
</p:tagLst>
</file>

<file path=ppt/tags/tag82.xml><?xml version="1.0" encoding="utf-8"?>
<p:tagLst xmlns:p="http://schemas.openxmlformats.org/presentationml/2006/main">
  <p:tag name="MH" val="20200601135543"/>
  <p:tag name="MH_LIBRARY" val="GRAPHIC"/>
  <p:tag name="MH_TYPE" val="Other"/>
  <p:tag name="MH_ORDER" val="4"/>
</p:tagLst>
</file>

<file path=ppt/tags/tag83.xml><?xml version="1.0" encoding="utf-8"?>
<p:tagLst xmlns:p="http://schemas.openxmlformats.org/presentationml/2006/main">
  <p:tag name="MH" val="20200601135543"/>
  <p:tag name="MH_LIBRARY" val="GRAPHIC"/>
  <p:tag name="MH_TYPE" val="SubTitle"/>
  <p:tag name="MH_ORDER" val="2"/>
</p:tagLst>
</file>

<file path=ppt/tags/tag84.xml><?xml version="1.0" encoding="utf-8"?>
<p:tagLst xmlns:p="http://schemas.openxmlformats.org/presentationml/2006/main">
  <p:tag name="MH" val="20200601135543"/>
  <p:tag name="MH_LIBRARY" val="GRAPHIC"/>
  <p:tag name="MH_TYPE" val="Text"/>
  <p:tag name="MH_ORDER" val="2"/>
</p:tagLst>
</file>

<file path=ppt/tags/tag85.xml><?xml version="1.0" encoding="utf-8"?>
<p:tagLst xmlns:p="http://schemas.openxmlformats.org/presentationml/2006/main">
  <p:tag name="MH" val="20200601135543"/>
  <p:tag name="MH_LIBRARY" val="GRAPHIC"/>
  <p:tag name="MH_TYPE" val="Other"/>
  <p:tag name="MH_ORDER" val="5"/>
</p:tagLst>
</file>

<file path=ppt/tags/tag86.xml><?xml version="1.0" encoding="utf-8"?>
<p:tagLst xmlns:p="http://schemas.openxmlformats.org/presentationml/2006/main">
  <p:tag name="MH" val="20200601135543"/>
  <p:tag name="MH_LIBRARY" val="GRAPHIC"/>
  <p:tag name="MH_TYPE" val="Other"/>
  <p:tag name="MH_ORDER" val="6"/>
</p:tagLst>
</file>

<file path=ppt/tags/tag87.xml><?xml version="1.0" encoding="utf-8"?>
<p:tagLst xmlns:p="http://schemas.openxmlformats.org/presentationml/2006/main">
  <p:tag name="MH" val="20200808064145"/>
  <p:tag name="MH_LIBRARY" val="GRAPHIC"/>
  <p:tag name="MH_TYPE" val="Other"/>
  <p:tag name="MH_ORDER" val="1"/>
</p:tagLst>
</file>

<file path=ppt/tags/tag88.xml><?xml version="1.0" encoding="utf-8"?>
<p:tagLst xmlns:p="http://schemas.openxmlformats.org/presentationml/2006/main">
  <p:tag name="MH" val="20200808064145"/>
  <p:tag name="MH_LIBRARY" val="GRAPHIC"/>
  <p:tag name="MH_TYPE" val="Other"/>
  <p:tag name="MH_ORDER" val="2"/>
</p:tagLst>
</file>

<file path=ppt/tags/tag89.xml><?xml version="1.0" encoding="utf-8"?>
<p:tagLst xmlns:p="http://schemas.openxmlformats.org/presentationml/2006/main">
  <p:tag name="MH" val="20200808064145"/>
  <p:tag name="MH_LIBRARY" val="GRAPHIC"/>
  <p:tag name="MH_TYPE" val="Other"/>
  <p:tag name="MH_ORDER" val="3"/>
</p:tagLst>
</file>

<file path=ppt/tags/tag9.xml><?xml version="1.0" encoding="utf-8"?>
<p:tagLst xmlns:p="http://schemas.openxmlformats.org/presentationml/2006/main">
  <p:tag name="MH" val="20200806235911"/>
  <p:tag name="MH_LIBRARY" val="GRAPHIC"/>
  <p:tag name="MH_TYPE" val="Other"/>
  <p:tag name="MH_ORDER" val="2"/>
</p:tagLst>
</file>

<file path=ppt/tags/tag90.xml><?xml version="1.0" encoding="utf-8"?>
<p:tagLst xmlns:p="http://schemas.openxmlformats.org/presentationml/2006/main">
  <p:tag name="MH" val="20200808064145"/>
  <p:tag name="MH_LIBRARY" val="GRAPHIC"/>
  <p:tag name="MH_TYPE" val="Other"/>
  <p:tag name="MH_ORDER" val="4"/>
</p:tagLst>
</file>

<file path=ppt/tags/tag91.xml><?xml version="1.0" encoding="utf-8"?>
<p:tagLst xmlns:p="http://schemas.openxmlformats.org/presentationml/2006/main">
  <p:tag name="MH" val="20200808064145"/>
  <p:tag name="MH_LIBRARY" val="GRAPHIC"/>
  <p:tag name="MH_TYPE" val="Other"/>
  <p:tag name="MH_ORDER" val="5"/>
</p:tagLst>
</file>

<file path=ppt/tags/tag92.xml><?xml version="1.0" encoding="utf-8"?>
<p:tagLst xmlns:p="http://schemas.openxmlformats.org/presentationml/2006/main">
  <p:tag name="MH" val="20200808064145"/>
  <p:tag name="MH_LIBRARY" val="GRAPHIC"/>
  <p:tag name="MH_TYPE" val="Other"/>
  <p:tag name="MH_ORDER" val="6"/>
</p:tagLst>
</file>

<file path=ppt/tags/tag93.xml><?xml version="1.0" encoding="utf-8"?>
<p:tagLst xmlns:p="http://schemas.openxmlformats.org/presentationml/2006/main">
  <p:tag name="MH" val="20200808064145"/>
  <p:tag name="MH_LIBRARY" val="GRAPHIC"/>
  <p:tag name="MH_TYPE" val="Other"/>
  <p:tag name="MH_ORDER" val="7"/>
</p:tagLst>
</file>

<file path=ppt/tags/tag94.xml><?xml version="1.0" encoding="utf-8"?>
<p:tagLst xmlns:p="http://schemas.openxmlformats.org/presentationml/2006/main">
  <p:tag name="MH" val="20200808064145"/>
  <p:tag name="MH_LIBRARY" val="GRAPHIC"/>
  <p:tag name="MH_TYPE" val="Other"/>
  <p:tag name="MH_ORDER" val="8"/>
</p:tagLst>
</file>

<file path=ppt/tags/tag95.xml><?xml version="1.0" encoding="utf-8"?>
<p:tagLst xmlns:p="http://schemas.openxmlformats.org/presentationml/2006/main">
  <p:tag name="MH" val="20200808064145"/>
  <p:tag name="MH_LIBRARY" val="GRAPHIC"/>
  <p:tag name="MH_TYPE" val="Other"/>
  <p:tag name="MH_ORDER" val="9"/>
</p:tagLst>
</file>

<file path=ppt/tags/tag96.xml><?xml version="1.0" encoding="utf-8"?>
<p:tagLst xmlns:p="http://schemas.openxmlformats.org/presentationml/2006/main">
  <p:tag name="MH" val="20200808064145"/>
  <p:tag name="MH_LIBRARY" val="GRAPHIC"/>
  <p:tag name="MH_TYPE" val="Other"/>
  <p:tag name="MH_ORDER" val="10"/>
</p:tagLst>
</file>

<file path=ppt/tags/tag97.xml><?xml version="1.0" encoding="utf-8"?>
<p:tagLst xmlns:p="http://schemas.openxmlformats.org/presentationml/2006/main">
  <p:tag name="MH" val="20200808064145"/>
  <p:tag name="MH_LIBRARY" val="GRAPHIC"/>
  <p:tag name="MH_TYPE" val="Other"/>
  <p:tag name="MH_ORDER" val="11"/>
</p:tagLst>
</file>

<file path=ppt/tags/tag98.xml><?xml version="1.0" encoding="utf-8"?>
<p:tagLst xmlns:p="http://schemas.openxmlformats.org/presentationml/2006/main">
  <p:tag name="MH" val="20200808064145"/>
  <p:tag name="MH_LIBRARY" val="GRAPHIC"/>
  <p:tag name="MH_TYPE" val="Other"/>
  <p:tag name="MH_ORDER" val="12"/>
</p:tagLst>
</file>

<file path=ppt/tags/tag99.xml><?xml version="1.0" encoding="utf-8"?>
<p:tagLst xmlns:p="http://schemas.openxmlformats.org/presentationml/2006/main">
  <p:tag name="MH" val="20200808064145"/>
  <p:tag name="MH_LIBRARY" val="GRAPHIC"/>
  <p:tag name="MH_TYPE" val="Other"/>
  <p:tag name="MH_ORDER" val="13"/>
</p:tagLst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2681</Words>
  <Application>WPS 演示</Application>
  <PresentationFormat>全屏显示(4:3)</PresentationFormat>
  <Paragraphs>245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40" baseType="lpstr">
      <vt:lpstr>Arial</vt:lpstr>
      <vt:lpstr>宋体</vt:lpstr>
      <vt:lpstr>Wingdings</vt:lpstr>
      <vt:lpstr>华文行楷</vt:lpstr>
      <vt:lpstr>微软雅黑</vt:lpstr>
      <vt:lpstr>华文楷体</vt:lpstr>
      <vt:lpstr>楷体</vt:lpstr>
      <vt:lpstr>等线</vt:lpstr>
      <vt:lpstr>华文隶书</vt:lpstr>
      <vt:lpstr>Arial Unicode MS</vt:lpstr>
      <vt:lpstr>Calibri</vt:lpstr>
      <vt:lpstr>Arial Narrow</vt:lpstr>
      <vt:lpstr>MS PMincho</vt:lpstr>
      <vt:lpstr>Calibri</vt:lpstr>
      <vt:lpstr>Times New Roman</vt:lpstr>
      <vt:lpstr>幼圆</vt:lpstr>
      <vt:lpstr>Tempus Sans ITC</vt:lpstr>
      <vt:lpstr>Adobe Gothic Std B</vt:lpstr>
      <vt:lpstr>MS UI Gothic</vt:lpstr>
      <vt:lpstr>等线 Light</vt:lpstr>
      <vt:lpstr>Calibri Light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蓝色简介大气毕业答辩竞赛演讲PPT模板</dc:title>
  <dc:creator>Windows 用户</dc:creator>
  <cp:lastModifiedBy>刘皓月</cp:lastModifiedBy>
  <cp:revision>1109</cp:revision>
  <dcterms:created xsi:type="dcterms:W3CDTF">2018-07-22T02:36:00Z</dcterms:created>
  <dcterms:modified xsi:type="dcterms:W3CDTF">2020-08-14T03:01:38Z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