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7"/>
  </p:handoutMasterIdLst>
  <p:sldIdLst>
    <p:sldId id="730" r:id="rId3"/>
    <p:sldId id="825" r:id="rId5"/>
    <p:sldId id="1052" r:id="rId6"/>
    <p:sldId id="1162" r:id="rId7"/>
    <p:sldId id="1163" r:id="rId8"/>
    <p:sldId id="1061" r:id="rId9"/>
    <p:sldId id="1164" r:id="rId10"/>
    <p:sldId id="1165" r:id="rId11"/>
    <p:sldId id="1166" r:id="rId12"/>
    <p:sldId id="1167" r:id="rId13"/>
    <p:sldId id="1168" r:id="rId14"/>
    <p:sldId id="1170" r:id="rId15"/>
    <p:sldId id="1172" r:id="rId16"/>
    <p:sldId id="1173" r:id="rId17"/>
    <p:sldId id="1171" r:id="rId18"/>
    <p:sldId id="1175" r:id="rId19"/>
    <p:sldId id="1174" r:id="rId20"/>
    <p:sldId id="1169" r:id="rId21"/>
    <p:sldId id="1176" r:id="rId22"/>
    <p:sldId id="1178" r:id="rId23"/>
    <p:sldId id="1179" r:id="rId24"/>
    <p:sldId id="1180" r:id="rId25"/>
    <p:sldId id="1181" r:id="rId26"/>
    <p:sldId id="1182" r:id="rId27"/>
    <p:sldId id="1186" r:id="rId28"/>
    <p:sldId id="1184" r:id="rId29"/>
    <p:sldId id="1185" r:id="rId30"/>
    <p:sldId id="1183" r:id="rId31"/>
    <p:sldId id="1177" r:id="rId32"/>
    <p:sldId id="1188" r:id="rId33"/>
    <p:sldId id="1189" r:id="rId34"/>
    <p:sldId id="1190" r:id="rId35"/>
    <p:sldId id="1187" r:id="rId36"/>
    <p:sldId id="1191" r:id="rId37"/>
    <p:sldId id="1192" r:id="rId38"/>
    <p:sldId id="1193" r:id="rId39"/>
    <p:sldId id="1194" r:id="rId40"/>
    <p:sldId id="1195" r:id="rId41"/>
    <p:sldId id="1196" r:id="rId42"/>
    <p:sldId id="1197" r:id="rId43"/>
    <p:sldId id="1198" r:id="rId44"/>
    <p:sldId id="1053" r:id="rId45"/>
    <p:sldId id="256" r:id="rId46"/>
  </p:sldIdLst>
  <p:sldSz cx="9144000" cy="6858000" type="screen4x3"/>
  <p:notesSz cx="6858000" cy="9144000"/>
  <p:custDataLst>
    <p:tags r:id="rId5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66" autoAdjust="0"/>
    <p:restoredTop sz="95171" autoAdjust="0"/>
  </p:normalViewPr>
  <p:slideViewPr>
    <p:cSldViewPr snapToGrid="0" showGuides="1">
      <p:cViewPr varScale="1">
        <p:scale>
          <a:sx n="89" d="100"/>
          <a:sy n="89" d="100"/>
        </p:scale>
        <p:origin x="23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gs" Target="tags/tag78.xml"/><Relationship Id="rId51" Type="http://schemas.openxmlformats.org/officeDocument/2006/relationships/commentAuthors" Target="commentAuthors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-21515" y="-1"/>
            <a:ext cx="9187295" cy="6909474"/>
            <a:chOff x="-21515" y="-1"/>
            <a:chExt cx="9187295" cy="690947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9165780" cy="690947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21515" y="8050"/>
              <a:ext cx="9181652" cy="690103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2" Type="http://schemas.openxmlformats.org/officeDocument/2006/relationships/notesSlide" Target="../notesSlides/notesSlide11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2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1" Type="http://schemas.openxmlformats.org/officeDocument/2006/relationships/notesSlide" Target="../notesSlides/notesSlide18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4" Type="http://schemas.openxmlformats.org/officeDocument/2006/relationships/notesSlide" Target="../notesSlides/notesSlide23.xml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oleObject" Target="../embeddings/oleObject3.bin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oleObject" Target="../embeddings/oleObject4.bin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4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3" Type="http://schemas.openxmlformats.org/officeDocument/2006/relationships/notesSlide" Target="../notesSlides/notesSlide36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0" y="3196018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汇编语言与微机接口技术</a:t>
            </a:r>
            <a:endParaRPr lang="zh-CN" altLang="en-US" sz="3600" b="1" dirty="0">
              <a:solidFill>
                <a:srgbClr val="004578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93131" y="4121256"/>
            <a:ext cx="4579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>
                <a:solidFill>
                  <a:srgbClr val="00457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2400" b="1" dirty="0">
                <a:solidFill>
                  <a:srgbClr val="00457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b="1" dirty="0">
                <a:solidFill>
                  <a:srgbClr val="00457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   汇编语言程序设计</a:t>
            </a:r>
            <a:endParaRPr lang="zh-CN" altLang="en-US" sz="2400" b="1" dirty="0">
              <a:solidFill>
                <a:srgbClr val="004578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0302" y="6465052"/>
            <a:ext cx="1771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2020</a:t>
            </a:r>
            <a:r>
              <a:rPr lang="zh-CN" altLang="en-US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135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endParaRPr lang="zh-CN" altLang="en-US" sz="135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1" name="图片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"/>
          <p:cNvSpPr/>
          <p:nvPr>
            <p:custDataLst>
              <p:tags r:id="rId1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s_2"/>
          <p:cNvSpPr/>
          <p:nvPr>
            <p:custDataLst>
              <p:tags r:id="rId2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MH_Others_3"/>
          <p:cNvSpPr/>
          <p:nvPr>
            <p:custDataLst>
              <p:tags r:id="rId3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MH_Number"/>
          <p:cNvSpPr/>
          <p:nvPr>
            <p:custDataLst>
              <p:tags r:id="rId4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62500" lnSpcReduction="20000"/>
          </a:bodyPr>
          <a:lstStyle/>
          <a:p>
            <a:pPr lvl="0" algn="ctr"/>
            <a:r>
              <a:rPr lang="en-US" altLang="zh-CN" sz="8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4.12</a:t>
            </a:r>
            <a:endParaRPr lang="zh-CN" altLang="en-US" sz="80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7972" y="2473407"/>
            <a:ext cx="3839812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分支程序实例</a:t>
            </a:r>
            <a:endParaRPr lang="zh-CN" altLang="en-US" sz="4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8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矩形 8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常见结构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0" name="MH_Other_1"/>
          <p:cNvCxnSpPr/>
          <p:nvPr>
            <p:custDataLst>
              <p:tags r:id="rId2"/>
            </p:custDataLst>
          </p:nvPr>
        </p:nvCxnSpPr>
        <p:spPr>
          <a:xfrm flipH="1">
            <a:off x="3981450" y="2074863"/>
            <a:ext cx="0" cy="358775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H_Other_2"/>
          <p:cNvSpPr/>
          <p:nvPr>
            <p:custDataLst>
              <p:tags r:id="rId3"/>
            </p:custDataLst>
          </p:nvPr>
        </p:nvSpPr>
        <p:spPr>
          <a:xfrm>
            <a:off x="1379538" y="2867025"/>
            <a:ext cx="2003425" cy="2003425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MH_Title_1"/>
          <p:cNvSpPr/>
          <p:nvPr>
            <p:custDataLst>
              <p:tags r:id="rId4"/>
            </p:custDataLst>
          </p:nvPr>
        </p:nvSpPr>
        <p:spPr>
          <a:xfrm>
            <a:off x="1579563" y="3067050"/>
            <a:ext cx="1603375" cy="16033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两种常见结构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SubTitle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06913" y="2366963"/>
            <a:ext cx="3557587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用比较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测试指令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条件转移指令实现分支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Other_3"/>
          <p:cNvSpPr/>
          <p:nvPr>
            <p:custDataLst>
              <p:tags r:id="rId6"/>
            </p:custDataLst>
          </p:nvPr>
        </p:nvSpPr>
        <p:spPr>
          <a:xfrm>
            <a:off x="3751263" y="2587625"/>
            <a:ext cx="452437" cy="452438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MH_Other_4"/>
          <p:cNvSpPr/>
          <p:nvPr>
            <p:custDataLst>
              <p:tags r:id="rId7"/>
            </p:custDataLst>
          </p:nvPr>
        </p:nvSpPr>
        <p:spPr>
          <a:xfrm>
            <a:off x="3836988" y="2673350"/>
            <a:ext cx="280987" cy="280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MH_SubTitle_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506913" y="4432300"/>
            <a:ext cx="3557587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用跳转表形成多路分支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MH_Other_7"/>
          <p:cNvSpPr/>
          <p:nvPr>
            <p:custDataLst>
              <p:tags r:id="rId9"/>
            </p:custDataLst>
          </p:nvPr>
        </p:nvSpPr>
        <p:spPr>
          <a:xfrm>
            <a:off x="3751263" y="4651375"/>
            <a:ext cx="452437" cy="452438"/>
          </a:xfrm>
          <a:prstGeom prst="ellipse">
            <a:avLst/>
          </a:prstGeom>
          <a:solidFill>
            <a:srgbClr val="FFFFFF"/>
          </a:solidFill>
          <a:ln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MH_Other_8"/>
          <p:cNvSpPr/>
          <p:nvPr>
            <p:custDataLst>
              <p:tags r:id="rId10"/>
            </p:custDataLst>
          </p:nvPr>
        </p:nvSpPr>
        <p:spPr>
          <a:xfrm>
            <a:off x="3836988" y="4737100"/>
            <a:ext cx="280987" cy="2809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8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矩形 8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用比较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测试指令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条件转移指令实现分支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128042" y="1766652"/>
            <a:ext cx="39068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比较指令：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CMP  DEST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SRC</a:t>
            </a:r>
            <a:endParaRPr lang="en-US" altLang="zh-CN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2780" y="2463949"/>
            <a:ext cx="8153400" cy="83099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该指令的功能与减法指令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SUB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相似，区别是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(DEST)-(SRC)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的差值不送入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DEST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。而其结果影响标志位。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28042" y="4449602"/>
            <a:ext cx="4062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测试指令：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TEST  DEST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SRC</a:t>
            </a:r>
            <a:endParaRPr lang="en-US" altLang="zh-CN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72779" y="5072360"/>
            <a:ext cx="8153400" cy="83026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该指令的功能与逻辑指令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AND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相似，区别是逻辑“与”的结果不送入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DEST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。只是结果影响标志位。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Other_1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517820" y="1832322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MH_Other_2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548582" y="4406781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8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矩形 8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用比较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测试指令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条件转移指令实现分支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29697"/>
          <p:cNvSpPr txBox="1">
            <a:spLocks noChangeArrowheads="1"/>
          </p:cNvSpPr>
          <p:nvPr/>
        </p:nvSpPr>
        <p:spPr bwMode="auto">
          <a:xfrm>
            <a:off x="2169459" y="1347611"/>
            <a:ext cx="4892335" cy="461665"/>
          </a:xfrm>
          <a:prstGeom prst="rect">
            <a:avLst/>
          </a:prstGeom>
          <a:noFill/>
          <a:ln w="28575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这种类型的分支程序有两种结构</a:t>
            </a:r>
            <a:endParaRPr lang="zh-CN" altLang="en-US" sz="2400" dirty="0"/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805626" y="2000725"/>
            <a:ext cx="3810000" cy="3048000"/>
            <a:chOff x="0" y="0"/>
            <a:chExt cx="2400" cy="1920"/>
          </a:xfrm>
        </p:grpSpPr>
        <p:sp>
          <p:nvSpPr>
            <p:cNvPr id="18" name="流程图: 过程 29699"/>
            <p:cNvSpPr>
              <a:spLocks noChangeArrowheads="1"/>
            </p:cNvSpPr>
            <p:nvPr/>
          </p:nvSpPr>
          <p:spPr bwMode="auto">
            <a:xfrm>
              <a:off x="576" y="0"/>
              <a:ext cx="960" cy="240"/>
            </a:xfrm>
            <a:prstGeom prst="flowChartProcess">
              <a:avLst/>
            </a:prstGeom>
            <a:solidFill>
              <a:srgbClr val="FFCC00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比较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测试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流程图: 决策 29700"/>
            <p:cNvSpPr>
              <a:spLocks noChangeArrowheads="1"/>
            </p:cNvSpPr>
            <p:nvPr/>
          </p:nvSpPr>
          <p:spPr bwMode="auto">
            <a:xfrm>
              <a:off x="384" y="480"/>
              <a:ext cx="1440" cy="384"/>
            </a:xfrm>
            <a:prstGeom prst="flowChartDecision">
              <a:avLst/>
            </a:prstGeom>
            <a:solidFill>
              <a:srgbClr val="FFCC00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判定条件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流程图: 过程 29701"/>
            <p:cNvSpPr>
              <a:spLocks noChangeArrowheads="1"/>
            </p:cNvSpPr>
            <p:nvPr/>
          </p:nvSpPr>
          <p:spPr bwMode="auto">
            <a:xfrm>
              <a:off x="0" y="1248"/>
              <a:ext cx="768" cy="240"/>
            </a:xfrm>
            <a:prstGeom prst="flowChartProcess">
              <a:avLst/>
            </a:prstGeom>
            <a:solidFill>
              <a:srgbClr val="FFCC00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程序段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流程图: 过程 29702"/>
            <p:cNvSpPr>
              <a:spLocks noChangeArrowheads="1"/>
            </p:cNvSpPr>
            <p:nvPr/>
          </p:nvSpPr>
          <p:spPr bwMode="auto">
            <a:xfrm>
              <a:off x="1536" y="1296"/>
              <a:ext cx="816" cy="240"/>
            </a:xfrm>
            <a:prstGeom prst="flowChartProcess">
              <a:avLst/>
            </a:prstGeom>
            <a:solidFill>
              <a:srgbClr val="FFCC00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程序段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直接连接符 29703"/>
            <p:cNvSpPr>
              <a:spLocks noChangeShapeType="1"/>
            </p:cNvSpPr>
            <p:nvPr/>
          </p:nvSpPr>
          <p:spPr bwMode="auto">
            <a:xfrm>
              <a:off x="1104" y="240"/>
              <a:ext cx="0" cy="24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直接连接符 29704"/>
            <p:cNvSpPr>
              <a:spLocks noChangeShapeType="1"/>
            </p:cNvSpPr>
            <p:nvPr/>
          </p:nvSpPr>
          <p:spPr bwMode="auto">
            <a:xfrm>
              <a:off x="384" y="672"/>
              <a:ext cx="0" cy="57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直接连接符 29705"/>
            <p:cNvSpPr>
              <a:spLocks noChangeShapeType="1"/>
            </p:cNvSpPr>
            <p:nvPr/>
          </p:nvSpPr>
          <p:spPr bwMode="auto">
            <a:xfrm>
              <a:off x="1840" y="672"/>
              <a:ext cx="0" cy="624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直接连接符 29706"/>
            <p:cNvSpPr>
              <a:spLocks noChangeShapeType="1"/>
            </p:cNvSpPr>
            <p:nvPr/>
          </p:nvSpPr>
          <p:spPr bwMode="auto">
            <a:xfrm>
              <a:off x="384" y="1488"/>
              <a:ext cx="0" cy="19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直接连接符 29707"/>
            <p:cNvSpPr>
              <a:spLocks noChangeShapeType="1"/>
            </p:cNvSpPr>
            <p:nvPr/>
          </p:nvSpPr>
          <p:spPr bwMode="auto">
            <a:xfrm>
              <a:off x="384" y="1680"/>
              <a:ext cx="148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直接连接符 29708"/>
            <p:cNvSpPr>
              <a:spLocks noChangeShapeType="1"/>
            </p:cNvSpPr>
            <p:nvPr/>
          </p:nvSpPr>
          <p:spPr bwMode="auto">
            <a:xfrm flipV="1">
              <a:off x="1872" y="1536"/>
              <a:ext cx="0" cy="144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接连接符 29709"/>
            <p:cNvSpPr>
              <a:spLocks noChangeShapeType="1"/>
            </p:cNvSpPr>
            <p:nvPr/>
          </p:nvSpPr>
          <p:spPr bwMode="auto">
            <a:xfrm>
              <a:off x="1152" y="1680"/>
              <a:ext cx="0" cy="24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文本框 29710"/>
            <p:cNvSpPr txBox="1">
              <a:spLocks noChangeArrowheads="1"/>
            </p:cNvSpPr>
            <p:nvPr/>
          </p:nvSpPr>
          <p:spPr bwMode="auto">
            <a:xfrm>
              <a:off x="240" y="336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满足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文本框 29711"/>
            <p:cNvSpPr txBox="1">
              <a:spLocks noChangeArrowheads="1"/>
            </p:cNvSpPr>
            <p:nvPr/>
          </p:nvSpPr>
          <p:spPr bwMode="auto">
            <a:xfrm>
              <a:off x="1632" y="336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不满足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" name="组合 29712"/>
          <p:cNvGrpSpPr/>
          <p:nvPr/>
        </p:nvGrpSpPr>
        <p:grpSpPr bwMode="auto">
          <a:xfrm>
            <a:off x="4950589" y="2076925"/>
            <a:ext cx="3398837" cy="3124200"/>
            <a:chOff x="0" y="0"/>
            <a:chExt cx="2141" cy="1968"/>
          </a:xfrm>
        </p:grpSpPr>
        <p:sp>
          <p:nvSpPr>
            <p:cNvPr id="32" name="流程图: 过程 29713"/>
            <p:cNvSpPr>
              <a:spLocks noChangeArrowheads="1"/>
            </p:cNvSpPr>
            <p:nvPr/>
          </p:nvSpPr>
          <p:spPr bwMode="auto">
            <a:xfrm>
              <a:off x="797" y="0"/>
              <a:ext cx="960" cy="240"/>
            </a:xfrm>
            <a:prstGeom prst="flowChartProcess">
              <a:avLst/>
            </a:prstGeom>
            <a:solidFill>
              <a:srgbClr val="FFCC00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比较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测试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流程图: 决策 29714"/>
            <p:cNvSpPr>
              <a:spLocks noChangeArrowheads="1"/>
            </p:cNvSpPr>
            <p:nvPr/>
          </p:nvSpPr>
          <p:spPr bwMode="auto">
            <a:xfrm>
              <a:off x="557" y="528"/>
              <a:ext cx="1440" cy="384"/>
            </a:xfrm>
            <a:prstGeom prst="flowChartDecision">
              <a:avLst/>
            </a:prstGeom>
            <a:solidFill>
              <a:srgbClr val="FFCC00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判定条件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流程图: 过程 29715"/>
            <p:cNvSpPr>
              <a:spLocks noChangeArrowheads="1"/>
            </p:cNvSpPr>
            <p:nvPr/>
          </p:nvSpPr>
          <p:spPr bwMode="auto">
            <a:xfrm>
              <a:off x="941" y="1296"/>
              <a:ext cx="768" cy="240"/>
            </a:xfrm>
            <a:prstGeom prst="flowChartProcess">
              <a:avLst/>
            </a:prstGeom>
            <a:solidFill>
              <a:srgbClr val="FFCC00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程序段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直接连接符 29716"/>
            <p:cNvSpPr>
              <a:spLocks noChangeShapeType="1"/>
            </p:cNvSpPr>
            <p:nvPr/>
          </p:nvSpPr>
          <p:spPr bwMode="auto">
            <a:xfrm>
              <a:off x="1277" y="240"/>
              <a:ext cx="0" cy="24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直接连接符 29717"/>
            <p:cNvSpPr>
              <a:spLocks noChangeShapeType="1"/>
            </p:cNvSpPr>
            <p:nvPr/>
          </p:nvSpPr>
          <p:spPr bwMode="auto">
            <a:xfrm>
              <a:off x="1277" y="912"/>
              <a:ext cx="0" cy="384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直接连接符 29718"/>
            <p:cNvSpPr>
              <a:spLocks noChangeShapeType="1"/>
            </p:cNvSpPr>
            <p:nvPr/>
          </p:nvSpPr>
          <p:spPr bwMode="auto">
            <a:xfrm flipH="1">
              <a:off x="269" y="720"/>
              <a:ext cx="28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直接连接符 29719"/>
            <p:cNvSpPr>
              <a:spLocks noChangeShapeType="1"/>
            </p:cNvSpPr>
            <p:nvPr/>
          </p:nvSpPr>
          <p:spPr bwMode="auto">
            <a:xfrm>
              <a:off x="269" y="720"/>
              <a:ext cx="0" cy="100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直接连接符 29720"/>
            <p:cNvSpPr>
              <a:spLocks noChangeShapeType="1"/>
            </p:cNvSpPr>
            <p:nvPr/>
          </p:nvSpPr>
          <p:spPr bwMode="auto">
            <a:xfrm>
              <a:off x="269" y="1728"/>
              <a:ext cx="1056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直接连接符 29721"/>
            <p:cNvSpPr>
              <a:spLocks noChangeShapeType="1"/>
            </p:cNvSpPr>
            <p:nvPr/>
          </p:nvSpPr>
          <p:spPr bwMode="auto">
            <a:xfrm>
              <a:off x="1325" y="1536"/>
              <a:ext cx="0" cy="43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文本框 29722"/>
            <p:cNvSpPr txBox="1">
              <a:spLocks noChangeArrowheads="1"/>
            </p:cNvSpPr>
            <p:nvPr/>
          </p:nvSpPr>
          <p:spPr bwMode="auto">
            <a:xfrm>
              <a:off x="0" y="336"/>
              <a:ext cx="6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不满足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文本框 29723"/>
            <p:cNvSpPr txBox="1">
              <a:spLocks noChangeArrowheads="1"/>
            </p:cNvSpPr>
            <p:nvPr/>
          </p:nvSpPr>
          <p:spPr bwMode="auto">
            <a:xfrm>
              <a:off x="1373" y="960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满足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" name="文本框 46"/>
          <p:cNvSpPr txBox="1">
            <a:spLocks noChangeArrowheads="1"/>
          </p:cNvSpPr>
          <p:nvPr/>
        </p:nvSpPr>
        <p:spPr bwMode="auto">
          <a:xfrm>
            <a:off x="536596" y="5853978"/>
            <a:ext cx="784860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sq">
            <a:solidFill>
              <a:schemeClr val="accent4">
                <a:lumMod val="40000"/>
                <a:lumOff val="60000"/>
              </a:schemeClr>
            </a:solidFill>
            <a:miter lim="800000"/>
            <a:headEnd type="none" w="sm" len="sm"/>
            <a:tailEnd type="none" w="lg" len="lg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 kumimoji="1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一条条件转移指令只能实现两条分支的程序。要实现更多条分支的程序，需使用多条条件转移指令。</a:t>
            </a:r>
            <a:endParaRPr lang="zh-CN" altLang="en-US" sz="2400" dirty="0"/>
          </a:p>
        </p:txBody>
      </p:sp>
      <p:sp>
        <p:nvSpPr>
          <p:cNvPr id="48" name="文本框 47"/>
          <p:cNvSpPr txBox="1">
            <a:spLocks noChangeArrowheads="1"/>
          </p:cNvSpPr>
          <p:nvPr/>
        </p:nvSpPr>
        <p:spPr bwMode="auto">
          <a:xfrm>
            <a:off x="1122332" y="5161434"/>
            <a:ext cx="3024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IF-THEN-ELSE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" name="文本框 48"/>
          <p:cNvSpPr txBox="1">
            <a:spLocks noChangeArrowheads="1"/>
          </p:cNvSpPr>
          <p:nvPr/>
        </p:nvSpPr>
        <p:spPr bwMode="auto">
          <a:xfrm>
            <a:off x="5514944" y="5161434"/>
            <a:ext cx="302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IF-ELSE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2" name="MH_Other_1"/>
          <p:cNvSpPr/>
          <p:nvPr>
            <p:custDataLst>
              <p:tags r:id="rId2"/>
            </p:custDataLst>
          </p:nvPr>
        </p:nvSpPr>
        <p:spPr>
          <a:xfrm>
            <a:off x="2051285" y="2298345"/>
            <a:ext cx="4598774" cy="3192462"/>
          </a:xfrm>
          <a:custGeom>
            <a:avLst/>
            <a:gdLst>
              <a:gd name="connsiteX0" fmla="*/ 0 w 3718560"/>
              <a:gd name="connsiteY0" fmla="*/ 0 h 3518262"/>
              <a:gd name="connsiteX1" fmla="*/ 0 w 3718560"/>
              <a:gd name="connsiteY1" fmla="*/ 3509554 h 3518262"/>
              <a:gd name="connsiteX2" fmla="*/ 3718560 w 3718560"/>
              <a:gd name="connsiteY2" fmla="*/ 3518262 h 3518262"/>
              <a:gd name="connsiteX3" fmla="*/ 3718560 w 3718560"/>
              <a:gd name="connsiteY3" fmla="*/ 3518262 h 351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8560" h="3518262">
                <a:moveTo>
                  <a:pt x="0" y="0"/>
                </a:moveTo>
                <a:lnTo>
                  <a:pt x="0" y="3509554"/>
                </a:lnTo>
                <a:lnTo>
                  <a:pt x="3718560" y="3518262"/>
                </a:lnTo>
                <a:lnTo>
                  <a:pt x="3718560" y="3518262"/>
                </a:lnTo>
              </a:path>
            </a:pathLst>
          </a:cu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63" name="MH_Desc_1"/>
          <p:cNvSpPr/>
          <p:nvPr>
            <p:custDataLst>
              <p:tags r:id="rId3"/>
            </p:custDataLst>
          </p:nvPr>
        </p:nvSpPr>
        <p:spPr>
          <a:xfrm>
            <a:off x="1527514" y="2585682"/>
            <a:ext cx="6460808" cy="3911600"/>
          </a:xfrm>
          <a:custGeom>
            <a:avLst/>
            <a:gdLst>
              <a:gd name="connsiteX0" fmla="*/ 5320937 w 5320937"/>
              <a:gd name="connsiteY0" fmla="*/ 1837508 h 4188823"/>
              <a:gd name="connsiteX1" fmla="*/ 5320937 w 5320937"/>
              <a:gd name="connsiteY1" fmla="*/ 0 h 4188823"/>
              <a:gd name="connsiteX2" fmla="*/ 0 w 5320937"/>
              <a:gd name="connsiteY2" fmla="*/ 0 h 4188823"/>
              <a:gd name="connsiteX3" fmla="*/ 0 w 5320937"/>
              <a:gd name="connsiteY3" fmla="*/ 3405051 h 4188823"/>
              <a:gd name="connsiteX4" fmla="*/ 2717075 w 5320937"/>
              <a:gd name="connsiteY4" fmla="*/ 3405051 h 4188823"/>
              <a:gd name="connsiteX5" fmla="*/ 3500847 w 5320937"/>
              <a:gd name="connsiteY5" fmla="*/ 4188823 h 4188823"/>
              <a:gd name="connsiteX6" fmla="*/ 3518263 w 5320937"/>
              <a:gd name="connsiteY6" fmla="*/ 4188823 h 418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0937" h="4188823">
                <a:moveTo>
                  <a:pt x="5320937" y="1837508"/>
                </a:moveTo>
                <a:lnTo>
                  <a:pt x="5320937" y="0"/>
                </a:lnTo>
                <a:lnTo>
                  <a:pt x="0" y="0"/>
                </a:lnTo>
                <a:lnTo>
                  <a:pt x="0" y="3405051"/>
                </a:lnTo>
                <a:lnTo>
                  <a:pt x="2717075" y="3405051"/>
                </a:lnTo>
                <a:lnTo>
                  <a:pt x="3500847" y="4188823"/>
                </a:lnTo>
                <a:lnTo>
                  <a:pt x="3518263" y="4188823"/>
                </a:lnTo>
              </a:path>
            </a:pathLst>
          </a:cu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lIns="612000" tIns="216000" rIns="324000" bIns="1584000">
            <a:no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算法分析：</a:t>
            </a:r>
            <a:endParaRPr lang="zh-CN" altLang="en-US" sz="2000" b="1" kern="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依次比较相邻两数的大小，将较大的送入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AL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中。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每次比较后，较大数存放在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AL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中，相当于较大的数往下传。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比较一共要做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次。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比较结束后，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AL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中存放的就是最大数。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MH_Other_2"/>
          <p:cNvSpPr/>
          <p:nvPr>
            <p:custDataLst>
              <p:tags r:id="rId4"/>
            </p:custDataLst>
          </p:nvPr>
        </p:nvSpPr>
        <p:spPr bwMode="auto">
          <a:xfrm>
            <a:off x="5687874" y="4190645"/>
            <a:ext cx="2697322" cy="2357437"/>
          </a:xfrm>
          <a:custGeom>
            <a:avLst/>
            <a:gdLst>
              <a:gd name="T0" fmla="*/ 311438 w 1909763"/>
              <a:gd name="T1" fmla="*/ 1234671 h 1912938"/>
              <a:gd name="T2" fmla="*/ 423998 w 1909763"/>
              <a:gd name="T3" fmla="*/ 1256142 h 1912938"/>
              <a:gd name="T4" fmla="*/ 469528 w 1909763"/>
              <a:gd name="T5" fmla="*/ 1335710 h 1912938"/>
              <a:gd name="T6" fmla="*/ 530235 w 1909763"/>
              <a:gd name="T7" fmla="*/ 1396649 h 1912938"/>
              <a:gd name="T8" fmla="*/ 631728 w 1909763"/>
              <a:gd name="T9" fmla="*/ 1456326 h 1912938"/>
              <a:gd name="T10" fmla="*/ 647854 w 1909763"/>
              <a:gd name="T11" fmla="*/ 1533683 h 1912938"/>
              <a:gd name="T12" fmla="*/ 0 w 1909763"/>
              <a:gd name="T13" fmla="*/ 1905000 h 1912938"/>
              <a:gd name="T14" fmla="*/ 990076 w 1909763"/>
              <a:gd name="T15" fmla="*/ 547002 h 1912938"/>
              <a:gd name="T16" fmla="*/ 1084268 w 1909763"/>
              <a:gd name="T17" fmla="*/ 595709 h 1912938"/>
              <a:gd name="T18" fmla="*/ 1176565 w 1909763"/>
              <a:gd name="T19" fmla="*/ 667504 h 1912938"/>
              <a:gd name="T20" fmla="*/ 1294781 w 1909763"/>
              <a:gd name="T21" fmla="*/ 800657 h 1912938"/>
              <a:gd name="T22" fmla="*/ 1351992 w 1909763"/>
              <a:gd name="T23" fmla="*/ 906610 h 1912938"/>
              <a:gd name="T24" fmla="*/ 1367480 w 1909763"/>
              <a:gd name="T25" fmla="*/ 971447 h 1912938"/>
              <a:gd name="T26" fmla="*/ 741633 w 1909763"/>
              <a:gd name="T27" fmla="*/ 1521772 h 1912938"/>
              <a:gd name="T28" fmla="*/ 719507 w 1909763"/>
              <a:gd name="T29" fmla="*/ 1441437 h 1912938"/>
              <a:gd name="T30" fmla="*/ 689163 w 1909763"/>
              <a:gd name="T31" fmla="*/ 1362684 h 1912938"/>
              <a:gd name="T32" fmla="*/ 605717 w 1909763"/>
              <a:gd name="T33" fmla="*/ 1309233 h 1912938"/>
              <a:gd name="T34" fmla="*/ 554511 w 1909763"/>
              <a:gd name="T35" fmla="*/ 1257047 h 1912938"/>
              <a:gd name="T36" fmla="*/ 495403 w 1909763"/>
              <a:gd name="T37" fmla="*/ 1173233 h 1912938"/>
              <a:gd name="T38" fmla="*/ 414485 w 1909763"/>
              <a:gd name="T39" fmla="*/ 1167223 h 1912938"/>
              <a:gd name="T40" fmla="*/ 334200 w 1909763"/>
              <a:gd name="T41" fmla="*/ 1137810 h 1912938"/>
              <a:gd name="T42" fmla="*/ 1102115 w 1909763"/>
              <a:gd name="T43" fmla="*/ 389221 h 1912938"/>
              <a:gd name="T44" fmla="*/ 1182317 w 1909763"/>
              <a:gd name="T45" fmla="*/ 412935 h 1912938"/>
              <a:gd name="T46" fmla="*/ 1278052 w 1909763"/>
              <a:gd name="T47" fmla="*/ 467951 h 1912938"/>
              <a:gd name="T48" fmla="*/ 1390271 w 1909763"/>
              <a:gd name="T49" fmla="*/ 569762 h 1912938"/>
              <a:gd name="T50" fmla="*/ 1465401 w 1909763"/>
              <a:gd name="T51" fmla="*/ 674102 h 1912938"/>
              <a:gd name="T52" fmla="*/ 1496150 w 1909763"/>
              <a:gd name="T53" fmla="*/ 753148 h 1912938"/>
              <a:gd name="T54" fmla="*/ 1438773 w 1909763"/>
              <a:gd name="T55" fmla="*/ 874245 h 1912938"/>
              <a:gd name="T56" fmla="*/ 1394075 w 1909763"/>
              <a:gd name="T57" fmla="*/ 754728 h 1912938"/>
              <a:gd name="T58" fmla="*/ 1286611 w 1909763"/>
              <a:gd name="T59" fmla="*/ 617822 h 1912938"/>
              <a:gd name="T60" fmla="*/ 1182317 w 1909763"/>
              <a:gd name="T61" fmla="*/ 530239 h 1912938"/>
              <a:gd name="T62" fmla="*/ 1095458 w 1909763"/>
              <a:gd name="T63" fmla="*/ 479966 h 1912938"/>
              <a:gd name="T64" fmla="*/ 1079925 w 1909763"/>
              <a:gd name="T65" fmla="*/ 387324 h 1912938"/>
              <a:gd name="T66" fmla="*/ 1274840 w 1909763"/>
              <a:gd name="T67" fmla="*/ 248813 h 1912938"/>
              <a:gd name="T68" fmla="*/ 1361157 w 1909763"/>
              <a:gd name="T69" fmla="*/ 287000 h 1912938"/>
              <a:gd name="T70" fmla="*/ 1471820 w 1909763"/>
              <a:gd name="T71" fmla="*/ 367792 h 1912938"/>
              <a:gd name="T72" fmla="*/ 1577108 w 1909763"/>
              <a:gd name="T73" fmla="*/ 484246 h 1912938"/>
              <a:gd name="T74" fmla="*/ 1629910 w 1909763"/>
              <a:gd name="T75" fmla="*/ 580818 h 1912938"/>
              <a:gd name="T76" fmla="*/ 1646668 w 1909763"/>
              <a:gd name="T77" fmla="*/ 647723 h 1912938"/>
              <a:gd name="T78" fmla="*/ 1571733 w 1909763"/>
              <a:gd name="T79" fmla="*/ 701374 h 1912938"/>
              <a:gd name="T80" fmla="*/ 1500908 w 1909763"/>
              <a:gd name="T81" fmla="*/ 566932 h 1912938"/>
              <a:gd name="T82" fmla="*/ 1381077 w 1909763"/>
              <a:gd name="T83" fmla="*/ 437539 h 1912938"/>
              <a:gd name="T84" fmla="*/ 1277685 w 1909763"/>
              <a:gd name="T85" fmla="*/ 362111 h 1912938"/>
              <a:gd name="T86" fmla="*/ 1174610 w 1909763"/>
              <a:gd name="T87" fmla="*/ 313195 h 1912938"/>
              <a:gd name="T88" fmla="*/ 1571880 w 1909763"/>
              <a:gd name="T89" fmla="*/ 0 h 1912938"/>
              <a:gd name="T90" fmla="*/ 1674374 w 1909763"/>
              <a:gd name="T91" fmla="*/ 27868 h 1912938"/>
              <a:gd name="T92" fmla="*/ 1797116 w 1909763"/>
              <a:gd name="T93" fmla="*/ 110838 h 1912938"/>
              <a:gd name="T94" fmla="*/ 1880946 w 1909763"/>
              <a:gd name="T95" fmla="*/ 216927 h 1912938"/>
              <a:gd name="T96" fmla="*/ 1901825 w 1909763"/>
              <a:gd name="T97" fmla="*/ 315415 h 1912938"/>
              <a:gd name="T98" fmla="*/ 1879681 w 1909763"/>
              <a:gd name="T99" fmla="*/ 399018 h 1912938"/>
              <a:gd name="T100" fmla="*/ 1834128 w 1909763"/>
              <a:gd name="T101" fmla="*/ 461405 h 1912938"/>
              <a:gd name="T102" fmla="*/ 1716764 w 1909763"/>
              <a:gd name="T103" fmla="*/ 551026 h 1912938"/>
              <a:gd name="T104" fmla="*/ 1686079 w 1909763"/>
              <a:gd name="T105" fmla="*/ 466156 h 1912938"/>
              <a:gd name="T106" fmla="*/ 1635148 w 1909763"/>
              <a:gd name="T107" fmla="*/ 386034 h 1912938"/>
              <a:gd name="T108" fmla="*/ 1552899 w 1909763"/>
              <a:gd name="T109" fmla="*/ 297997 h 1912938"/>
              <a:gd name="T110" fmla="*/ 1465272 w 1909763"/>
              <a:gd name="T111" fmla="*/ 231811 h 1912938"/>
              <a:gd name="T112" fmla="*/ 1387135 w 1909763"/>
              <a:gd name="T113" fmla="*/ 193176 h 1912938"/>
              <a:gd name="T114" fmla="*/ 1324816 w 1909763"/>
              <a:gd name="T115" fmla="*/ 138389 h 1912938"/>
              <a:gd name="T116" fmla="*/ 1449455 w 1909763"/>
              <a:gd name="T117" fmla="*/ 33885 h 1912938"/>
              <a:gd name="T118" fmla="*/ 1518102 w 1909763"/>
              <a:gd name="T119" fmla="*/ 4750 h 191293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909763" h="1912938">
                <a:moveTo>
                  <a:pt x="275590" y="1223963"/>
                </a:moveTo>
                <a:lnTo>
                  <a:pt x="276860" y="1225231"/>
                </a:lnTo>
                <a:lnTo>
                  <a:pt x="281623" y="1228085"/>
                </a:lnTo>
                <a:lnTo>
                  <a:pt x="285433" y="1229987"/>
                </a:lnTo>
                <a:lnTo>
                  <a:pt x="290513" y="1232207"/>
                </a:lnTo>
                <a:lnTo>
                  <a:pt x="296545" y="1235060"/>
                </a:lnTo>
                <a:lnTo>
                  <a:pt x="304165" y="1237280"/>
                </a:lnTo>
                <a:lnTo>
                  <a:pt x="312738" y="1239816"/>
                </a:lnTo>
                <a:lnTo>
                  <a:pt x="323215" y="1242036"/>
                </a:lnTo>
                <a:lnTo>
                  <a:pt x="335280" y="1244255"/>
                </a:lnTo>
                <a:lnTo>
                  <a:pt x="348933" y="1246157"/>
                </a:lnTo>
                <a:lnTo>
                  <a:pt x="364173" y="1248060"/>
                </a:lnTo>
                <a:lnTo>
                  <a:pt x="381318" y="1249328"/>
                </a:lnTo>
                <a:lnTo>
                  <a:pt x="400368" y="1249962"/>
                </a:lnTo>
                <a:lnTo>
                  <a:pt x="421958" y="1250279"/>
                </a:lnTo>
                <a:lnTo>
                  <a:pt x="425768" y="1261376"/>
                </a:lnTo>
                <a:lnTo>
                  <a:pt x="430213" y="1272474"/>
                </a:lnTo>
                <a:lnTo>
                  <a:pt x="434658" y="1282937"/>
                </a:lnTo>
                <a:lnTo>
                  <a:pt x="440055" y="1293083"/>
                </a:lnTo>
                <a:lnTo>
                  <a:pt x="445453" y="1303229"/>
                </a:lnTo>
                <a:lnTo>
                  <a:pt x="451485" y="1313375"/>
                </a:lnTo>
                <a:lnTo>
                  <a:pt x="457835" y="1322886"/>
                </a:lnTo>
                <a:lnTo>
                  <a:pt x="464185" y="1332081"/>
                </a:lnTo>
                <a:lnTo>
                  <a:pt x="471488" y="1341276"/>
                </a:lnTo>
                <a:lnTo>
                  <a:pt x="478473" y="1349837"/>
                </a:lnTo>
                <a:lnTo>
                  <a:pt x="485775" y="1358080"/>
                </a:lnTo>
                <a:lnTo>
                  <a:pt x="493395" y="1366324"/>
                </a:lnTo>
                <a:lnTo>
                  <a:pt x="500698" y="1374250"/>
                </a:lnTo>
                <a:lnTo>
                  <a:pt x="508635" y="1381860"/>
                </a:lnTo>
                <a:lnTo>
                  <a:pt x="516573" y="1388835"/>
                </a:lnTo>
                <a:lnTo>
                  <a:pt x="524510" y="1395493"/>
                </a:lnTo>
                <a:lnTo>
                  <a:pt x="532448" y="1402469"/>
                </a:lnTo>
                <a:lnTo>
                  <a:pt x="540385" y="1408810"/>
                </a:lnTo>
                <a:lnTo>
                  <a:pt x="555943" y="1420541"/>
                </a:lnTo>
                <a:lnTo>
                  <a:pt x="571500" y="1430687"/>
                </a:lnTo>
                <a:lnTo>
                  <a:pt x="586105" y="1439565"/>
                </a:lnTo>
                <a:lnTo>
                  <a:pt x="600075" y="1447492"/>
                </a:lnTo>
                <a:lnTo>
                  <a:pt x="612775" y="1453833"/>
                </a:lnTo>
                <a:lnTo>
                  <a:pt x="624523" y="1458589"/>
                </a:lnTo>
                <a:lnTo>
                  <a:pt x="634365" y="1462394"/>
                </a:lnTo>
                <a:lnTo>
                  <a:pt x="634365" y="1467784"/>
                </a:lnTo>
                <a:lnTo>
                  <a:pt x="634683" y="1473808"/>
                </a:lnTo>
                <a:lnTo>
                  <a:pt x="635318" y="1479832"/>
                </a:lnTo>
                <a:lnTo>
                  <a:pt x="636270" y="1486173"/>
                </a:lnTo>
                <a:lnTo>
                  <a:pt x="638810" y="1499173"/>
                </a:lnTo>
                <a:lnTo>
                  <a:pt x="641668" y="1512489"/>
                </a:lnTo>
                <a:lnTo>
                  <a:pt x="645795" y="1526440"/>
                </a:lnTo>
                <a:lnTo>
                  <a:pt x="650558" y="1540074"/>
                </a:lnTo>
                <a:lnTo>
                  <a:pt x="655321" y="1553707"/>
                </a:lnTo>
                <a:lnTo>
                  <a:pt x="660083" y="1566707"/>
                </a:lnTo>
                <a:lnTo>
                  <a:pt x="665481" y="1579389"/>
                </a:lnTo>
                <a:lnTo>
                  <a:pt x="670243" y="1590803"/>
                </a:lnTo>
                <a:lnTo>
                  <a:pt x="679133" y="1610144"/>
                </a:lnTo>
                <a:lnTo>
                  <a:pt x="685165" y="1623144"/>
                </a:lnTo>
                <a:lnTo>
                  <a:pt x="687388" y="1627900"/>
                </a:lnTo>
                <a:lnTo>
                  <a:pt x="0" y="1912938"/>
                </a:lnTo>
                <a:lnTo>
                  <a:pt x="275590" y="1223963"/>
                </a:lnTo>
                <a:close/>
                <a:moveTo>
                  <a:pt x="923427" y="530225"/>
                </a:moveTo>
                <a:lnTo>
                  <a:pt x="931362" y="531813"/>
                </a:lnTo>
                <a:lnTo>
                  <a:pt x="941201" y="533401"/>
                </a:lnTo>
                <a:lnTo>
                  <a:pt x="951993" y="536259"/>
                </a:lnTo>
                <a:lnTo>
                  <a:pt x="965007" y="539435"/>
                </a:lnTo>
                <a:lnTo>
                  <a:pt x="978972" y="544199"/>
                </a:lnTo>
                <a:lnTo>
                  <a:pt x="994208" y="549281"/>
                </a:lnTo>
                <a:lnTo>
                  <a:pt x="1010713" y="555950"/>
                </a:lnTo>
                <a:lnTo>
                  <a:pt x="1028805" y="564526"/>
                </a:lnTo>
                <a:lnTo>
                  <a:pt x="1038327" y="568972"/>
                </a:lnTo>
                <a:lnTo>
                  <a:pt x="1047849" y="574053"/>
                </a:lnTo>
                <a:lnTo>
                  <a:pt x="1057689" y="579453"/>
                </a:lnTo>
                <a:lnTo>
                  <a:pt x="1067845" y="585487"/>
                </a:lnTo>
                <a:lnTo>
                  <a:pt x="1078320" y="591521"/>
                </a:lnTo>
                <a:lnTo>
                  <a:pt x="1088794" y="598191"/>
                </a:lnTo>
                <a:lnTo>
                  <a:pt x="1099903" y="605495"/>
                </a:lnTo>
                <a:lnTo>
                  <a:pt x="1111012" y="613118"/>
                </a:lnTo>
                <a:lnTo>
                  <a:pt x="1122439" y="621058"/>
                </a:lnTo>
                <a:lnTo>
                  <a:pt x="1133548" y="630268"/>
                </a:lnTo>
                <a:lnTo>
                  <a:pt x="1145609" y="639161"/>
                </a:lnTo>
                <a:lnTo>
                  <a:pt x="1157353" y="649006"/>
                </a:lnTo>
                <a:lnTo>
                  <a:pt x="1169415" y="659487"/>
                </a:lnTo>
                <a:lnTo>
                  <a:pt x="1181476" y="670285"/>
                </a:lnTo>
                <a:lnTo>
                  <a:pt x="1193855" y="681719"/>
                </a:lnTo>
                <a:lnTo>
                  <a:pt x="1206234" y="693787"/>
                </a:lnTo>
                <a:lnTo>
                  <a:pt x="1224326" y="712208"/>
                </a:lnTo>
                <a:lnTo>
                  <a:pt x="1241148" y="730311"/>
                </a:lnTo>
                <a:lnTo>
                  <a:pt x="1257336" y="748731"/>
                </a:lnTo>
                <a:lnTo>
                  <a:pt x="1272888" y="767152"/>
                </a:lnTo>
                <a:lnTo>
                  <a:pt x="1287172" y="785573"/>
                </a:lnTo>
                <a:lnTo>
                  <a:pt x="1300185" y="803993"/>
                </a:lnTo>
                <a:lnTo>
                  <a:pt x="1312246" y="822096"/>
                </a:lnTo>
                <a:lnTo>
                  <a:pt x="1323356" y="840199"/>
                </a:lnTo>
                <a:lnTo>
                  <a:pt x="1333513" y="857984"/>
                </a:lnTo>
                <a:lnTo>
                  <a:pt x="1343035" y="875770"/>
                </a:lnTo>
                <a:lnTo>
                  <a:pt x="1346843" y="884345"/>
                </a:lnTo>
                <a:lnTo>
                  <a:pt x="1350970" y="892920"/>
                </a:lnTo>
                <a:lnTo>
                  <a:pt x="1354461" y="901813"/>
                </a:lnTo>
                <a:lnTo>
                  <a:pt x="1357635" y="910388"/>
                </a:lnTo>
                <a:lnTo>
                  <a:pt x="1360809" y="918963"/>
                </a:lnTo>
                <a:lnTo>
                  <a:pt x="1363349" y="927220"/>
                </a:lnTo>
                <a:lnTo>
                  <a:pt x="1365570" y="935478"/>
                </a:lnTo>
                <a:lnTo>
                  <a:pt x="1367792" y="943735"/>
                </a:lnTo>
                <a:lnTo>
                  <a:pt x="1369697" y="951675"/>
                </a:lnTo>
                <a:lnTo>
                  <a:pt x="1370966" y="959933"/>
                </a:lnTo>
                <a:lnTo>
                  <a:pt x="1372236" y="967873"/>
                </a:lnTo>
                <a:lnTo>
                  <a:pt x="1373188" y="975495"/>
                </a:lnTo>
                <a:lnTo>
                  <a:pt x="774247" y="1579563"/>
                </a:lnTo>
                <a:lnTo>
                  <a:pt x="771708" y="1576387"/>
                </a:lnTo>
                <a:lnTo>
                  <a:pt x="768851" y="1572258"/>
                </a:lnTo>
                <a:lnTo>
                  <a:pt x="765042" y="1566542"/>
                </a:lnTo>
                <a:lnTo>
                  <a:pt x="760281" y="1559237"/>
                </a:lnTo>
                <a:lnTo>
                  <a:pt x="755520" y="1550344"/>
                </a:lnTo>
                <a:lnTo>
                  <a:pt x="749807" y="1540181"/>
                </a:lnTo>
                <a:lnTo>
                  <a:pt x="744728" y="1528113"/>
                </a:lnTo>
                <a:lnTo>
                  <a:pt x="739333" y="1515091"/>
                </a:lnTo>
                <a:lnTo>
                  <a:pt x="734254" y="1500164"/>
                </a:lnTo>
                <a:lnTo>
                  <a:pt x="731715" y="1492224"/>
                </a:lnTo>
                <a:lnTo>
                  <a:pt x="729493" y="1483967"/>
                </a:lnTo>
                <a:lnTo>
                  <a:pt x="727271" y="1475392"/>
                </a:lnTo>
                <a:lnTo>
                  <a:pt x="725367" y="1466181"/>
                </a:lnTo>
                <a:lnTo>
                  <a:pt x="724097" y="1457289"/>
                </a:lnTo>
                <a:lnTo>
                  <a:pt x="722510" y="1447443"/>
                </a:lnTo>
                <a:lnTo>
                  <a:pt x="721241" y="1437280"/>
                </a:lnTo>
                <a:lnTo>
                  <a:pt x="720288" y="1427117"/>
                </a:lnTo>
                <a:lnTo>
                  <a:pt x="719336" y="1416319"/>
                </a:lnTo>
                <a:lnTo>
                  <a:pt x="719336" y="1405203"/>
                </a:lnTo>
                <a:lnTo>
                  <a:pt x="719336" y="1394087"/>
                </a:lnTo>
                <a:lnTo>
                  <a:pt x="719971" y="1382018"/>
                </a:lnTo>
                <a:lnTo>
                  <a:pt x="705688" y="1375349"/>
                </a:lnTo>
                <a:lnTo>
                  <a:pt x="692039" y="1368362"/>
                </a:lnTo>
                <a:lnTo>
                  <a:pt x="679343" y="1361692"/>
                </a:lnTo>
                <a:lnTo>
                  <a:pt x="667282" y="1355023"/>
                </a:lnTo>
                <a:lnTo>
                  <a:pt x="655855" y="1348035"/>
                </a:lnTo>
                <a:lnTo>
                  <a:pt x="645381" y="1341366"/>
                </a:lnTo>
                <a:lnTo>
                  <a:pt x="635224" y="1334696"/>
                </a:lnTo>
                <a:lnTo>
                  <a:pt x="625385" y="1327709"/>
                </a:lnTo>
                <a:lnTo>
                  <a:pt x="616497" y="1321357"/>
                </a:lnTo>
                <a:lnTo>
                  <a:pt x="608245" y="1314688"/>
                </a:lnTo>
                <a:lnTo>
                  <a:pt x="599992" y="1308018"/>
                </a:lnTo>
                <a:lnTo>
                  <a:pt x="592692" y="1301349"/>
                </a:lnTo>
                <a:lnTo>
                  <a:pt x="585709" y="1294679"/>
                </a:lnTo>
                <a:lnTo>
                  <a:pt x="579361" y="1288327"/>
                </a:lnTo>
                <a:lnTo>
                  <a:pt x="573013" y="1281975"/>
                </a:lnTo>
                <a:lnTo>
                  <a:pt x="567300" y="1275306"/>
                </a:lnTo>
                <a:lnTo>
                  <a:pt x="561904" y="1268636"/>
                </a:lnTo>
                <a:lnTo>
                  <a:pt x="556825" y="1262285"/>
                </a:lnTo>
                <a:lnTo>
                  <a:pt x="552064" y="1255933"/>
                </a:lnTo>
                <a:lnTo>
                  <a:pt x="547621" y="1249898"/>
                </a:lnTo>
                <a:lnTo>
                  <a:pt x="539686" y="1237194"/>
                </a:lnTo>
                <a:lnTo>
                  <a:pt x="532703" y="1224808"/>
                </a:lnTo>
                <a:lnTo>
                  <a:pt x="526355" y="1212739"/>
                </a:lnTo>
                <a:lnTo>
                  <a:pt x="520641" y="1200988"/>
                </a:lnTo>
                <a:lnTo>
                  <a:pt x="509850" y="1177804"/>
                </a:lnTo>
                <a:lnTo>
                  <a:pt x="497471" y="1178122"/>
                </a:lnTo>
                <a:lnTo>
                  <a:pt x="485727" y="1178122"/>
                </a:lnTo>
                <a:lnTo>
                  <a:pt x="474300" y="1178122"/>
                </a:lnTo>
                <a:lnTo>
                  <a:pt x="463509" y="1177804"/>
                </a:lnTo>
                <a:lnTo>
                  <a:pt x="453352" y="1177169"/>
                </a:lnTo>
                <a:lnTo>
                  <a:pt x="443512" y="1175898"/>
                </a:lnTo>
                <a:lnTo>
                  <a:pt x="433673" y="1174628"/>
                </a:lnTo>
                <a:lnTo>
                  <a:pt x="424785" y="1173675"/>
                </a:lnTo>
                <a:lnTo>
                  <a:pt x="416215" y="1172087"/>
                </a:lnTo>
                <a:lnTo>
                  <a:pt x="408280" y="1170182"/>
                </a:lnTo>
                <a:lnTo>
                  <a:pt x="393045" y="1167006"/>
                </a:lnTo>
                <a:lnTo>
                  <a:pt x="379714" y="1162877"/>
                </a:lnTo>
                <a:lnTo>
                  <a:pt x="367653" y="1158431"/>
                </a:lnTo>
                <a:lnTo>
                  <a:pt x="357496" y="1153984"/>
                </a:lnTo>
                <a:lnTo>
                  <a:pt x="348926" y="1149855"/>
                </a:lnTo>
                <a:lnTo>
                  <a:pt x="341308" y="1146044"/>
                </a:lnTo>
                <a:lnTo>
                  <a:pt x="335595" y="1142551"/>
                </a:lnTo>
                <a:lnTo>
                  <a:pt x="331151" y="1139375"/>
                </a:lnTo>
                <a:lnTo>
                  <a:pt x="327660" y="1137152"/>
                </a:lnTo>
                <a:lnTo>
                  <a:pt x="325438" y="1134928"/>
                </a:lnTo>
                <a:lnTo>
                  <a:pt x="923427" y="530225"/>
                </a:lnTo>
                <a:close/>
                <a:moveTo>
                  <a:pt x="1084432" y="388938"/>
                </a:moveTo>
                <a:lnTo>
                  <a:pt x="1089844" y="389573"/>
                </a:lnTo>
                <a:lnTo>
                  <a:pt x="1097165" y="389891"/>
                </a:lnTo>
                <a:lnTo>
                  <a:pt x="1106715" y="390843"/>
                </a:lnTo>
                <a:lnTo>
                  <a:pt x="1118175" y="392748"/>
                </a:lnTo>
                <a:lnTo>
                  <a:pt x="1132499" y="396241"/>
                </a:lnTo>
                <a:lnTo>
                  <a:pt x="1140458" y="398146"/>
                </a:lnTo>
                <a:lnTo>
                  <a:pt x="1148734" y="400686"/>
                </a:lnTo>
                <a:lnTo>
                  <a:pt x="1157329" y="403226"/>
                </a:lnTo>
                <a:lnTo>
                  <a:pt x="1166879" y="406718"/>
                </a:lnTo>
                <a:lnTo>
                  <a:pt x="1176747" y="410528"/>
                </a:lnTo>
                <a:lnTo>
                  <a:pt x="1187252" y="414656"/>
                </a:lnTo>
                <a:lnTo>
                  <a:pt x="1197756" y="419418"/>
                </a:lnTo>
                <a:lnTo>
                  <a:pt x="1208579" y="424816"/>
                </a:lnTo>
                <a:lnTo>
                  <a:pt x="1220358" y="430848"/>
                </a:lnTo>
                <a:lnTo>
                  <a:pt x="1232136" y="437198"/>
                </a:lnTo>
                <a:lnTo>
                  <a:pt x="1244550" y="444183"/>
                </a:lnTo>
                <a:lnTo>
                  <a:pt x="1256965" y="452121"/>
                </a:lnTo>
                <a:lnTo>
                  <a:pt x="1270017" y="460376"/>
                </a:lnTo>
                <a:lnTo>
                  <a:pt x="1283386" y="469901"/>
                </a:lnTo>
                <a:lnTo>
                  <a:pt x="1296438" y="480061"/>
                </a:lnTo>
                <a:lnTo>
                  <a:pt x="1310444" y="490856"/>
                </a:lnTo>
                <a:lnTo>
                  <a:pt x="1324450" y="502286"/>
                </a:lnTo>
                <a:lnTo>
                  <a:pt x="1338775" y="514986"/>
                </a:lnTo>
                <a:lnTo>
                  <a:pt x="1353100" y="528003"/>
                </a:lnTo>
                <a:lnTo>
                  <a:pt x="1367743" y="542291"/>
                </a:lnTo>
                <a:lnTo>
                  <a:pt x="1382386" y="557531"/>
                </a:lnTo>
                <a:lnTo>
                  <a:pt x="1396074" y="572136"/>
                </a:lnTo>
                <a:lnTo>
                  <a:pt x="1408489" y="586423"/>
                </a:lnTo>
                <a:lnTo>
                  <a:pt x="1420267" y="600393"/>
                </a:lnTo>
                <a:lnTo>
                  <a:pt x="1430772" y="613728"/>
                </a:lnTo>
                <a:lnTo>
                  <a:pt x="1440640" y="627381"/>
                </a:lnTo>
                <a:lnTo>
                  <a:pt x="1449235" y="640081"/>
                </a:lnTo>
                <a:lnTo>
                  <a:pt x="1457511" y="653098"/>
                </a:lnTo>
                <a:lnTo>
                  <a:pt x="1464833" y="665163"/>
                </a:lnTo>
                <a:lnTo>
                  <a:pt x="1471517" y="676911"/>
                </a:lnTo>
                <a:lnTo>
                  <a:pt x="1477566" y="688341"/>
                </a:lnTo>
                <a:lnTo>
                  <a:pt x="1482341" y="699136"/>
                </a:lnTo>
                <a:lnTo>
                  <a:pt x="1487434" y="709613"/>
                </a:lnTo>
                <a:lnTo>
                  <a:pt x="1490935" y="720408"/>
                </a:lnTo>
                <a:lnTo>
                  <a:pt x="1494755" y="729616"/>
                </a:lnTo>
                <a:lnTo>
                  <a:pt x="1497939" y="739141"/>
                </a:lnTo>
                <a:lnTo>
                  <a:pt x="1500167" y="747713"/>
                </a:lnTo>
                <a:lnTo>
                  <a:pt x="1502395" y="756286"/>
                </a:lnTo>
                <a:lnTo>
                  <a:pt x="1503987" y="763906"/>
                </a:lnTo>
                <a:lnTo>
                  <a:pt x="1505260" y="771526"/>
                </a:lnTo>
                <a:lnTo>
                  <a:pt x="1507170" y="784543"/>
                </a:lnTo>
                <a:lnTo>
                  <a:pt x="1508125" y="795338"/>
                </a:lnTo>
                <a:lnTo>
                  <a:pt x="1508125" y="804228"/>
                </a:lnTo>
                <a:lnTo>
                  <a:pt x="1507807" y="810261"/>
                </a:lnTo>
                <a:lnTo>
                  <a:pt x="1506852" y="815341"/>
                </a:lnTo>
                <a:lnTo>
                  <a:pt x="1444778" y="877888"/>
                </a:lnTo>
                <a:lnTo>
                  <a:pt x="1442550" y="864553"/>
                </a:lnTo>
                <a:lnTo>
                  <a:pt x="1439048" y="851218"/>
                </a:lnTo>
                <a:lnTo>
                  <a:pt x="1435228" y="836296"/>
                </a:lnTo>
                <a:lnTo>
                  <a:pt x="1430135" y="821691"/>
                </a:lnTo>
                <a:lnTo>
                  <a:pt x="1424087" y="806451"/>
                </a:lnTo>
                <a:lnTo>
                  <a:pt x="1416765" y="790576"/>
                </a:lnTo>
                <a:lnTo>
                  <a:pt x="1408807" y="774383"/>
                </a:lnTo>
                <a:lnTo>
                  <a:pt x="1399894" y="757873"/>
                </a:lnTo>
                <a:lnTo>
                  <a:pt x="1390026" y="741363"/>
                </a:lnTo>
                <a:lnTo>
                  <a:pt x="1378884" y="724536"/>
                </a:lnTo>
                <a:lnTo>
                  <a:pt x="1367106" y="707073"/>
                </a:lnTo>
                <a:lnTo>
                  <a:pt x="1353737" y="689928"/>
                </a:lnTo>
                <a:lnTo>
                  <a:pt x="1340048" y="672466"/>
                </a:lnTo>
                <a:lnTo>
                  <a:pt x="1325087" y="655003"/>
                </a:lnTo>
                <a:lnTo>
                  <a:pt x="1308852" y="637541"/>
                </a:lnTo>
                <a:lnTo>
                  <a:pt x="1291981" y="620396"/>
                </a:lnTo>
                <a:lnTo>
                  <a:pt x="1278611" y="607061"/>
                </a:lnTo>
                <a:lnTo>
                  <a:pt x="1264923" y="594361"/>
                </a:lnTo>
                <a:lnTo>
                  <a:pt x="1251235" y="582296"/>
                </a:lnTo>
                <a:lnTo>
                  <a:pt x="1238184" y="570866"/>
                </a:lnTo>
                <a:lnTo>
                  <a:pt x="1224814" y="560388"/>
                </a:lnTo>
                <a:lnTo>
                  <a:pt x="1212081" y="550228"/>
                </a:lnTo>
                <a:lnTo>
                  <a:pt x="1199348" y="541021"/>
                </a:lnTo>
                <a:lnTo>
                  <a:pt x="1187252" y="532448"/>
                </a:lnTo>
                <a:lnTo>
                  <a:pt x="1175155" y="524511"/>
                </a:lnTo>
                <a:lnTo>
                  <a:pt x="1163059" y="516573"/>
                </a:lnTo>
                <a:lnTo>
                  <a:pt x="1151917" y="509588"/>
                </a:lnTo>
                <a:lnTo>
                  <a:pt x="1140776" y="502921"/>
                </a:lnTo>
                <a:lnTo>
                  <a:pt x="1129953" y="496888"/>
                </a:lnTo>
                <a:lnTo>
                  <a:pt x="1119766" y="491808"/>
                </a:lnTo>
                <a:lnTo>
                  <a:pt x="1109580" y="486411"/>
                </a:lnTo>
                <a:lnTo>
                  <a:pt x="1100030" y="481966"/>
                </a:lnTo>
                <a:lnTo>
                  <a:pt x="1082522" y="474028"/>
                </a:lnTo>
                <a:lnTo>
                  <a:pt x="1066287" y="467678"/>
                </a:lnTo>
                <a:lnTo>
                  <a:pt x="1052599" y="462598"/>
                </a:lnTo>
                <a:lnTo>
                  <a:pt x="1040821" y="459106"/>
                </a:lnTo>
                <a:lnTo>
                  <a:pt x="1031590" y="456248"/>
                </a:lnTo>
                <a:lnTo>
                  <a:pt x="1024905" y="454343"/>
                </a:lnTo>
                <a:lnTo>
                  <a:pt x="1019175" y="453391"/>
                </a:lnTo>
                <a:lnTo>
                  <a:pt x="1084432" y="388938"/>
                </a:lnTo>
                <a:close/>
                <a:moveTo>
                  <a:pt x="1213168" y="238125"/>
                </a:moveTo>
                <a:lnTo>
                  <a:pt x="1218883" y="238125"/>
                </a:lnTo>
                <a:lnTo>
                  <a:pt x="1226186" y="238759"/>
                </a:lnTo>
                <a:lnTo>
                  <a:pt x="1236028" y="239709"/>
                </a:lnTo>
                <a:lnTo>
                  <a:pt x="1248411" y="242245"/>
                </a:lnTo>
                <a:lnTo>
                  <a:pt x="1263016" y="245414"/>
                </a:lnTo>
                <a:lnTo>
                  <a:pt x="1270953" y="247315"/>
                </a:lnTo>
                <a:lnTo>
                  <a:pt x="1280161" y="249850"/>
                </a:lnTo>
                <a:lnTo>
                  <a:pt x="1289051" y="253020"/>
                </a:lnTo>
                <a:lnTo>
                  <a:pt x="1298893" y="256506"/>
                </a:lnTo>
                <a:lnTo>
                  <a:pt x="1309053" y="260625"/>
                </a:lnTo>
                <a:lnTo>
                  <a:pt x="1319848" y="264745"/>
                </a:lnTo>
                <a:lnTo>
                  <a:pt x="1330961" y="269816"/>
                </a:lnTo>
                <a:lnTo>
                  <a:pt x="1342391" y="275203"/>
                </a:lnTo>
                <a:lnTo>
                  <a:pt x="1354456" y="281541"/>
                </a:lnTo>
                <a:lnTo>
                  <a:pt x="1366838" y="288196"/>
                </a:lnTo>
                <a:lnTo>
                  <a:pt x="1379538" y="295802"/>
                </a:lnTo>
                <a:lnTo>
                  <a:pt x="1392873" y="303725"/>
                </a:lnTo>
                <a:lnTo>
                  <a:pt x="1405891" y="312598"/>
                </a:lnTo>
                <a:lnTo>
                  <a:pt x="1419861" y="322422"/>
                </a:lnTo>
                <a:lnTo>
                  <a:pt x="1433831" y="332880"/>
                </a:lnTo>
                <a:lnTo>
                  <a:pt x="1448436" y="344289"/>
                </a:lnTo>
                <a:lnTo>
                  <a:pt x="1463041" y="356332"/>
                </a:lnTo>
                <a:lnTo>
                  <a:pt x="1477963" y="369325"/>
                </a:lnTo>
                <a:lnTo>
                  <a:pt x="1492886" y="383269"/>
                </a:lnTo>
                <a:lnTo>
                  <a:pt x="1508126" y="398164"/>
                </a:lnTo>
                <a:lnTo>
                  <a:pt x="1523366" y="413692"/>
                </a:lnTo>
                <a:lnTo>
                  <a:pt x="1537653" y="428587"/>
                </a:lnTo>
                <a:lnTo>
                  <a:pt x="1550353" y="443481"/>
                </a:lnTo>
                <a:lnTo>
                  <a:pt x="1562418" y="458376"/>
                </a:lnTo>
                <a:lnTo>
                  <a:pt x="1573848" y="472637"/>
                </a:lnTo>
                <a:lnTo>
                  <a:pt x="1583691" y="486264"/>
                </a:lnTo>
                <a:lnTo>
                  <a:pt x="1593216" y="499891"/>
                </a:lnTo>
                <a:lnTo>
                  <a:pt x="1601471" y="512884"/>
                </a:lnTo>
                <a:lnTo>
                  <a:pt x="1609091" y="525878"/>
                </a:lnTo>
                <a:lnTo>
                  <a:pt x="1616076" y="538237"/>
                </a:lnTo>
                <a:lnTo>
                  <a:pt x="1622108" y="549963"/>
                </a:lnTo>
                <a:lnTo>
                  <a:pt x="1627823" y="561371"/>
                </a:lnTo>
                <a:lnTo>
                  <a:pt x="1632268" y="572780"/>
                </a:lnTo>
                <a:lnTo>
                  <a:pt x="1636713" y="583238"/>
                </a:lnTo>
                <a:lnTo>
                  <a:pt x="1640206" y="593379"/>
                </a:lnTo>
                <a:lnTo>
                  <a:pt x="1643699" y="603203"/>
                </a:lnTo>
                <a:lnTo>
                  <a:pt x="1646239" y="612077"/>
                </a:lnTo>
                <a:lnTo>
                  <a:pt x="1648143" y="620633"/>
                </a:lnTo>
                <a:lnTo>
                  <a:pt x="1650049" y="628873"/>
                </a:lnTo>
                <a:lnTo>
                  <a:pt x="1651636" y="636478"/>
                </a:lnTo>
                <a:lnTo>
                  <a:pt x="1652589" y="643767"/>
                </a:lnTo>
                <a:lnTo>
                  <a:pt x="1653541" y="650422"/>
                </a:lnTo>
                <a:lnTo>
                  <a:pt x="1654176" y="661514"/>
                </a:lnTo>
                <a:lnTo>
                  <a:pt x="1654176" y="670705"/>
                </a:lnTo>
                <a:lnTo>
                  <a:pt x="1653859" y="677043"/>
                </a:lnTo>
                <a:lnTo>
                  <a:pt x="1652906" y="682747"/>
                </a:lnTo>
                <a:lnTo>
                  <a:pt x="1588136" y="747713"/>
                </a:lnTo>
                <a:lnTo>
                  <a:pt x="1585596" y="733769"/>
                </a:lnTo>
                <a:lnTo>
                  <a:pt x="1582421" y="719508"/>
                </a:lnTo>
                <a:lnTo>
                  <a:pt x="1578293" y="704297"/>
                </a:lnTo>
                <a:lnTo>
                  <a:pt x="1572896" y="689085"/>
                </a:lnTo>
                <a:lnTo>
                  <a:pt x="1566546" y="672923"/>
                </a:lnTo>
                <a:lnTo>
                  <a:pt x="1559561" y="656761"/>
                </a:lnTo>
                <a:lnTo>
                  <a:pt x="1550671" y="639964"/>
                </a:lnTo>
                <a:lnTo>
                  <a:pt x="1541463" y="622534"/>
                </a:lnTo>
                <a:lnTo>
                  <a:pt x="1531303" y="605105"/>
                </a:lnTo>
                <a:lnTo>
                  <a:pt x="1519556" y="587358"/>
                </a:lnTo>
                <a:lnTo>
                  <a:pt x="1507173" y="569294"/>
                </a:lnTo>
                <a:lnTo>
                  <a:pt x="1493521" y="551230"/>
                </a:lnTo>
                <a:lnTo>
                  <a:pt x="1479233" y="533166"/>
                </a:lnTo>
                <a:lnTo>
                  <a:pt x="1463676" y="514786"/>
                </a:lnTo>
                <a:lnTo>
                  <a:pt x="1446848" y="497039"/>
                </a:lnTo>
                <a:lnTo>
                  <a:pt x="1429386" y="478975"/>
                </a:lnTo>
                <a:lnTo>
                  <a:pt x="1415098" y="465031"/>
                </a:lnTo>
                <a:lnTo>
                  <a:pt x="1400811" y="451721"/>
                </a:lnTo>
                <a:lnTo>
                  <a:pt x="1386841" y="439362"/>
                </a:lnTo>
                <a:lnTo>
                  <a:pt x="1372871" y="427636"/>
                </a:lnTo>
                <a:lnTo>
                  <a:pt x="1359536" y="416544"/>
                </a:lnTo>
                <a:lnTo>
                  <a:pt x="1345883" y="406086"/>
                </a:lnTo>
                <a:lnTo>
                  <a:pt x="1332548" y="396262"/>
                </a:lnTo>
                <a:lnTo>
                  <a:pt x="1319848" y="387389"/>
                </a:lnTo>
                <a:lnTo>
                  <a:pt x="1307148" y="378832"/>
                </a:lnTo>
                <a:lnTo>
                  <a:pt x="1295083" y="370909"/>
                </a:lnTo>
                <a:lnTo>
                  <a:pt x="1283018" y="363620"/>
                </a:lnTo>
                <a:lnTo>
                  <a:pt x="1271271" y="356648"/>
                </a:lnTo>
                <a:lnTo>
                  <a:pt x="1260158" y="350627"/>
                </a:lnTo>
                <a:lnTo>
                  <a:pt x="1249681" y="344606"/>
                </a:lnTo>
                <a:lnTo>
                  <a:pt x="1239203" y="339219"/>
                </a:lnTo>
                <a:lnTo>
                  <a:pt x="1229361" y="334782"/>
                </a:lnTo>
                <a:lnTo>
                  <a:pt x="1210628" y="326542"/>
                </a:lnTo>
                <a:lnTo>
                  <a:pt x="1193801" y="319887"/>
                </a:lnTo>
                <a:lnTo>
                  <a:pt x="1179513" y="314500"/>
                </a:lnTo>
                <a:lnTo>
                  <a:pt x="1167766" y="310697"/>
                </a:lnTo>
                <a:lnTo>
                  <a:pt x="1157923" y="307845"/>
                </a:lnTo>
                <a:lnTo>
                  <a:pt x="1150621" y="306260"/>
                </a:lnTo>
                <a:lnTo>
                  <a:pt x="1144588" y="304992"/>
                </a:lnTo>
                <a:lnTo>
                  <a:pt x="1213168" y="238125"/>
                </a:lnTo>
                <a:close/>
                <a:moveTo>
                  <a:pt x="1555569" y="0"/>
                </a:moveTo>
                <a:lnTo>
                  <a:pt x="1566687" y="0"/>
                </a:lnTo>
                <a:lnTo>
                  <a:pt x="1578441" y="0"/>
                </a:lnTo>
                <a:lnTo>
                  <a:pt x="1589876" y="1272"/>
                </a:lnTo>
                <a:lnTo>
                  <a:pt x="1601948" y="2862"/>
                </a:lnTo>
                <a:lnTo>
                  <a:pt x="1614337" y="5088"/>
                </a:lnTo>
                <a:lnTo>
                  <a:pt x="1627043" y="7950"/>
                </a:lnTo>
                <a:lnTo>
                  <a:pt x="1640385" y="11766"/>
                </a:lnTo>
                <a:lnTo>
                  <a:pt x="1653409" y="16218"/>
                </a:lnTo>
                <a:lnTo>
                  <a:pt x="1667386" y="21624"/>
                </a:lnTo>
                <a:lnTo>
                  <a:pt x="1681363" y="27984"/>
                </a:lnTo>
                <a:lnTo>
                  <a:pt x="1695976" y="35298"/>
                </a:lnTo>
                <a:lnTo>
                  <a:pt x="1710588" y="42930"/>
                </a:lnTo>
                <a:lnTo>
                  <a:pt x="1725836" y="52152"/>
                </a:lnTo>
                <a:lnTo>
                  <a:pt x="1741084" y="62010"/>
                </a:lnTo>
                <a:lnTo>
                  <a:pt x="1756649" y="72822"/>
                </a:lnTo>
                <a:lnTo>
                  <a:pt x="1772850" y="84588"/>
                </a:lnTo>
                <a:lnTo>
                  <a:pt x="1789051" y="97626"/>
                </a:lnTo>
                <a:lnTo>
                  <a:pt x="1804617" y="111300"/>
                </a:lnTo>
                <a:lnTo>
                  <a:pt x="1819547" y="124656"/>
                </a:lnTo>
                <a:lnTo>
                  <a:pt x="1832571" y="138330"/>
                </a:lnTo>
                <a:lnTo>
                  <a:pt x="1844642" y="151686"/>
                </a:lnTo>
                <a:lnTo>
                  <a:pt x="1856078" y="165042"/>
                </a:lnTo>
                <a:lnTo>
                  <a:pt x="1865608" y="178398"/>
                </a:lnTo>
                <a:lnTo>
                  <a:pt x="1874502" y="191755"/>
                </a:lnTo>
                <a:lnTo>
                  <a:pt x="1881809" y="204475"/>
                </a:lnTo>
                <a:lnTo>
                  <a:pt x="1888797" y="217831"/>
                </a:lnTo>
                <a:lnTo>
                  <a:pt x="1894197" y="230869"/>
                </a:lnTo>
                <a:lnTo>
                  <a:pt x="1898962" y="243907"/>
                </a:lnTo>
                <a:lnTo>
                  <a:pt x="1902457" y="256309"/>
                </a:lnTo>
                <a:lnTo>
                  <a:pt x="1905633" y="268711"/>
                </a:lnTo>
                <a:lnTo>
                  <a:pt x="1907857" y="281113"/>
                </a:lnTo>
                <a:lnTo>
                  <a:pt x="1908810" y="293197"/>
                </a:lnTo>
                <a:lnTo>
                  <a:pt x="1909763" y="305281"/>
                </a:lnTo>
                <a:lnTo>
                  <a:pt x="1909763" y="316729"/>
                </a:lnTo>
                <a:lnTo>
                  <a:pt x="1908492" y="328177"/>
                </a:lnTo>
                <a:lnTo>
                  <a:pt x="1907539" y="339307"/>
                </a:lnTo>
                <a:lnTo>
                  <a:pt x="1905316" y="350437"/>
                </a:lnTo>
                <a:lnTo>
                  <a:pt x="1902457" y="360931"/>
                </a:lnTo>
                <a:lnTo>
                  <a:pt x="1899598" y="371425"/>
                </a:lnTo>
                <a:lnTo>
                  <a:pt x="1895786" y="381601"/>
                </a:lnTo>
                <a:lnTo>
                  <a:pt x="1891656" y="391459"/>
                </a:lnTo>
                <a:lnTo>
                  <a:pt x="1887527" y="400681"/>
                </a:lnTo>
                <a:lnTo>
                  <a:pt x="1882762" y="409903"/>
                </a:lnTo>
                <a:lnTo>
                  <a:pt x="1877361" y="418490"/>
                </a:lnTo>
                <a:lnTo>
                  <a:pt x="1871643" y="426758"/>
                </a:lnTo>
                <a:lnTo>
                  <a:pt x="1865925" y="434708"/>
                </a:lnTo>
                <a:lnTo>
                  <a:pt x="1860208" y="442340"/>
                </a:lnTo>
                <a:lnTo>
                  <a:pt x="1854172" y="449336"/>
                </a:lnTo>
                <a:lnTo>
                  <a:pt x="1847501" y="456014"/>
                </a:lnTo>
                <a:lnTo>
                  <a:pt x="1841783" y="463328"/>
                </a:lnTo>
                <a:lnTo>
                  <a:pt x="1830983" y="476048"/>
                </a:lnTo>
                <a:lnTo>
                  <a:pt x="1801122" y="514208"/>
                </a:lnTo>
                <a:lnTo>
                  <a:pt x="1764909" y="560636"/>
                </a:lnTo>
                <a:lnTo>
                  <a:pt x="1730283" y="604838"/>
                </a:lnTo>
                <a:lnTo>
                  <a:pt x="1729648" y="593708"/>
                </a:lnTo>
                <a:lnTo>
                  <a:pt x="1728377" y="581306"/>
                </a:lnTo>
                <a:lnTo>
                  <a:pt x="1726471" y="567632"/>
                </a:lnTo>
                <a:lnTo>
                  <a:pt x="1723930" y="553322"/>
                </a:lnTo>
                <a:lnTo>
                  <a:pt x="1720118" y="537740"/>
                </a:lnTo>
                <a:lnTo>
                  <a:pt x="1715353" y="521840"/>
                </a:lnTo>
                <a:lnTo>
                  <a:pt x="1712494" y="513254"/>
                </a:lnTo>
                <a:lnTo>
                  <a:pt x="1709318" y="504668"/>
                </a:lnTo>
                <a:lnTo>
                  <a:pt x="1705823" y="496082"/>
                </a:lnTo>
                <a:lnTo>
                  <a:pt x="1702011" y="487178"/>
                </a:lnTo>
                <a:lnTo>
                  <a:pt x="1697882" y="477638"/>
                </a:lnTo>
                <a:lnTo>
                  <a:pt x="1693117" y="468098"/>
                </a:lnTo>
                <a:lnTo>
                  <a:pt x="1688034" y="458876"/>
                </a:lnTo>
                <a:lnTo>
                  <a:pt x="1682952" y="449018"/>
                </a:lnTo>
                <a:lnTo>
                  <a:pt x="1677234" y="439160"/>
                </a:lnTo>
                <a:lnTo>
                  <a:pt x="1670881" y="428984"/>
                </a:lnTo>
                <a:lnTo>
                  <a:pt x="1664527" y="418808"/>
                </a:lnTo>
                <a:lnTo>
                  <a:pt x="1657221" y="408631"/>
                </a:lnTo>
                <a:lnTo>
                  <a:pt x="1649915" y="398137"/>
                </a:lnTo>
                <a:lnTo>
                  <a:pt x="1641973" y="387643"/>
                </a:lnTo>
                <a:lnTo>
                  <a:pt x="1633079" y="376831"/>
                </a:lnTo>
                <a:lnTo>
                  <a:pt x="1624184" y="365701"/>
                </a:lnTo>
                <a:lnTo>
                  <a:pt x="1614337" y="354889"/>
                </a:lnTo>
                <a:lnTo>
                  <a:pt x="1604489" y="343441"/>
                </a:lnTo>
                <a:lnTo>
                  <a:pt x="1593688" y="332311"/>
                </a:lnTo>
                <a:lnTo>
                  <a:pt x="1582570" y="320863"/>
                </a:lnTo>
                <a:lnTo>
                  <a:pt x="1571134" y="310051"/>
                </a:lnTo>
                <a:lnTo>
                  <a:pt x="1559381" y="299239"/>
                </a:lnTo>
                <a:lnTo>
                  <a:pt x="1548263" y="289381"/>
                </a:lnTo>
                <a:lnTo>
                  <a:pt x="1536827" y="279523"/>
                </a:lnTo>
                <a:lnTo>
                  <a:pt x="1525709" y="270619"/>
                </a:lnTo>
                <a:lnTo>
                  <a:pt x="1514590" y="262351"/>
                </a:lnTo>
                <a:lnTo>
                  <a:pt x="1503472" y="254083"/>
                </a:lnTo>
                <a:lnTo>
                  <a:pt x="1492672" y="246451"/>
                </a:lnTo>
                <a:lnTo>
                  <a:pt x="1481871" y="239137"/>
                </a:lnTo>
                <a:lnTo>
                  <a:pt x="1471388" y="232777"/>
                </a:lnTo>
                <a:lnTo>
                  <a:pt x="1460905" y="226417"/>
                </a:lnTo>
                <a:lnTo>
                  <a:pt x="1450740" y="220693"/>
                </a:lnTo>
                <a:lnTo>
                  <a:pt x="1440575" y="215287"/>
                </a:lnTo>
                <a:lnTo>
                  <a:pt x="1430410" y="210199"/>
                </a:lnTo>
                <a:lnTo>
                  <a:pt x="1420562" y="205747"/>
                </a:lnTo>
                <a:lnTo>
                  <a:pt x="1411350" y="201613"/>
                </a:lnTo>
                <a:lnTo>
                  <a:pt x="1401820" y="197479"/>
                </a:lnTo>
                <a:lnTo>
                  <a:pt x="1392925" y="193981"/>
                </a:lnTo>
                <a:lnTo>
                  <a:pt x="1375136" y="187620"/>
                </a:lnTo>
                <a:lnTo>
                  <a:pt x="1358300" y="182850"/>
                </a:lnTo>
                <a:lnTo>
                  <a:pt x="1342417" y="178716"/>
                </a:lnTo>
                <a:lnTo>
                  <a:pt x="1327805" y="175536"/>
                </a:lnTo>
                <a:lnTo>
                  <a:pt x="1314145" y="173310"/>
                </a:lnTo>
                <a:lnTo>
                  <a:pt x="1301756" y="171720"/>
                </a:lnTo>
                <a:lnTo>
                  <a:pt x="1290638" y="171084"/>
                </a:lnTo>
                <a:lnTo>
                  <a:pt x="1330346" y="138966"/>
                </a:lnTo>
                <a:lnTo>
                  <a:pt x="1370689" y="105894"/>
                </a:lnTo>
                <a:lnTo>
                  <a:pt x="1405950" y="76638"/>
                </a:lnTo>
                <a:lnTo>
                  <a:pt x="1419609" y="64554"/>
                </a:lnTo>
                <a:lnTo>
                  <a:pt x="1429774" y="55650"/>
                </a:lnTo>
                <a:lnTo>
                  <a:pt x="1435810" y="49926"/>
                </a:lnTo>
                <a:lnTo>
                  <a:pt x="1442163" y="44520"/>
                </a:lnTo>
                <a:lnTo>
                  <a:pt x="1448834" y="39432"/>
                </a:lnTo>
                <a:lnTo>
                  <a:pt x="1455505" y="34026"/>
                </a:lnTo>
                <a:lnTo>
                  <a:pt x="1463129" y="29256"/>
                </a:lnTo>
                <a:lnTo>
                  <a:pt x="1470753" y="24486"/>
                </a:lnTo>
                <a:lnTo>
                  <a:pt x="1479012" y="20352"/>
                </a:lnTo>
                <a:lnTo>
                  <a:pt x="1487271" y="16218"/>
                </a:lnTo>
                <a:lnTo>
                  <a:pt x="1495848" y="13038"/>
                </a:lnTo>
                <a:lnTo>
                  <a:pt x="1505378" y="9540"/>
                </a:lnTo>
                <a:lnTo>
                  <a:pt x="1514590" y="6996"/>
                </a:lnTo>
                <a:lnTo>
                  <a:pt x="1524438" y="4770"/>
                </a:lnTo>
                <a:lnTo>
                  <a:pt x="1534285" y="2544"/>
                </a:lnTo>
                <a:lnTo>
                  <a:pt x="1544768" y="1272"/>
                </a:lnTo>
                <a:lnTo>
                  <a:pt x="15555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65" name="矩形 13313"/>
          <p:cNvSpPr>
            <a:spLocks noChangeArrowheads="1"/>
          </p:cNvSpPr>
          <p:nvPr/>
        </p:nvSpPr>
        <p:spPr bwMode="auto">
          <a:xfrm>
            <a:off x="252805" y="1170129"/>
            <a:ext cx="8487783" cy="83099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 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数据段的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ARY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数组中存放有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个无符号数，试找出其中最大者送入</a:t>
            </a:r>
            <a:r>
              <a:rPr lang="en-US" altLang="zh-CN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单元。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graphicFrame>
        <p:nvGraphicFramePr>
          <p:cNvPr id="10" name="对象 31746"/>
          <p:cNvGraphicFramePr/>
          <p:nvPr/>
        </p:nvGraphicFramePr>
        <p:xfrm>
          <a:off x="2447085" y="829413"/>
          <a:ext cx="3641743" cy="5939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2" imgW="2441575" imgH="4819015" progId="Word.Picture.8">
                  <p:embed/>
                </p:oleObj>
              </mc:Choice>
              <mc:Fallback>
                <p:oleObj name="" r:id="rId2" imgW="2441575" imgH="4819015" progId="Word.Picture.8">
                  <p:embed/>
                  <p:pic>
                    <p:nvPicPr>
                      <p:cNvPr id="0" name="对象 31746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085" y="829413"/>
                        <a:ext cx="3641743" cy="5939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694330" y="1039702"/>
            <a:ext cx="5561703" cy="5693866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/>
              <a:t>DATA  SEGMENT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>
                <a:solidFill>
                  <a:schemeClr val="tx1"/>
                </a:solidFill>
              </a:rPr>
              <a:t>ARY     DB     17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</a:rPr>
              <a:t>5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</a:rPr>
              <a:t>40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</a:rPr>
              <a:t>0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</a:rPr>
              <a:t>67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</a:rPr>
              <a:t>12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</a:rPr>
              <a:t>34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</a:rPr>
              <a:t>78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</a:rPr>
              <a:t>32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</a:rPr>
              <a:t>10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    MAX    DB     </a:t>
            </a:r>
            <a:r>
              <a:rPr lang="zh-CN" altLang="en-US" sz="1400" dirty="0">
                <a:solidFill>
                  <a:schemeClr val="tx1"/>
                </a:solidFill>
              </a:rPr>
              <a:t>？</a:t>
            </a:r>
            <a:endParaRPr lang="zh-CN" altLang="en-US" sz="1400" dirty="0">
              <a:solidFill>
                <a:schemeClr val="tx1"/>
              </a:solidFill>
            </a:endParaRPr>
          </a:p>
          <a:p>
            <a:r>
              <a:rPr lang="en-US" altLang="zh-CN" sz="1400" dirty="0"/>
              <a:t>DATA   END</a:t>
            </a:r>
            <a:endParaRPr lang="en-US" altLang="zh-CN" sz="1400" dirty="0"/>
          </a:p>
          <a:p>
            <a:r>
              <a:rPr lang="en-US" altLang="zh-CN" sz="1400" dirty="0"/>
              <a:t>STACK1  SEGMENT  PARA  STACK</a:t>
            </a:r>
            <a:endParaRPr lang="en-US" altLang="zh-CN" sz="1400" dirty="0"/>
          </a:p>
          <a:p>
            <a:r>
              <a:rPr lang="en-US" altLang="zh-CN" sz="1400" dirty="0">
                <a:solidFill>
                  <a:schemeClr val="tx1"/>
                </a:solidFill>
              </a:rPr>
              <a:t>        DW   20H    DUP(0)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/>
              <a:t>STACK1  ENDS</a:t>
            </a:r>
            <a:endParaRPr lang="en-US" altLang="zh-CN" sz="1400" dirty="0"/>
          </a:p>
          <a:p>
            <a:r>
              <a:rPr lang="en-US" altLang="zh-CN" sz="1400" dirty="0"/>
              <a:t>CODE    SEGMENT</a:t>
            </a:r>
            <a:endParaRPr lang="en-US" altLang="zh-CN" sz="1400" dirty="0"/>
          </a:p>
          <a:p>
            <a:r>
              <a:rPr lang="en-US" altLang="zh-CN" sz="1400" dirty="0">
                <a:solidFill>
                  <a:schemeClr val="tx1"/>
                </a:solidFill>
              </a:rPr>
              <a:t>          ASSUME  CS:CODE,DS:DATA,SS:STACK1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/>
              <a:t>BEGIN:  </a:t>
            </a:r>
            <a:endParaRPr lang="en-US" altLang="zh-CN" sz="1400" dirty="0"/>
          </a:p>
          <a:p>
            <a:r>
              <a:rPr lang="en-US" altLang="zh-CN" sz="1400" dirty="0"/>
              <a:t>               </a:t>
            </a:r>
            <a:r>
              <a:rPr lang="en-US" altLang="zh-CN" sz="1400" dirty="0">
                <a:solidFill>
                  <a:schemeClr val="tx1"/>
                </a:solidFill>
              </a:rPr>
              <a:t>MOV   AX,DATA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                MOV   DS,AX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               MOV     SI, OFFSET ARY ; SI</a:t>
            </a:r>
            <a:r>
              <a:rPr lang="zh-CN" altLang="en-US" sz="1400" dirty="0">
                <a:solidFill>
                  <a:schemeClr val="tx1"/>
                </a:solidFill>
              </a:rPr>
              <a:t>指向</a:t>
            </a:r>
            <a:r>
              <a:rPr lang="en-US" altLang="zh-CN" sz="1400" dirty="0">
                <a:solidFill>
                  <a:schemeClr val="tx1"/>
                </a:solidFill>
              </a:rPr>
              <a:t>ARY</a:t>
            </a:r>
            <a:r>
              <a:rPr lang="zh-CN" altLang="en-US" sz="1400" dirty="0">
                <a:solidFill>
                  <a:schemeClr val="tx1"/>
                </a:solidFill>
              </a:rPr>
              <a:t>的第一个元素</a:t>
            </a:r>
            <a:endParaRPr lang="zh-CN" altLang="en-US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               </a:t>
            </a:r>
            <a:r>
              <a:rPr lang="en-US" altLang="zh-CN" sz="1400" dirty="0">
                <a:solidFill>
                  <a:schemeClr val="tx1"/>
                </a:solidFill>
              </a:rPr>
              <a:t>MOV     CX, 9           ;CX</a:t>
            </a:r>
            <a:r>
              <a:rPr lang="zh-CN" altLang="en-US" sz="1400" dirty="0">
                <a:solidFill>
                  <a:schemeClr val="tx1"/>
                </a:solidFill>
              </a:rPr>
              <a:t>作次数计数器</a:t>
            </a:r>
            <a:endParaRPr lang="zh-CN" altLang="en-US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                </a:t>
            </a:r>
            <a:r>
              <a:rPr lang="en-US" altLang="zh-CN" sz="1400" dirty="0">
                <a:solidFill>
                  <a:schemeClr val="tx1"/>
                </a:solidFill>
              </a:rPr>
              <a:t>MOV    AL, [SI]       ;</a:t>
            </a:r>
            <a:r>
              <a:rPr lang="zh-CN" altLang="en-US" sz="1400" dirty="0">
                <a:solidFill>
                  <a:schemeClr val="tx1"/>
                </a:solidFill>
              </a:rPr>
              <a:t>取第一个元素到</a:t>
            </a:r>
            <a:r>
              <a:rPr lang="en-US" altLang="zh-CN" sz="1400" dirty="0">
                <a:solidFill>
                  <a:schemeClr val="tx1"/>
                </a:solidFill>
              </a:rPr>
              <a:t>AL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LOP</a:t>
            </a:r>
            <a:r>
              <a:rPr lang="zh-CN" altLang="en-US" sz="1400" dirty="0">
                <a:solidFill>
                  <a:srgbClr val="FF0000"/>
                </a:solidFill>
              </a:rPr>
              <a:t>：    </a:t>
            </a:r>
            <a:r>
              <a:rPr lang="en-US" altLang="zh-CN" sz="1400" dirty="0">
                <a:solidFill>
                  <a:srgbClr val="FF0000"/>
                </a:solidFill>
              </a:rPr>
              <a:t>INC      SI                 ;SI</a:t>
            </a:r>
            <a:r>
              <a:rPr lang="zh-CN" altLang="en-US" sz="1400" dirty="0">
                <a:solidFill>
                  <a:srgbClr val="FF0000"/>
                </a:solidFill>
              </a:rPr>
              <a:t>指向后一个元素      </a:t>
            </a:r>
            <a:endParaRPr lang="zh-CN" altLang="en-US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               </a:t>
            </a:r>
            <a:r>
              <a:rPr lang="en-US" altLang="zh-CN" sz="1400" dirty="0">
                <a:solidFill>
                  <a:srgbClr val="FF0000"/>
                </a:solidFill>
              </a:rPr>
              <a:t>CMP      AL, [SI]       ;</a:t>
            </a:r>
            <a:r>
              <a:rPr lang="zh-CN" altLang="en-US" sz="1400" dirty="0">
                <a:solidFill>
                  <a:srgbClr val="FF0000"/>
                </a:solidFill>
              </a:rPr>
              <a:t>比较两个数</a:t>
            </a:r>
            <a:endParaRPr lang="zh-CN" altLang="en-US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               </a:t>
            </a:r>
            <a:r>
              <a:rPr lang="en-US" altLang="zh-CN" sz="1400" dirty="0">
                <a:solidFill>
                  <a:srgbClr val="FF0000"/>
                </a:solidFill>
              </a:rPr>
              <a:t>JAE       BIGER         ;</a:t>
            </a:r>
            <a:r>
              <a:rPr lang="zh-CN" altLang="en-US" sz="1400" dirty="0">
                <a:solidFill>
                  <a:srgbClr val="FF0000"/>
                </a:solidFill>
              </a:rPr>
              <a:t>前元素</a:t>
            </a:r>
            <a:r>
              <a:rPr lang="en-US" altLang="zh-CN" sz="1400" dirty="0">
                <a:solidFill>
                  <a:srgbClr val="FF0000"/>
                </a:solidFill>
              </a:rPr>
              <a:t>≥</a:t>
            </a:r>
            <a:r>
              <a:rPr lang="zh-CN" altLang="en-US" sz="1400" dirty="0">
                <a:solidFill>
                  <a:srgbClr val="FF0000"/>
                </a:solidFill>
              </a:rPr>
              <a:t>后元素转移</a:t>
            </a:r>
            <a:endParaRPr lang="zh-CN" altLang="en-US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                </a:t>
            </a:r>
            <a:r>
              <a:rPr lang="en-US" altLang="zh-CN" sz="1400" dirty="0">
                <a:solidFill>
                  <a:srgbClr val="FF0000"/>
                </a:solidFill>
              </a:rPr>
              <a:t>MOV    AL, [SI]       ;</a:t>
            </a:r>
            <a:r>
              <a:rPr lang="zh-CN" altLang="en-US" sz="1400" dirty="0">
                <a:solidFill>
                  <a:srgbClr val="FF0000"/>
                </a:solidFill>
              </a:rPr>
              <a:t>取较大数到</a:t>
            </a:r>
            <a:r>
              <a:rPr lang="en-US" altLang="zh-CN" sz="1400" dirty="0">
                <a:solidFill>
                  <a:srgbClr val="FF0000"/>
                </a:solidFill>
              </a:rPr>
              <a:t>AL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BIGER</a:t>
            </a:r>
            <a:r>
              <a:rPr lang="zh-CN" altLang="en-US" sz="1400" dirty="0">
                <a:solidFill>
                  <a:srgbClr val="FF0000"/>
                </a:solidFill>
              </a:rPr>
              <a:t>：</a:t>
            </a:r>
            <a:r>
              <a:rPr lang="en-US" altLang="zh-CN" sz="1400" dirty="0">
                <a:solidFill>
                  <a:srgbClr val="FF0000"/>
                </a:solidFill>
              </a:rPr>
              <a:t>DEC    CX                ;</a:t>
            </a:r>
            <a:r>
              <a:rPr lang="zh-CN" altLang="en-US" sz="1400" dirty="0">
                <a:solidFill>
                  <a:srgbClr val="FF0000"/>
                </a:solidFill>
              </a:rPr>
              <a:t>减</a:t>
            </a:r>
            <a:r>
              <a:rPr lang="en-US" altLang="zh-CN" sz="1400" dirty="0">
                <a:solidFill>
                  <a:srgbClr val="FF0000"/>
                </a:solidFill>
              </a:rPr>
              <a:t>1</a:t>
            </a:r>
            <a:r>
              <a:rPr lang="zh-CN" altLang="en-US" sz="1400" dirty="0">
                <a:solidFill>
                  <a:srgbClr val="FF0000"/>
                </a:solidFill>
              </a:rPr>
              <a:t>计数</a:t>
            </a:r>
            <a:endParaRPr lang="zh-CN" altLang="en-US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                </a:t>
            </a:r>
            <a:r>
              <a:rPr lang="en-US" altLang="zh-CN" sz="1400" dirty="0">
                <a:solidFill>
                  <a:srgbClr val="FF0000"/>
                </a:solidFill>
              </a:rPr>
              <a:t>JNZ      LOP             ;</a:t>
            </a:r>
            <a:r>
              <a:rPr lang="zh-CN" altLang="en-US" sz="1400" dirty="0">
                <a:solidFill>
                  <a:srgbClr val="FF0000"/>
                </a:solidFill>
              </a:rPr>
              <a:t>未比较完转回去，否则顺序执行</a:t>
            </a:r>
            <a:endParaRPr lang="zh-CN" altLang="en-US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                </a:t>
            </a:r>
            <a:r>
              <a:rPr lang="en-US" altLang="zh-CN" sz="1400" dirty="0">
                <a:solidFill>
                  <a:schemeClr val="tx1"/>
                </a:solidFill>
              </a:rPr>
              <a:t>MOV    MAX, AL    ;</a:t>
            </a:r>
            <a:r>
              <a:rPr lang="zh-CN" altLang="en-US" sz="1400" dirty="0">
                <a:solidFill>
                  <a:schemeClr val="tx1"/>
                </a:solidFill>
              </a:rPr>
              <a:t>存最大数</a:t>
            </a:r>
            <a:endParaRPr lang="zh-CN" altLang="en-US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                </a:t>
            </a:r>
            <a:r>
              <a:rPr lang="en-US" altLang="zh-CN" sz="1400" dirty="0"/>
              <a:t>MOV   AH,4CH </a:t>
            </a:r>
            <a:endParaRPr lang="en-US" altLang="zh-CN" sz="1400" dirty="0"/>
          </a:p>
          <a:p>
            <a:r>
              <a:rPr lang="en-US" altLang="zh-CN" sz="1400" dirty="0"/>
              <a:t>                INT     21H</a:t>
            </a:r>
            <a:endParaRPr lang="en-US" altLang="zh-CN" sz="1400" dirty="0"/>
          </a:p>
          <a:p>
            <a:r>
              <a:rPr lang="en-US" altLang="zh-CN" sz="1400" dirty="0"/>
              <a:t>CODE  ENDS</a:t>
            </a:r>
            <a:endParaRPr lang="en-US" altLang="zh-CN" sz="1400" dirty="0"/>
          </a:p>
          <a:p>
            <a:r>
              <a:rPr lang="en-US" altLang="zh-CN" sz="1400" dirty="0"/>
              <a:t>            END   BEGIN</a:t>
            </a:r>
            <a:endParaRPr lang="en-US" altLang="zh-CN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10" name="文本框 33793"/>
          <p:cNvSpPr txBox="1">
            <a:spLocks noChangeArrowheads="1"/>
          </p:cNvSpPr>
          <p:nvPr/>
        </p:nvSpPr>
        <p:spPr bwMode="auto">
          <a:xfrm>
            <a:off x="89722" y="897695"/>
            <a:ext cx="8950363" cy="46166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lvl="0" algn="ctr" defTabSz="914400" fontAlgn="base">
              <a:spcBef>
                <a:spcPct val="0"/>
              </a:spcBef>
              <a:spcAft>
                <a:spcPct val="0"/>
              </a:spcAft>
              <a:buNone/>
              <a:defRPr sz="2400" b="1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 编写一程序，实现将存储器中的源数据块传送到目的数据块。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3585028" y="2117725"/>
            <a:ext cx="3040063" cy="4740275"/>
            <a:chOff x="0" y="0"/>
            <a:chExt cx="1915" cy="2986"/>
          </a:xfrm>
        </p:grpSpPr>
        <p:sp>
          <p:nvSpPr>
            <p:cNvPr id="12" name="直接连接符 33795"/>
            <p:cNvSpPr>
              <a:spLocks noChangeShapeType="1"/>
            </p:cNvSpPr>
            <p:nvPr/>
          </p:nvSpPr>
          <p:spPr bwMode="auto">
            <a:xfrm>
              <a:off x="489" y="48"/>
              <a:ext cx="0" cy="216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直接连接符 33796"/>
            <p:cNvSpPr>
              <a:spLocks noChangeShapeType="1"/>
            </p:cNvSpPr>
            <p:nvPr/>
          </p:nvSpPr>
          <p:spPr bwMode="auto">
            <a:xfrm>
              <a:off x="489" y="48"/>
              <a:ext cx="635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直接连接符 33797"/>
            <p:cNvSpPr>
              <a:spLocks noChangeShapeType="1"/>
            </p:cNvSpPr>
            <p:nvPr/>
          </p:nvSpPr>
          <p:spPr bwMode="auto">
            <a:xfrm>
              <a:off x="1124" y="48"/>
              <a:ext cx="0" cy="216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直接连接符 33798"/>
            <p:cNvSpPr>
              <a:spLocks noChangeShapeType="1"/>
            </p:cNvSpPr>
            <p:nvPr/>
          </p:nvSpPr>
          <p:spPr bwMode="auto">
            <a:xfrm flipH="1">
              <a:off x="489" y="2208"/>
              <a:ext cx="635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直接连接符 33799"/>
            <p:cNvSpPr>
              <a:spLocks noChangeShapeType="1"/>
            </p:cNvSpPr>
            <p:nvPr/>
          </p:nvSpPr>
          <p:spPr bwMode="auto">
            <a:xfrm>
              <a:off x="489" y="384"/>
              <a:ext cx="635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直接连接符 33800"/>
            <p:cNvSpPr>
              <a:spLocks noChangeShapeType="1"/>
            </p:cNvSpPr>
            <p:nvPr/>
          </p:nvSpPr>
          <p:spPr bwMode="auto">
            <a:xfrm>
              <a:off x="489" y="816"/>
              <a:ext cx="635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直接连接符 33801"/>
            <p:cNvSpPr>
              <a:spLocks noChangeShapeType="1"/>
            </p:cNvSpPr>
            <p:nvPr/>
          </p:nvSpPr>
          <p:spPr bwMode="auto">
            <a:xfrm>
              <a:off x="489" y="960"/>
              <a:ext cx="635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直接连接符 33802"/>
            <p:cNvSpPr>
              <a:spLocks noChangeShapeType="1"/>
            </p:cNvSpPr>
            <p:nvPr/>
          </p:nvSpPr>
          <p:spPr bwMode="auto">
            <a:xfrm>
              <a:off x="489" y="1536"/>
              <a:ext cx="635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左大括号 33803"/>
            <p:cNvSpPr/>
            <p:nvPr/>
          </p:nvSpPr>
          <p:spPr bwMode="auto">
            <a:xfrm rot="10800000">
              <a:off x="1162" y="384"/>
              <a:ext cx="49" cy="576"/>
            </a:xfrm>
            <a:prstGeom prst="leftBrace">
              <a:avLst>
                <a:gd name="adj1" fmla="val 97850"/>
                <a:gd name="adj2" fmla="val 50000"/>
              </a:avLst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右大括号 33804"/>
            <p:cNvSpPr/>
            <p:nvPr/>
          </p:nvSpPr>
          <p:spPr bwMode="auto">
            <a:xfrm>
              <a:off x="1194" y="825"/>
              <a:ext cx="49" cy="720"/>
            </a:xfrm>
            <a:prstGeom prst="rightBrace">
              <a:avLst>
                <a:gd name="adj1" fmla="val 122313"/>
                <a:gd name="adj2" fmla="val 50000"/>
              </a:avLst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矩形 33805"/>
            <p:cNvSpPr>
              <a:spLocks noChangeArrowheads="1"/>
            </p:cNvSpPr>
            <p:nvPr/>
          </p:nvSpPr>
          <p:spPr bwMode="auto">
            <a:xfrm>
              <a:off x="0" y="2241"/>
              <a:ext cx="1727" cy="25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源块首址 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&lt; 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目的块首址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矩形 33806"/>
            <p:cNvSpPr>
              <a:spLocks noChangeArrowheads="1"/>
            </p:cNvSpPr>
            <p:nvPr/>
          </p:nvSpPr>
          <p:spPr bwMode="auto">
            <a:xfrm>
              <a:off x="1319" y="1040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目的块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矩形 33807"/>
            <p:cNvSpPr>
              <a:spLocks noChangeArrowheads="1"/>
            </p:cNvSpPr>
            <p:nvPr/>
          </p:nvSpPr>
          <p:spPr bwMode="auto">
            <a:xfrm>
              <a:off x="1265" y="51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源块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文本框 33808"/>
            <p:cNvSpPr txBox="1">
              <a:spLocks noChangeArrowheads="1"/>
            </p:cNvSpPr>
            <p:nvPr/>
          </p:nvSpPr>
          <p:spPr bwMode="auto">
            <a:xfrm>
              <a:off x="245" y="0"/>
              <a:ext cx="2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直接连接符 33809"/>
            <p:cNvSpPr>
              <a:spLocks noChangeShapeType="1"/>
            </p:cNvSpPr>
            <p:nvPr/>
          </p:nvSpPr>
          <p:spPr bwMode="auto">
            <a:xfrm>
              <a:off x="782" y="96"/>
              <a:ext cx="0" cy="19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直接连接符 33810"/>
            <p:cNvSpPr>
              <a:spLocks noChangeShapeType="1"/>
            </p:cNvSpPr>
            <p:nvPr/>
          </p:nvSpPr>
          <p:spPr bwMode="auto">
            <a:xfrm>
              <a:off x="782" y="528"/>
              <a:ext cx="0" cy="19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接连接符 33811"/>
            <p:cNvSpPr>
              <a:spLocks noChangeShapeType="1"/>
            </p:cNvSpPr>
            <p:nvPr/>
          </p:nvSpPr>
          <p:spPr bwMode="auto">
            <a:xfrm>
              <a:off x="831" y="1104"/>
              <a:ext cx="0" cy="19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直接连接符 33812"/>
            <p:cNvSpPr>
              <a:spLocks noChangeShapeType="1"/>
            </p:cNvSpPr>
            <p:nvPr/>
          </p:nvSpPr>
          <p:spPr bwMode="auto">
            <a:xfrm>
              <a:off x="831" y="1776"/>
              <a:ext cx="0" cy="19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矩形 33813"/>
            <p:cNvSpPr>
              <a:spLocks noChangeArrowheads="1"/>
            </p:cNvSpPr>
            <p:nvPr/>
          </p:nvSpPr>
          <p:spPr bwMode="auto">
            <a:xfrm>
              <a:off x="147" y="2544"/>
              <a:ext cx="1318" cy="44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必须从数据块末址开始传送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矩形 33814"/>
            <p:cNvSpPr>
              <a:spLocks noChangeArrowheads="1"/>
            </p:cNvSpPr>
            <p:nvPr/>
          </p:nvSpPr>
          <p:spPr bwMode="auto">
            <a:xfrm>
              <a:off x="489" y="816"/>
              <a:ext cx="635" cy="14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6421891" y="2117725"/>
            <a:ext cx="2808287" cy="4664075"/>
            <a:chOff x="0" y="0"/>
            <a:chExt cx="1769" cy="2938"/>
          </a:xfrm>
        </p:grpSpPr>
        <p:sp>
          <p:nvSpPr>
            <p:cNvPr id="33" name="直接连接符 33816"/>
            <p:cNvSpPr>
              <a:spLocks noChangeShapeType="1"/>
            </p:cNvSpPr>
            <p:nvPr/>
          </p:nvSpPr>
          <p:spPr bwMode="auto">
            <a:xfrm>
              <a:off x="399" y="96"/>
              <a:ext cx="0" cy="216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直接连接符 33817"/>
            <p:cNvSpPr>
              <a:spLocks noChangeShapeType="1"/>
            </p:cNvSpPr>
            <p:nvPr/>
          </p:nvSpPr>
          <p:spPr bwMode="auto">
            <a:xfrm>
              <a:off x="399" y="96"/>
              <a:ext cx="69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直接连接符 33818"/>
            <p:cNvSpPr>
              <a:spLocks noChangeShapeType="1"/>
            </p:cNvSpPr>
            <p:nvPr/>
          </p:nvSpPr>
          <p:spPr bwMode="auto">
            <a:xfrm>
              <a:off x="1097" y="96"/>
              <a:ext cx="0" cy="216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直接连接符 33819"/>
            <p:cNvSpPr>
              <a:spLocks noChangeShapeType="1"/>
            </p:cNvSpPr>
            <p:nvPr/>
          </p:nvSpPr>
          <p:spPr bwMode="auto">
            <a:xfrm flipH="1">
              <a:off x="399" y="2256"/>
              <a:ext cx="69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直接连接符 33820"/>
            <p:cNvSpPr>
              <a:spLocks noChangeShapeType="1"/>
            </p:cNvSpPr>
            <p:nvPr/>
          </p:nvSpPr>
          <p:spPr bwMode="auto">
            <a:xfrm>
              <a:off x="399" y="480"/>
              <a:ext cx="69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直接连接符 33821"/>
            <p:cNvSpPr>
              <a:spLocks noChangeShapeType="1"/>
            </p:cNvSpPr>
            <p:nvPr/>
          </p:nvSpPr>
          <p:spPr bwMode="auto">
            <a:xfrm>
              <a:off x="399" y="864"/>
              <a:ext cx="69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直接连接符 33822"/>
            <p:cNvSpPr>
              <a:spLocks noChangeShapeType="1"/>
            </p:cNvSpPr>
            <p:nvPr/>
          </p:nvSpPr>
          <p:spPr bwMode="auto">
            <a:xfrm>
              <a:off x="399" y="1008"/>
              <a:ext cx="69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直接连接符 33823"/>
            <p:cNvSpPr>
              <a:spLocks noChangeShapeType="1"/>
            </p:cNvSpPr>
            <p:nvPr/>
          </p:nvSpPr>
          <p:spPr bwMode="auto">
            <a:xfrm>
              <a:off x="386" y="1548"/>
              <a:ext cx="69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左大括号 33824"/>
            <p:cNvSpPr/>
            <p:nvPr/>
          </p:nvSpPr>
          <p:spPr bwMode="auto">
            <a:xfrm rot="10800000">
              <a:off x="1184" y="480"/>
              <a:ext cx="50" cy="528"/>
            </a:xfrm>
            <a:prstGeom prst="leftBrace">
              <a:avLst>
                <a:gd name="adj1" fmla="val 88000"/>
                <a:gd name="adj2" fmla="val 50000"/>
              </a:avLst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右大括号 33825"/>
            <p:cNvSpPr/>
            <p:nvPr/>
          </p:nvSpPr>
          <p:spPr bwMode="auto">
            <a:xfrm>
              <a:off x="1196" y="864"/>
              <a:ext cx="100" cy="672"/>
            </a:xfrm>
            <a:prstGeom prst="rightBrace">
              <a:avLst>
                <a:gd name="adj1" fmla="val 56000"/>
                <a:gd name="adj2" fmla="val 50000"/>
              </a:avLst>
            </a:prstGeom>
            <a:noFill/>
            <a:ln w="1270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矩形 33826"/>
            <p:cNvSpPr>
              <a:spLocks noChangeArrowheads="1"/>
            </p:cNvSpPr>
            <p:nvPr/>
          </p:nvSpPr>
          <p:spPr bwMode="auto">
            <a:xfrm>
              <a:off x="0" y="2241"/>
              <a:ext cx="1727" cy="25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源块首址 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&gt; 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目的块首址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矩形 33827"/>
            <p:cNvSpPr>
              <a:spLocks noChangeArrowheads="1"/>
            </p:cNvSpPr>
            <p:nvPr/>
          </p:nvSpPr>
          <p:spPr bwMode="auto">
            <a:xfrm>
              <a:off x="1173" y="608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目的块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" name="矩形 33828"/>
            <p:cNvSpPr>
              <a:spLocks noChangeArrowheads="1"/>
            </p:cNvSpPr>
            <p:nvPr/>
          </p:nvSpPr>
          <p:spPr bwMode="auto">
            <a:xfrm>
              <a:off x="1261" y="1088"/>
              <a:ext cx="4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源块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" name="文本框 33829"/>
            <p:cNvSpPr txBox="1">
              <a:spLocks noChangeArrowheads="1"/>
            </p:cNvSpPr>
            <p:nvPr/>
          </p:nvSpPr>
          <p:spPr bwMode="auto">
            <a:xfrm>
              <a:off x="100" y="0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" name="直接连接符 33830"/>
            <p:cNvSpPr>
              <a:spLocks noChangeShapeType="1"/>
            </p:cNvSpPr>
            <p:nvPr/>
          </p:nvSpPr>
          <p:spPr bwMode="auto">
            <a:xfrm>
              <a:off x="748" y="576"/>
              <a:ext cx="0" cy="19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直接连接符 33831"/>
            <p:cNvSpPr>
              <a:spLocks noChangeShapeType="1"/>
            </p:cNvSpPr>
            <p:nvPr/>
          </p:nvSpPr>
          <p:spPr bwMode="auto">
            <a:xfrm>
              <a:off x="748" y="1200"/>
              <a:ext cx="0" cy="19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直接连接符 33832"/>
            <p:cNvSpPr>
              <a:spLocks noChangeShapeType="1"/>
            </p:cNvSpPr>
            <p:nvPr/>
          </p:nvSpPr>
          <p:spPr bwMode="auto">
            <a:xfrm>
              <a:off x="748" y="1776"/>
              <a:ext cx="0" cy="19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直接连接符 33833"/>
            <p:cNvSpPr>
              <a:spLocks noChangeShapeType="1"/>
            </p:cNvSpPr>
            <p:nvPr/>
          </p:nvSpPr>
          <p:spPr bwMode="auto">
            <a:xfrm>
              <a:off x="748" y="192"/>
              <a:ext cx="0" cy="19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矩形 33834"/>
            <p:cNvSpPr>
              <a:spLocks noChangeArrowheads="1"/>
            </p:cNvSpPr>
            <p:nvPr/>
          </p:nvSpPr>
          <p:spPr bwMode="auto">
            <a:xfrm>
              <a:off x="199" y="2496"/>
              <a:ext cx="1147" cy="44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必须从数据块首址开始传送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矩形 33835"/>
            <p:cNvSpPr>
              <a:spLocks noChangeArrowheads="1"/>
            </p:cNvSpPr>
            <p:nvPr/>
          </p:nvSpPr>
          <p:spPr bwMode="auto">
            <a:xfrm>
              <a:off x="399" y="864"/>
              <a:ext cx="698" cy="14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7" name="文本框 56"/>
          <p:cNvSpPr txBox="1">
            <a:spLocks noChangeArrowheads="1"/>
          </p:cNvSpPr>
          <p:nvPr/>
        </p:nvSpPr>
        <p:spPr bwMode="auto">
          <a:xfrm>
            <a:off x="177005" y="1518844"/>
            <a:ext cx="8686800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在存储器中两个数据块的存放有下列情况：两个数据块分离和有部分重叠。</a:t>
            </a:r>
            <a:endParaRPr lang="zh-CN" altLang="en-US" sz="20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8" name="组合 57"/>
          <p:cNvGrpSpPr/>
          <p:nvPr/>
        </p:nvGrpSpPr>
        <p:grpSpPr bwMode="auto">
          <a:xfrm>
            <a:off x="-156710" y="1989138"/>
            <a:ext cx="4559301" cy="4792662"/>
            <a:chOff x="0" y="0"/>
            <a:chExt cx="2873" cy="3019"/>
          </a:xfrm>
        </p:grpSpPr>
        <p:sp>
          <p:nvSpPr>
            <p:cNvPr id="59" name="矩形 33838"/>
            <p:cNvSpPr>
              <a:spLocks noChangeArrowheads="1"/>
            </p:cNvSpPr>
            <p:nvPr/>
          </p:nvSpPr>
          <p:spPr bwMode="auto">
            <a:xfrm>
              <a:off x="780" y="2300"/>
              <a:ext cx="1236" cy="25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两个数据块分离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0" name="组合 33839"/>
            <p:cNvGrpSpPr/>
            <p:nvPr/>
          </p:nvGrpSpPr>
          <p:grpSpPr bwMode="auto">
            <a:xfrm>
              <a:off x="0" y="33"/>
              <a:ext cx="1305" cy="2208"/>
              <a:chOff x="0" y="0"/>
              <a:chExt cx="1305" cy="2208"/>
            </a:xfrm>
          </p:grpSpPr>
          <p:sp>
            <p:nvSpPr>
              <p:cNvPr id="80" name="直接连接符 33840"/>
              <p:cNvSpPr>
                <a:spLocks noChangeShapeType="1"/>
              </p:cNvSpPr>
              <p:nvPr/>
            </p:nvSpPr>
            <p:spPr bwMode="auto">
              <a:xfrm>
                <a:off x="690" y="96"/>
                <a:ext cx="0" cy="2112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直接连接符 33841"/>
              <p:cNvSpPr>
                <a:spLocks noChangeShapeType="1"/>
              </p:cNvSpPr>
              <p:nvPr/>
            </p:nvSpPr>
            <p:spPr bwMode="auto">
              <a:xfrm>
                <a:off x="690" y="96"/>
                <a:ext cx="615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" name="直接连接符 33842"/>
              <p:cNvSpPr>
                <a:spLocks noChangeShapeType="1"/>
              </p:cNvSpPr>
              <p:nvPr/>
            </p:nvSpPr>
            <p:spPr bwMode="auto">
              <a:xfrm>
                <a:off x="1305" y="96"/>
                <a:ext cx="0" cy="2112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" name="直接连接符 33843"/>
              <p:cNvSpPr>
                <a:spLocks noChangeShapeType="1"/>
              </p:cNvSpPr>
              <p:nvPr/>
            </p:nvSpPr>
            <p:spPr bwMode="auto">
              <a:xfrm flipH="1">
                <a:off x="690" y="2208"/>
                <a:ext cx="615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4" name="直接连接符 33844"/>
              <p:cNvSpPr>
                <a:spLocks noChangeShapeType="1"/>
              </p:cNvSpPr>
              <p:nvPr/>
            </p:nvSpPr>
            <p:spPr bwMode="auto">
              <a:xfrm>
                <a:off x="690" y="384"/>
                <a:ext cx="615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" name="直接连接符 33845"/>
              <p:cNvSpPr>
                <a:spLocks noChangeShapeType="1"/>
              </p:cNvSpPr>
              <p:nvPr/>
            </p:nvSpPr>
            <p:spPr bwMode="auto">
              <a:xfrm>
                <a:off x="690" y="672"/>
                <a:ext cx="615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直接连接符 33846"/>
              <p:cNvSpPr>
                <a:spLocks noChangeShapeType="1"/>
              </p:cNvSpPr>
              <p:nvPr/>
            </p:nvSpPr>
            <p:spPr bwMode="auto">
              <a:xfrm>
                <a:off x="690" y="1056"/>
                <a:ext cx="615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" name="直接连接符 33847"/>
              <p:cNvSpPr>
                <a:spLocks noChangeShapeType="1"/>
              </p:cNvSpPr>
              <p:nvPr/>
            </p:nvSpPr>
            <p:spPr bwMode="auto">
              <a:xfrm>
                <a:off x="690" y="1440"/>
                <a:ext cx="615" cy="1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左大括号 33848"/>
              <p:cNvSpPr/>
              <p:nvPr/>
            </p:nvSpPr>
            <p:spPr bwMode="auto">
              <a:xfrm>
                <a:off x="536" y="384"/>
                <a:ext cx="52" cy="288"/>
              </a:xfrm>
              <a:prstGeom prst="leftBrace">
                <a:avLst>
                  <a:gd name="adj1" fmla="val 46103"/>
                  <a:gd name="adj2" fmla="val 50000"/>
                </a:avLst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" name="左大括号 33849"/>
              <p:cNvSpPr/>
              <p:nvPr/>
            </p:nvSpPr>
            <p:spPr bwMode="auto">
              <a:xfrm>
                <a:off x="536" y="1056"/>
                <a:ext cx="52" cy="384"/>
              </a:xfrm>
              <a:prstGeom prst="leftBrace">
                <a:avLst>
                  <a:gd name="adj1" fmla="val 61470"/>
                  <a:gd name="adj2" fmla="val 50000"/>
                </a:avLst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矩形 33850"/>
              <p:cNvSpPr>
                <a:spLocks noChangeArrowheads="1"/>
              </p:cNvSpPr>
              <p:nvPr/>
            </p:nvSpPr>
            <p:spPr bwMode="auto">
              <a:xfrm>
                <a:off x="0" y="1109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目的块</a:t>
                </a: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矩形 33851"/>
              <p:cNvSpPr>
                <a:spLocks noChangeArrowheads="1"/>
              </p:cNvSpPr>
              <p:nvPr/>
            </p:nvSpPr>
            <p:spPr bwMode="auto">
              <a:xfrm>
                <a:off x="75" y="41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源块</a:t>
                </a: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文本框 33852"/>
              <p:cNvSpPr txBox="1">
                <a:spLocks noChangeArrowheads="1"/>
              </p:cNvSpPr>
              <p:nvPr/>
            </p:nvSpPr>
            <p:spPr bwMode="auto">
              <a:xfrm>
                <a:off x="434" y="0"/>
                <a:ext cx="2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直接连接符 33853"/>
              <p:cNvSpPr>
                <a:spLocks noChangeShapeType="1"/>
              </p:cNvSpPr>
              <p:nvPr/>
            </p:nvSpPr>
            <p:spPr bwMode="auto">
              <a:xfrm>
                <a:off x="947" y="432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直接连接符 33854"/>
              <p:cNvSpPr>
                <a:spLocks noChangeShapeType="1"/>
              </p:cNvSpPr>
              <p:nvPr/>
            </p:nvSpPr>
            <p:spPr bwMode="auto">
              <a:xfrm>
                <a:off x="998" y="1152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直接连接符 33855"/>
              <p:cNvSpPr>
                <a:spLocks noChangeShapeType="1"/>
              </p:cNvSpPr>
              <p:nvPr/>
            </p:nvSpPr>
            <p:spPr bwMode="auto">
              <a:xfrm>
                <a:off x="947" y="768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6" name="直接连接符 33856"/>
              <p:cNvSpPr>
                <a:spLocks noChangeShapeType="1"/>
              </p:cNvSpPr>
              <p:nvPr/>
            </p:nvSpPr>
            <p:spPr bwMode="auto">
              <a:xfrm>
                <a:off x="998" y="1680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" name="文本框 33857"/>
            <p:cNvSpPr txBox="1">
              <a:spLocks noChangeArrowheads="1"/>
            </p:cNvSpPr>
            <p:nvPr/>
          </p:nvSpPr>
          <p:spPr bwMode="auto">
            <a:xfrm>
              <a:off x="734" y="2577"/>
              <a:ext cx="1282" cy="44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可以从首址或末址开始传送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2" name="组合 33858"/>
            <p:cNvGrpSpPr/>
            <p:nvPr/>
          </p:nvGrpSpPr>
          <p:grpSpPr bwMode="auto">
            <a:xfrm>
              <a:off x="1376" y="0"/>
              <a:ext cx="1497" cy="2208"/>
              <a:chOff x="0" y="0"/>
              <a:chExt cx="1497" cy="2208"/>
            </a:xfrm>
          </p:grpSpPr>
          <p:sp>
            <p:nvSpPr>
              <p:cNvPr id="63" name="直接连接符 33859"/>
              <p:cNvSpPr>
                <a:spLocks noChangeShapeType="1"/>
              </p:cNvSpPr>
              <p:nvPr/>
            </p:nvSpPr>
            <p:spPr bwMode="auto">
              <a:xfrm>
                <a:off x="256" y="96"/>
                <a:ext cx="0" cy="2112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直接连接符 33860"/>
              <p:cNvSpPr>
                <a:spLocks noChangeShapeType="1"/>
              </p:cNvSpPr>
              <p:nvPr/>
            </p:nvSpPr>
            <p:spPr bwMode="auto">
              <a:xfrm>
                <a:off x="256" y="96"/>
                <a:ext cx="615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直接连接符 33861"/>
              <p:cNvSpPr>
                <a:spLocks noChangeShapeType="1"/>
              </p:cNvSpPr>
              <p:nvPr/>
            </p:nvSpPr>
            <p:spPr bwMode="auto">
              <a:xfrm>
                <a:off x="871" y="96"/>
                <a:ext cx="0" cy="2112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直接连接符 33862"/>
              <p:cNvSpPr>
                <a:spLocks noChangeShapeType="1"/>
              </p:cNvSpPr>
              <p:nvPr/>
            </p:nvSpPr>
            <p:spPr bwMode="auto">
              <a:xfrm flipH="1">
                <a:off x="256" y="2208"/>
                <a:ext cx="615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" name="直接连接符 33863"/>
              <p:cNvSpPr>
                <a:spLocks noChangeShapeType="1"/>
              </p:cNvSpPr>
              <p:nvPr/>
            </p:nvSpPr>
            <p:spPr bwMode="auto">
              <a:xfrm>
                <a:off x="256" y="384"/>
                <a:ext cx="615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直接连接符 33864"/>
              <p:cNvSpPr>
                <a:spLocks noChangeShapeType="1"/>
              </p:cNvSpPr>
              <p:nvPr/>
            </p:nvSpPr>
            <p:spPr bwMode="auto">
              <a:xfrm>
                <a:off x="256" y="672"/>
                <a:ext cx="615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" name="直接连接符 33865"/>
              <p:cNvSpPr>
                <a:spLocks noChangeShapeType="1"/>
              </p:cNvSpPr>
              <p:nvPr/>
            </p:nvSpPr>
            <p:spPr bwMode="auto">
              <a:xfrm>
                <a:off x="256" y="1056"/>
                <a:ext cx="615" cy="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" name="直接连接符 33866"/>
              <p:cNvSpPr>
                <a:spLocks noChangeShapeType="1"/>
              </p:cNvSpPr>
              <p:nvPr/>
            </p:nvSpPr>
            <p:spPr bwMode="auto">
              <a:xfrm>
                <a:off x="256" y="1440"/>
                <a:ext cx="615" cy="10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左大括号 33867"/>
              <p:cNvSpPr/>
              <p:nvPr/>
            </p:nvSpPr>
            <p:spPr bwMode="auto">
              <a:xfrm rot="10800000">
                <a:off x="910" y="384"/>
                <a:ext cx="52" cy="288"/>
              </a:xfrm>
              <a:prstGeom prst="leftBrace">
                <a:avLst>
                  <a:gd name="adj1" fmla="val 46103"/>
                  <a:gd name="adj2" fmla="val 50000"/>
                </a:avLst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" name="左大括号 33868"/>
              <p:cNvSpPr/>
              <p:nvPr/>
            </p:nvSpPr>
            <p:spPr bwMode="auto">
              <a:xfrm rot="10800000">
                <a:off x="910" y="1056"/>
                <a:ext cx="52" cy="384"/>
              </a:xfrm>
              <a:prstGeom prst="leftBrace">
                <a:avLst>
                  <a:gd name="adj1" fmla="val 61470"/>
                  <a:gd name="adj2" fmla="val 50000"/>
                </a:avLst>
              </a:prstGeom>
              <a:noFill/>
              <a:ln w="12700" cap="sq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矩形 33869"/>
              <p:cNvSpPr>
                <a:spLocks noChangeArrowheads="1"/>
              </p:cNvSpPr>
              <p:nvPr/>
            </p:nvSpPr>
            <p:spPr bwMode="auto">
              <a:xfrm>
                <a:off x="901" y="408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目的块</a:t>
                </a: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矩形 33870"/>
              <p:cNvSpPr>
                <a:spLocks noChangeArrowheads="1"/>
              </p:cNvSpPr>
              <p:nvPr/>
            </p:nvSpPr>
            <p:spPr bwMode="auto">
              <a:xfrm>
                <a:off x="926" y="110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源块</a:t>
                </a: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" name="文本框 33871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直接连接符 33872"/>
              <p:cNvSpPr>
                <a:spLocks noChangeShapeType="1"/>
              </p:cNvSpPr>
              <p:nvPr/>
            </p:nvSpPr>
            <p:spPr bwMode="auto">
              <a:xfrm>
                <a:off x="513" y="432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" name="直接连接符 33873"/>
              <p:cNvSpPr>
                <a:spLocks noChangeShapeType="1"/>
              </p:cNvSpPr>
              <p:nvPr/>
            </p:nvSpPr>
            <p:spPr bwMode="auto">
              <a:xfrm>
                <a:off x="564" y="1152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" name="直接连接符 33874"/>
              <p:cNvSpPr>
                <a:spLocks noChangeShapeType="1"/>
              </p:cNvSpPr>
              <p:nvPr/>
            </p:nvSpPr>
            <p:spPr bwMode="auto">
              <a:xfrm>
                <a:off x="513" y="768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" name="直接连接符 33875"/>
              <p:cNvSpPr>
                <a:spLocks noChangeShapeType="1"/>
              </p:cNvSpPr>
              <p:nvPr/>
            </p:nvSpPr>
            <p:spPr bwMode="auto">
              <a:xfrm>
                <a:off x="564" y="1680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7" name="灯片编号占位符 1"/>
          <p:cNvSpPr txBox="1">
            <a:spLocks noChangeArrowheads="1"/>
          </p:cNvSpPr>
          <p:nvPr/>
        </p:nvSpPr>
        <p:spPr bwMode="auto">
          <a:xfrm>
            <a:off x="6531428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914400">
              <a:spcBef>
                <a:spcPct val="0"/>
              </a:spcBef>
              <a:buFontTx/>
              <a:buNone/>
            </a:pPr>
            <a:fld id="{58A2C602-7103-4998-956E-6564BDC235E8}" type="slidenum">
              <a:rPr lang="zh-CN" altLang="en-US" sz="1400" smtClean="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8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矩形 8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三种相对位置情况的传送方法归纳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-3175" y="1738313"/>
            <a:ext cx="4135438" cy="4152900"/>
          </a:xfrm>
          <a:custGeom>
            <a:avLst/>
            <a:gdLst>
              <a:gd name="connsiteX0" fmla="*/ 3089036 w 4134954"/>
              <a:gd name="connsiteY0" fmla="*/ 19 h 4152849"/>
              <a:gd name="connsiteX1" fmla="*/ 3615265 w 4134954"/>
              <a:gd name="connsiteY1" fmla="*/ 318497 h 4152849"/>
              <a:gd name="connsiteX2" fmla="*/ 3367532 w 4134954"/>
              <a:gd name="connsiteY2" fmla="*/ 1131705 h 4152849"/>
              <a:gd name="connsiteX3" fmla="*/ 2936624 w 4134954"/>
              <a:gd name="connsiteY3" fmla="*/ 1183097 h 4152849"/>
              <a:gd name="connsiteX4" fmla="*/ 2121962 w 4134954"/>
              <a:gd name="connsiteY4" fmla="*/ 1375343 h 4152849"/>
              <a:gd name="connsiteX5" fmla="*/ 1711534 w 4134954"/>
              <a:gd name="connsiteY5" fmla="*/ 1673204 h 4152849"/>
              <a:gd name="connsiteX6" fmla="*/ 1673139 w 4134954"/>
              <a:gd name="connsiteY6" fmla="*/ 1714588 h 4152849"/>
              <a:gd name="connsiteX7" fmla="*/ 1723384 w 4134954"/>
              <a:gd name="connsiteY7" fmla="*/ 1734930 h 4152849"/>
              <a:gd name="connsiteX8" fmla="*/ 2269957 w 4134954"/>
              <a:gd name="connsiteY8" fmla="*/ 1825448 h 4152849"/>
              <a:gd name="connsiteX9" fmla="*/ 3086034 w 4134954"/>
              <a:gd name="connsiteY9" fmla="*/ 1618355 h 4152849"/>
              <a:gd name="connsiteX10" fmla="*/ 3203403 w 4134954"/>
              <a:gd name="connsiteY10" fmla="*/ 1516313 h 4152849"/>
              <a:gd name="connsiteX11" fmla="*/ 3207674 w 4134954"/>
              <a:gd name="connsiteY11" fmla="*/ 1511619 h 4152849"/>
              <a:gd name="connsiteX12" fmla="*/ 3211231 w 4134954"/>
              <a:gd name="connsiteY12" fmla="*/ 1511660 h 4152849"/>
              <a:gd name="connsiteX13" fmla="*/ 3540812 w 4134954"/>
              <a:gd name="connsiteY13" fmla="*/ 1417449 h 4152849"/>
              <a:gd name="connsiteX14" fmla="*/ 4134913 w 4134954"/>
              <a:gd name="connsiteY14" fmla="*/ 2025498 h 4152849"/>
              <a:gd name="connsiteX15" fmla="*/ 3526862 w 4134954"/>
              <a:gd name="connsiteY15" fmla="*/ 2619598 h 4152849"/>
              <a:gd name="connsiteX16" fmla="*/ 3124277 w 4134954"/>
              <a:gd name="connsiteY16" fmla="*/ 2457589 h 4152849"/>
              <a:gd name="connsiteX17" fmla="*/ 2317463 w 4134954"/>
              <a:gd name="connsiteY17" fmla="*/ 2234686 h 4152849"/>
              <a:gd name="connsiteX18" fmla="*/ 1707569 w 4134954"/>
              <a:gd name="connsiteY18" fmla="*/ 2334249 h 4152849"/>
              <a:gd name="connsiteX19" fmla="*/ 1682125 w 4134954"/>
              <a:gd name="connsiteY19" fmla="*/ 2345343 h 4152849"/>
              <a:gd name="connsiteX20" fmla="*/ 1710521 w 4134954"/>
              <a:gd name="connsiteY20" fmla="*/ 2382713 h 4152849"/>
              <a:gd name="connsiteX21" fmla="*/ 2134084 w 4134954"/>
              <a:gd name="connsiteY21" fmla="*/ 2739826 h 4152849"/>
              <a:gd name="connsiteX22" fmla="*/ 2941390 w 4134954"/>
              <a:gd name="connsiteY22" fmla="*/ 2978840 h 4152849"/>
              <a:gd name="connsiteX23" fmla="*/ 3094422 w 4134954"/>
              <a:gd name="connsiteY23" fmla="*/ 2951105 h 4152849"/>
              <a:gd name="connsiteX24" fmla="*/ 3100492 w 4134954"/>
              <a:gd name="connsiteY24" fmla="*/ 2949252 h 4152849"/>
              <a:gd name="connsiteX25" fmla="*/ 3103528 w 4134954"/>
              <a:gd name="connsiteY25" fmla="*/ 2951105 h 4152849"/>
              <a:gd name="connsiteX26" fmla="*/ 3434970 w 4134954"/>
              <a:gd name="connsiteY26" fmla="*/ 3038544 h 4152849"/>
              <a:gd name="connsiteX27" fmla="*/ 3634923 w 4134954"/>
              <a:gd name="connsiteY27" fmla="*/ 3864800 h 4152849"/>
              <a:gd name="connsiteX28" fmla="*/ 2808666 w 4134954"/>
              <a:gd name="connsiteY28" fmla="*/ 4064751 h 4152849"/>
              <a:gd name="connsiteX29" fmla="*/ 2545403 w 4134954"/>
              <a:gd name="connsiteY29" fmla="*/ 3719766 h 4152849"/>
              <a:gd name="connsiteX30" fmla="*/ 1965793 w 4134954"/>
              <a:gd name="connsiteY30" fmla="*/ 3115873 h 4152849"/>
              <a:gd name="connsiteX31" fmla="*/ 1187140 w 4134954"/>
              <a:gd name="connsiteY31" fmla="*/ 2874272 h 4152849"/>
              <a:gd name="connsiteX32" fmla="*/ 1102375 w 4134954"/>
              <a:gd name="connsiteY32" fmla="*/ 2882353 h 4152849"/>
              <a:gd name="connsiteX33" fmla="*/ 1096470 w 4134954"/>
              <a:gd name="connsiteY33" fmla="*/ 2886778 h 4152849"/>
              <a:gd name="connsiteX34" fmla="*/ 994951 w 4134954"/>
              <a:gd name="connsiteY34" fmla="*/ 2942378 h 4152849"/>
              <a:gd name="connsiteX35" fmla="*/ 977538 w 4134954"/>
              <a:gd name="connsiteY35" fmla="*/ 2952616 h 4152849"/>
              <a:gd name="connsiteX36" fmla="*/ 46328 w 4134954"/>
              <a:gd name="connsiteY36" fmla="*/ 2911558 h 4152849"/>
              <a:gd name="connsiteX37" fmla="*/ 1 w 4134954"/>
              <a:gd name="connsiteY37" fmla="*/ 2878176 h 4152849"/>
              <a:gd name="connsiteX38" fmla="*/ 0 w 4134954"/>
              <a:gd name="connsiteY38" fmla="*/ 1926001 h 4152849"/>
              <a:gd name="connsiteX39" fmla="*/ 1 w 4134954"/>
              <a:gd name="connsiteY39" fmla="*/ 1926000 h 4152849"/>
              <a:gd name="connsiteX40" fmla="*/ 1 w 4134954"/>
              <a:gd name="connsiteY40" fmla="*/ 1257695 h 4152849"/>
              <a:gd name="connsiteX41" fmla="*/ 61658 w 4134954"/>
              <a:gd name="connsiteY41" fmla="*/ 1219491 h 4152849"/>
              <a:gd name="connsiteX42" fmla="*/ 503519 w 4134954"/>
              <a:gd name="connsiteY42" fmla="*/ 1105956 h 4152849"/>
              <a:gd name="connsiteX43" fmla="*/ 569031 w 4134954"/>
              <a:gd name="connsiteY43" fmla="*/ 1109032 h 4152849"/>
              <a:gd name="connsiteX44" fmla="*/ 585555 w 4134954"/>
              <a:gd name="connsiteY44" fmla="*/ 1107907 h 4152849"/>
              <a:gd name="connsiteX45" fmla="*/ 1027609 w 4134954"/>
              <a:gd name="connsiteY45" fmla="*/ 1220683 h 4152849"/>
              <a:gd name="connsiteX46" fmla="*/ 1039650 w 4134954"/>
              <a:gd name="connsiteY46" fmla="*/ 1228036 h 4152849"/>
              <a:gd name="connsiteX47" fmla="*/ 1128582 w 4134954"/>
              <a:gd name="connsiteY47" fmla="*/ 1237940 h 4152849"/>
              <a:gd name="connsiteX48" fmla="*/ 1883635 w 4134954"/>
              <a:gd name="connsiteY48" fmla="*/ 1039286 h 4152849"/>
              <a:gd name="connsiteX49" fmla="*/ 2499782 w 4134954"/>
              <a:gd name="connsiteY49" fmla="*/ 465499 h 4152849"/>
              <a:gd name="connsiteX50" fmla="*/ 2553672 w 4134954"/>
              <a:gd name="connsiteY50" fmla="*/ 319609 h 4152849"/>
              <a:gd name="connsiteX51" fmla="*/ 2555163 w 4134954"/>
              <a:gd name="connsiteY51" fmla="*/ 313440 h 4152849"/>
              <a:gd name="connsiteX52" fmla="*/ 2558302 w 4134954"/>
              <a:gd name="connsiteY52" fmla="*/ 311766 h 4152849"/>
              <a:gd name="connsiteX53" fmla="*/ 2802058 w 4134954"/>
              <a:gd name="connsiteY53" fmla="*/ 70763 h 4152849"/>
              <a:gd name="connsiteX54" fmla="*/ 3089036 w 4134954"/>
              <a:gd name="connsiteY54" fmla="*/ 19 h 415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134954" h="4152849">
                <a:moveTo>
                  <a:pt x="3089036" y="19"/>
                </a:moveTo>
                <a:cubicBezTo>
                  <a:pt x="3302275" y="1712"/>
                  <a:pt x="3507912" y="117078"/>
                  <a:pt x="3615265" y="318497"/>
                </a:cubicBezTo>
                <a:cubicBezTo>
                  <a:pt x="3771417" y="611467"/>
                  <a:pt x="3660503" y="975553"/>
                  <a:pt x="3367532" y="1131705"/>
                </a:cubicBezTo>
                <a:cubicBezTo>
                  <a:pt x="3229889" y="1205067"/>
                  <a:pt x="3076552" y="1219481"/>
                  <a:pt x="2936624" y="1183097"/>
                </a:cubicBezTo>
                <a:cubicBezTo>
                  <a:pt x="2713131" y="1154646"/>
                  <a:pt x="2414345" y="1219506"/>
                  <a:pt x="2121962" y="1375343"/>
                </a:cubicBezTo>
                <a:cubicBezTo>
                  <a:pt x="1960645" y="1461323"/>
                  <a:pt x="1821233" y="1564362"/>
                  <a:pt x="1711534" y="1673204"/>
                </a:cubicBezTo>
                <a:lnTo>
                  <a:pt x="1673139" y="1714588"/>
                </a:lnTo>
                <a:lnTo>
                  <a:pt x="1723384" y="1734930"/>
                </a:lnTo>
                <a:cubicBezTo>
                  <a:pt x="1880619" y="1790042"/>
                  <a:pt x="2068224" y="1823107"/>
                  <a:pt x="2269957" y="1825448"/>
                </a:cubicBezTo>
                <a:cubicBezTo>
                  <a:pt x="2603814" y="1829322"/>
                  <a:pt x="2900939" y="1748173"/>
                  <a:pt x="3086034" y="1618355"/>
                </a:cubicBezTo>
                <a:cubicBezTo>
                  <a:pt x="3120263" y="1579223"/>
                  <a:pt x="3159863" y="1545006"/>
                  <a:pt x="3203403" y="1516313"/>
                </a:cubicBezTo>
                <a:lnTo>
                  <a:pt x="3207674" y="1511619"/>
                </a:lnTo>
                <a:lnTo>
                  <a:pt x="3211231" y="1511660"/>
                </a:lnTo>
                <a:cubicBezTo>
                  <a:pt x="3306202" y="1450657"/>
                  <a:pt x="3419519" y="1416041"/>
                  <a:pt x="3540812" y="1417449"/>
                </a:cubicBezTo>
                <a:cubicBezTo>
                  <a:pt x="3872776" y="1421301"/>
                  <a:pt x="4138765" y="1693533"/>
                  <a:pt x="4134913" y="2025498"/>
                </a:cubicBezTo>
                <a:cubicBezTo>
                  <a:pt x="4131061" y="2357462"/>
                  <a:pt x="3858827" y="2623450"/>
                  <a:pt x="3526862" y="2619598"/>
                </a:cubicBezTo>
                <a:cubicBezTo>
                  <a:pt x="3370902" y="2617788"/>
                  <a:pt x="3229503" y="2556741"/>
                  <a:pt x="3124277" y="2457589"/>
                </a:cubicBezTo>
                <a:cubicBezTo>
                  <a:pt x="2941955" y="2325237"/>
                  <a:pt x="2648762" y="2238531"/>
                  <a:pt x="2317463" y="2234686"/>
                </a:cubicBezTo>
                <a:cubicBezTo>
                  <a:pt x="2088980" y="2232035"/>
                  <a:pt x="1877701" y="2269206"/>
                  <a:pt x="1707569" y="2334249"/>
                </a:cubicBezTo>
                <a:lnTo>
                  <a:pt x="1682125" y="2345343"/>
                </a:lnTo>
                <a:lnTo>
                  <a:pt x="1710521" y="2382713"/>
                </a:lnTo>
                <a:cubicBezTo>
                  <a:pt x="1817513" y="2510436"/>
                  <a:pt x="1961876" y="2634726"/>
                  <a:pt x="2134084" y="2739826"/>
                </a:cubicBezTo>
                <a:cubicBezTo>
                  <a:pt x="2419079" y="2913761"/>
                  <a:pt x="2715948" y="2995842"/>
                  <a:pt x="2941390" y="2978840"/>
                </a:cubicBezTo>
                <a:cubicBezTo>
                  <a:pt x="2990809" y="2962696"/>
                  <a:pt x="3042333" y="2953519"/>
                  <a:pt x="3094422" y="2951105"/>
                </a:cubicBezTo>
                <a:lnTo>
                  <a:pt x="3100492" y="2949252"/>
                </a:lnTo>
                <a:lnTo>
                  <a:pt x="3103528" y="2951105"/>
                </a:lnTo>
                <a:cubicBezTo>
                  <a:pt x="3216336" y="2947200"/>
                  <a:pt x="3331429" y="2975352"/>
                  <a:pt x="3434970" y="3038544"/>
                </a:cubicBezTo>
                <a:cubicBezTo>
                  <a:pt x="3718349" y="3211493"/>
                  <a:pt x="3807872" y="3581420"/>
                  <a:pt x="3634923" y="3864800"/>
                </a:cubicBezTo>
                <a:cubicBezTo>
                  <a:pt x="3461973" y="4148179"/>
                  <a:pt x="3092046" y="4237700"/>
                  <a:pt x="2808666" y="4064751"/>
                </a:cubicBezTo>
                <a:cubicBezTo>
                  <a:pt x="2675531" y="3983497"/>
                  <a:pt x="2585185" y="3858766"/>
                  <a:pt x="2545403" y="3719766"/>
                </a:cubicBezTo>
                <a:cubicBezTo>
                  <a:pt x="2456318" y="3512832"/>
                  <a:pt x="2248604" y="3288475"/>
                  <a:pt x="1965793" y="3115873"/>
                </a:cubicBezTo>
                <a:cubicBezTo>
                  <a:pt x="1692733" y="2949223"/>
                  <a:pt x="1408771" y="2866892"/>
                  <a:pt x="1187140" y="2874272"/>
                </a:cubicBezTo>
                <a:lnTo>
                  <a:pt x="1102375" y="2882353"/>
                </a:lnTo>
                <a:lnTo>
                  <a:pt x="1096470" y="2886778"/>
                </a:lnTo>
                <a:lnTo>
                  <a:pt x="994951" y="2942378"/>
                </a:lnTo>
                <a:lnTo>
                  <a:pt x="977538" y="2952616"/>
                </a:lnTo>
                <a:cubicBezTo>
                  <a:pt x="690820" y="3094618"/>
                  <a:pt x="339714" y="3090613"/>
                  <a:pt x="46328" y="2911558"/>
                </a:cubicBezTo>
                <a:lnTo>
                  <a:pt x="1" y="2878176"/>
                </a:lnTo>
                <a:lnTo>
                  <a:pt x="0" y="1926001"/>
                </a:lnTo>
                <a:lnTo>
                  <a:pt x="1" y="1926000"/>
                </a:lnTo>
                <a:lnTo>
                  <a:pt x="1" y="1257695"/>
                </a:lnTo>
                <a:cubicBezTo>
                  <a:pt x="19193" y="1243150"/>
                  <a:pt x="40119" y="1230971"/>
                  <a:pt x="61658" y="1219491"/>
                </a:cubicBezTo>
                <a:cubicBezTo>
                  <a:pt x="202725" y="1144303"/>
                  <a:pt x="354052" y="1107642"/>
                  <a:pt x="503519" y="1105956"/>
                </a:cubicBezTo>
                <a:lnTo>
                  <a:pt x="569031" y="1109032"/>
                </a:lnTo>
                <a:lnTo>
                  <a:pt x="585555" y="1107907"/>
                </a:lnTo>
                <a:cubicBezTo>
                  <a:pt x="745397" y="1109762"/>
                  <a:pt x="895722" y="1150334"/>
                  <a:pt x="1027609" y="1220683"/>
                </a:cubicBezTo>
                <a:lnTo>
                  <a:pt x="1039650" y="1228036"/>
                </a:lnTo>
                <a:lnTo>
                  <a:pt x="1128582" y="1237940"/>
                </a:lnTo>
                <a:cubicBezTo>
                  <a:pt x="1344181" y="1248064"/>
                  <a:pt x="1616580" y="1181625"/>
                  <a:pt x="1883635" y="1039286"/>
                </a:cubicBezTo>
                <a:cubicBezTo>
                  <a:pt x="2178277" y="882244"/>
                  <a:pt x="2399846" y="668293"/>
                  <a:pt x="2499782" y="465499"/>
                </a:cubicBezTo>
                <a:cubicBezTo>
                  <a:pt x="2510996" y="414732"/>
                  <a:pt x="2529280" y="365696"/>
                  <a:pt x="2553672" y="319609"/>
                </a:cubicBezTo>
                <a:lnTo>
                  <a:pt x="2555163" y="313440"/>
                </a:lnTo>
                <a:lnTo>
                  <a:pt x="2558302" y="311766"/>
                </a:lnTo>
                <a:cubicBezTo>
                  <a:pt x="2612273" y="212630"/>
                  <a:pt x="2695012" y="127817"/>
                  <a:pt x="2802058" y="70763"/>
                </a:cubicBezTo>
                <a:cubicBezTo>
                  <a:pt x="2893611" y="21965"/>
                  <a:pt x="2992110" y="-751"/>
                  <a:pt x="3089036" y="19"/>
                </a:cubicBezTo>
                <a:close/>
              </a:path>
            </a:pathLst>
          </a:cu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2598738" y="1843088"/>
            <a:ext cx="987425" cy="987425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01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 flipH="1">
            <a:off x="2614613" y="4791075"/>
            <a:ext cx="987425" cy="987425"/>
          </a:xfrm>
          <a:prstGeom prst="ellipse">
            <a:avLst/>
          </a:prstGeom>
          <a:solidFill>
            <a:schemeClr val="accent3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03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 flipH="1">
            <a:off x="3038475" y="3260725"/>
            <a:ext cx="987425" cy="987425"/>
          </a:xfrm>
          <a:prstGeom prst="ellipse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02</a:t>
            </a:r>
            <a:endParaRPr lang="zh-CN" altLang="en-US" sz="3600" kern="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MH_Title_1"/>
          <p:cNvSpPr/>
          <p:nvPr>
            <p:custDataLst>
              <p:tags r:id="rId6"/>
            </p:custDataLst>
          </p:nvPr>
        </p:nvSpPr>
        <p:spPr>
          <a:xfrm>
            <a:off x="0" y="2932113"/>
            <a:ext cx="1411288" cy="1760537"/>
          </a:xfrm>
          <a:custGeom>
            <a:avLst/>
            <a:gdLst>
              <a:gd name="connsiteX0" fmla="*/ 586959 w 1529609"/>
              <a:gd name="connsiteY0" fmla="*/ 65 h 1907431"/>
              <a:gd name="connsiteX1" fmla="*/ 1529544 w 1529609"/>
              <a:gd name="connsiteY1" fmla="*/ 964782 h 1907431"/>
              <a:gd name="connsiteX2" fmla="*/ 564827 w 1529609"/>
              <a:gd name="connsiteY2" fmla="*/ 1907366 h 1907431"/>
              <a:gd name="connsiteX3" fmla="*/ 0 w 1529609"/>
              <a:gd name="connsiteY3" fmla="*/ 1712632 h 1907431"/>
              <a:gd name="connsiteX4" fmla="*/ 0 w 1529609"/>
              <a:gd name="connsiteY4" fmla="*/ 194607 h 1907431"/>
              <a:gd name="connsiteX5" fmla="*/ 586959 w 1529609"/>
              <a:gd name="connsiteY5" fmla="*/ 65 h 190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609" h="1907431">
                <a:moveTo>
                  <a:pt x="586959" y="65"/>
                </a:moveTo>
                <a:cubicBezTo>
                  <a:pt x="1113646" y="6177"/>
                  <a:pt x="1535656" y="438095"/>
                  <a:pt x="1529544" y="964782"/>
                </a:cubicBezTo>
                <a:cubicBezTo>
                  <a:pt x="1523433" y="1491469"/>
                  <a:pt x="1091515" y="1913478"/>
                  <a:pt x="564827" y="1907366"/>
                </a:cubicBezTo>
                <a:cubicBezTo>
                  <a:pt x="352169" y="1904899"/>
                  <a:pt x="156577" y="1833014"/>
                  <a:pt x="0" y="1712632"/>
                </a:cubicBezTo>
                <a:lnTo>
                  <a:pt x="0" y="194607"/>
                </a:lnTo>
                <a:cubicBezTo>
                  <a:pt x="162454" y="70026"/>
                  <a:pt x="366397" y="-2494"/>
                  <a:pt x="586959" y="65"/>
                </a:cubicBezTo>
                <a:close/>
              </a:path>
            </a:pathLst>
          </a:custGeom>
          <a:solidFill>
            <a:srgbClr val="A9A9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FFFF"/>
                </a:solidFill>
              </a:rPr>
              <a:t>归纳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24" name="MH_SubTitle_2"/>
          <p:cNvSpPr txBox="1"/>
          <p:nvPr>
            <p:custDataLst>
              <p:tags r:id="rId7"/>
            </p:custDataLst>
          </p:nvPr>
        </p:nvSpPr>
        <p:spPr>
          <a:xfrm>
            <a:off x="4025900" y="3022545"/>
            <a:ext cx="5181846" cy="1587108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对于源块与目的块有重叠且源块首址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目的块首址的情况，必须从数据块末址开始传送。</a:t>
            </a:r>
            <a:endParaRPr lang="en-US" altLang="zh-CN" sz="20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5" name="MH_SubTitle_1"/>
          <p:cNvSpPr txBox="1"/>
          <p:nvPr>
            <p:custDataLst>
              <p:tags r:id="rId8"/>
            </p:custDataLst>
          </p:nvPr>
        </p:nvSpPr>
        <p:spPr>
          <a:xfrm>
            <a:off x="3781425" y="1538344"/>
            <a:ext cx="4831234" cy="1284231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对于源块和目的块分离的情况，不论是从数据块的首址还是末址开始传送都可以。</a:t>
            </a:r>
            <a:endParaRPr lang="zh-CN" altLang="en-US" sz="20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6" name="MH_SubTitle_3"/>
          <p:cNvSpPr txBox="1"/>
          <p:nvPr>
            <p:custDataLst>
              <p:tags r:id="rId9"/>
            </p:custDataLst>
          </p:nvPr>
        </p:nvSpPr>
        <p:spPr>
          <a:xfrm>
            <a:off x="3801033" y="4749501"/>
            <a:ext cx="4831233" cy="1250483"/>
          </a:xfrm>
          <a:prstGeom prst="rect">
            <a:avLst/>
          </a:prstGeom>
          <a:noFill/>
        </p:spPr>
        <p:txBody>
          <a:bodyPr lIns="72000" tIns="0" rIns="72000" bIns="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对于源块与目的块有重叠且源块首址</a:t>
            </a:r>
            <a:r>
              <a:rPr lang="en-US" altLang="zh-CN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&gt;</a:t>
            </a: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目的块首址的情况，必须从数据块首址开始传送。</a:t>
            </a:r>
            <a:endParaRPr lang="en-US" altLang="zh-CN" sz="2000" b="1" kern="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384196" y="6060282"/>
            <a:ext cx="8001000" cy="8604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sq">
            <a:solidFill>
              <a:schemeClr val="accent4">
                <a:lumMod val="40000"/>
                <a:lumOff val="60000"/>
              </a:schemeClr>
            </a:solidFill>
            <a:miter lim="800000"/>
            <a:headEnd type="none" w="sm" len="sm"/>
            <a:tailEnd type="none" w="lg" len="lg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因此，我们设定：当源块首地址</a:t>
            </a:r>
            <a:r>
              <a:rPr lang="en-US" altLang="zh-CN"/>
              <a:t>&lt;</a:t>
            </a:r>
            <a:r>
              <a:rPr lang="zh-CN" altLang="en-US"/>
              <a:t>目的块首地址时，从数据块末地址开始传送。反之，则从首地址开始传送。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756" y="930536"/>
            <a:ext cx="5445599" cy="59274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"/>
          <p:cNvSpPr/>
          <p:nvPr>
            <p:custDataLst>
              <p:tags r:id="rId1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s_2"/>
          <p:cNvSpPr/>
          <p:nvPr>
            <p:custDataLst>
              <p:tags r:id="rId2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MH_Others_3"/>
          <p:cNvSpPr/>
          <p:nvPr>
            <p:custDataLst>
              <p:tags r:id="rId3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MH_Number"/>
          <p:cNvSpPr/>
          <p:nvPr>
            <p:custDataLst>
              <p:tags r:id="rId4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62500" lnSpcReduction="20000"/>
          </a:bodyPr>
          <a:lstStyle/>
          <a:p>
            <a:pPr lvl="0" algn="ctr"/>
            <a:r>
              <a:rPr lang="en-US" altLang="zh-CN" sz="8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4.10</a:t>
            </a:r>
            <a:endParaRPr lang="zh-CN" altLang="en-US" sz="80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7972" y="2473407"/>
            <a:ext cx="3839812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源程序的两种结构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359946" y="1363954"/>
            <a:ext cx="6553200" cy="4893647"/>
          </a:xfrm>
          <a:prstGeom prst="rect">
            <a:avLst/>
          </a:prstGeom>
          <a:noFill/>
          <a:ln w="28575">
            <a:prstDash val="lgDash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sz="1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 TITLE  DATA BLOCK MOVE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/>
          </a:p>
          <a:p>
            <a:r>
              <a:rPr lang="en-US" altLang="zh-CN" sz="2400" dirty="0"/>
              <a:t>DATA   SEGMENT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    ORG  $+20H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STRG      DB    ‘ABCDEFGHIJ’ ; </a:t>
            </a:r>
            <a:r>
              <a:rPr lang="zh-CN" altLang="en-US" sz="2400" dirty="0">
                <a:solidFill>
                  <a:schemeClr val="tx1"/>
                </a:solidFill>
              </a:rPr>
              <a:t>数据块</a:t>
            </a:r>
            <a:endParaRPr lang="zh-CN" altLang="en-US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LENG    EQU   $-STRG        ;</a:t>
            </a:r>
            <a:r>
              <a:rPr lang="zh-CN" altLang="en-US" sz="2400" dirty="0">
                <a:solidFill>
                  <a:schemeClr val="tx1"/>
                </a:solidFill>
              </a:rPr>
              <a:t>数据块字节长度</a:t>
            </a:r>
            <a:endParaRPr lang="zh-CN" altLang="en-US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BLOCK1 DW   STRG           ;</a:t>
            </a:r>
            <a:r>
              <a:rPr lang="zh-CN" altLang="en-US" sz="2400" dirty="0">
                <a:solidFill>
                  <a:schemeClr val="tx1"/>
                </a:solidFill>
              </a:rPr>
              <a:t>源块首址</a:t>
            </a:r>
            <a:endParaRPr lang="zh-CN" altLang="en-US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BLOCK2 DW  STRG-5         ;</a:t>
            </a:r>
            <a:r>
              <a:rPr lang="zh-CN" altLang="en-US" sz="2400" dirty="0">
                <a:solidFill>
                  <a:schemeClr val="tx1"/>
                </a:solidFill>
              </a:rPr>
              <a:t>目的块首址</a:t>
            </a:r>
            <a:endParaRPr lang="zh-CN" altLang="en-US" sz="2400" dirty="0">
              <a:solidFill>
                <a:schemeClr val="tx1"/>
              </a:solidFill>
            </a:endParaRPr>
          </a:p>
          <a:p>
            <a:r>
              <a:rPr lang="en-US" altLang="zh-CN" sz="2400" dirty="0"/>
              <a:t>DATA   ENDS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STACK1 SEGMENT STACK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       DW   20H DUP(0)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/>
              <a:t>STACK1 ENDS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86286" y="1901470"/>
            <a:ext cx="8610600" cy="4154984"/>
          </a:xfrm>
          <a:prstGeom prst="rect">
            <a:avLst/>
          </a:prstGeom>
          <a:noFill/>
          <a:ln w="28575">
            <a:prstDash val="lgDash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sz="24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</a:rPr>
              <a:t>COSEG  SEGMENT 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              ASSUME CS:COSEG,DS:DATA,SS:STACK1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BEGIN:  MOV AX, DATA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                MOV DS,AX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     MOV CX,LENG       ;</a:t>
            </a:r>
            <a:r>
              <a:rPr lang="zh-CN" altLang="en-US" dirty="0">
                <a:solidFill>
                  <a:srgbClr val="FF0000"/>
                </a:solidFill>
              </a:rPr>
              <a:t>设置计数器初值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           </a:t>
            </a:r>
            <a:r>
              <a:rPr lang="en-US" altLang="zh-CN" dirty="0">
                <a:solidFill>
                  <a:srgbClr val="FF0000"/>
                </a:solidFill>
              </a:rPr>
              <a:t>MOV SI,BLOCK1    ;SI</a:t>
            </a:r>
            <a:r>
              <a:rPr lang="zh-CN" altLang="en-US" dirty="0">
                <a:solidFill>
                  <a:srgbClr val="FF0000"/>
                </a:solidFill>
              </a:rPr>
              <a:t>指向源块首址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           </a:t>
            </a:r>
            <a:r>
              <a:rPr lang="en-US" altLang="zh-CN" dirty="0">
                <a:solidFill>
                  <a:srgbClr val="FF0000"/>
                </a:solidFill>
              </a:rPr>
              <a:t>MOV DI,BLOCK2   ;DI</a:t>
            </a:r>
            <a:r>
              <a:rPr lang="zh-CN" altLang="en-US" dirty="0">
                <a:solidFill>
                  <a:srgbClr val="FF0000"/>
                </a:solidFill>
              </a:rPr>
              <a:t>指向目的块首址 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                </a:t>
            </a:r>
            <a:r>
              <a:rPr lang="en-US" altLang="zh-CN" dirty="0"/>
              <a:t>CMP  SI,DI               ;</a:t>
            </a:r>
            <a:r>
              <a:rPr lang="zh-CN" altLang="en-US" dirty="0"/>
              <a:t>源块首址</a:t>
            </a:r>
            <a:r>
              <a:rPr lang="en-US" altLang="zh-CN" dirty="0"/>
              <a:t>&gt;</a:t>
            </a:r>
            <a:r>
              <a:rPr lang="zh-CN" altLang="en-US" dirty="0"/>
              <a:t>目的块首址吗？ </a:t>
            </a:r>
            <a:endParaRPr lang="zh-CN" altLang="en-US" dirty="0"/>
          </a:p>
          <a:p>
            <a:r>
              <a:rPr lang="zh-CN" altLang="en-US" dirty="0"/>
              <a:t>               </a:t>
            </a:r>
            <a:r>
              <a:rPr lang="en-US" altLang="zh-CN" dirty="0"/>
              <a:t>JA  TOP                 ;</a:t>
            </a:r>
            <a:r>
              <a:rPr lang="zh-CN" altLang="en-US" dirty="0"/>
              <a:t>大于则转到</a:t>
            </a:r>
            <a:r>
              <a:rPr lang="en-US" altLang="zh-CN" dirty="0"/>
              <a:t>TOP</a:t>
            </a:r>
            <a:r>
              <a:rPr lang="zh-CN" altLang="en-US" dirty="0"/>
              <a:t>处，否则顺序执行</a:t>
            </a:r>
            <a:endParaRPr lang="zh-CN" altLang="en-US" dirty="0"/>
          </a:p>
          <a:p>
            <a:r>
              <a:rPr lang="zh-CN" altLang="en-US" dirty="0"/>
              <a:t>               </a:t>
            </a:r>
            <a:r>
              <a:rPr lang="en-US" altLang="zh-CN" dirty="0"/>
              <a:t>ADD SI,LENG-1       ;SI</a:t>
            </a:r>
            <a:r>
              <a:rPr lang="zh-CN" altLang="en-US" dirty="0"/>
              <a:t>指向源块末址</a:t>
            </a:r>
            <a:endParaRPr lang="zh-CN" altLang="en-US" dirty="0"/>
          </a:p>
          <a:p>
            <a:r>
              <a:rPr lang="zh-CN" altLang="en-US" dirty="0"/>
              <a:t>               </a:t>
            </a:r>
            <a:r>
              <a:rPr lang="en-US" altLang="zh-CN" dirty="0"/>
              <a:t>ADD DI,LENG-1       ;DI</a:t>
            </a:r>
            <a:r>
              <a:rPr lang="zh-CN" altLang="en-US" dirty="0"/>
              <a:t>指向目的块末址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79376" y="987243"/>
            <a:ext cx="5703551" cy="5632311"/>
          </a:xfrm>
          <a:prstGeom prst="rect">
            <a:avLst/>
          </a:prstGeom>
          <a:noFill/>
          <a:ln w="28575">
            <a:prstDash val="lgDash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BOTTOM: MOV AL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[SI]        ;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从末址开始传送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MOV [DI],  AL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DEC SI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DEC DI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DEC CX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JNE   BOTTOM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    JMP   END1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TOP: MOV AL,[SI]              ;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从首址开始传送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MOV [DI],AL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INC SI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INC DI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DEC CX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JNE TOP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END1: 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MOV AH,4CH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INT 21H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COSEG  ENDS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END BEGIN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矩形 6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用跳转表形成多路分支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MH_Other_1"/>
          <p:cNvCxnSpPr/>
          <p:nvPr>
            <p:custDataLst>
              <p:tags r:id="rId2"/>
            </p:custDataLst>
          </p:nvPr>
        </p:nvCxnSpPr>
        <p:spPr>
          <a:xfrm>
            <a:off x="3764317" y="2000680"/>
            <a:ext cx="0" cy="397986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Text_1"/>
          <p:cNvSpPr/>
          <p:nvPr>
            <p:custDataLst>
              <p:tags r:id="rId3"/>
            </p:custDataLst>
          </p:nvPr>
        </p:nvSpPr>
        <p:spPr bwMode="auto">
          <a:xfrm>
            <a:off x="4180766" y="2749980"/>
            <a:ext cx="4608513" cy="51435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跳转表用入口地址构成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Other_2"/>
          <p:cNvSpPr/>
          <p:nvPr>
            <p:custDataLst>
              <p:tags r:id="rId4"/>
            </p:custDataLst>
          </p:nvPr>
        </p:nvSpPr>
        <p:spPr bwMode="auto">
          <a:xfrm rot="10800000">
            <a:off x="8597191" y="2807130"/>
            <a:ext cx="127000" cy="127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11" name="MH_Other_3"/>
          <p:cNvCxnSpPr>
            <a:stCxn id="13" idx="0"/>
          </p:cNvCxnSpPr>
          <p:nvPr>
            <p:custDataLst>
              <p:tags r:id="rId5"/>
            </p:custDataLst>
          </p:nvPr>
        </p:nvCxnSpPr>
        <p:spPr bwMode="auto">
          <a:xfrm flipH="1">
            <a:off x="3694468" y="2998424"/>
            <a:ext cx="549798" cy="7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H_Other_4"/>
          <p:cNvSpPr/>
          <p:nvPr>
            <p:custDataLst>
              <p:tags r:id="rId6"/>
            </p:custDataLst>
          </p:nvPr>
        </p:nvSpPr>
        <p:spPr bwMode="auto">
          <a:xfrm rot="5400000">
            <a:off x="3695261" y="2933336"/>
            <a:ext cx="128587" cy="130175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MH_Other_5"/>
          <p:cNvSpPr/>
          <p:nvPr>
            <p:custDataLst>
              <p:tags r:id="rId7"/>
            </p:custDataLst>
          </p:nvPr>
        </p:nvSpPr>
        <p:spPr bwMode="auto">
          <a:xfrm rot="5400000">
            <a:off x="4114885" y="2933336"/>
            <a:ext cx="128587" cy="130175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5" name="MH_Text_2"/>
          <p:cNvSpPr/>
          <p:nvPr>
            <p:custDataLst>
              <p:tags r:id="rId8"/>
            </p:custDataLst>
          </p:nvPr>
        </p:nvSpPr>
        <p:spPr bwMode="auto">
          <a:xfrm>
            <a:off x="4180766" y="4826430"/>
            <a:ext cx="4608513" cy="51276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跳转表用无条件转移指令构成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Other_6"/>
          <p:cNvSpPr/>
          <p:nvPr>
            <p:custDataLst>
              <p:tags r:id="rId9"/>
            </p:custDataLst>
          </p:nvPr>
        </p:nvSpPr>
        <p:spPr bwMode="auto">
          <a:xfrm rot="10800000">
            <a:off x="8597191" y="4883580"/>
            <a:ext cx="127000" cy="127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17" name="MH_Other_7"/>
          <p:cNvCxnSpPr>
            <a:stCxn id="19" idx="0"/>
          </p:cNvCxnSpPr>
          <p:nvPr>
            <p:custDataLst>
              <p:tags r:id="rId10"/>
            </p:custDataLst>
          </p:nvPr>
        </p:nvCxnSpPr>
        <p:spPr bwMode="auto">
          <a:xfrm flipH="1">
            <a:off x="3694468" y="5074874"/>
            <a:ext cx="549798" cy="7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H_Other_8"/>
          <p:cNvSpPr/>
          <p:nvPr>
            <p:custDataLst>
              <p:tags r:id="rId11"/>
            </p:custDataLst>
          </p:nvPr>
        </p:nvSpPr>
        <p:spPr bwMode="auto">
          <a:xfrm rot="5400000">
            <a:off x="3695261" y="5009786"/>
            <a:ext cx="128587" cy="130175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9" name="MH_Other_9"/>
          <p:cNvSpPr/>
          <p:nvPr>
            <p:custDataLst>
              <p:tags r:id="rId12"/>
            </p:custDataLst>
          </p:nvPr>
        </p:nvSpPr>
        <p:spPr bwMode="auto">
          <a:xfrm rot="5400000">
            <a:off x="4114885" y="5009786"/>
            <a:ext cx="128587" cy="130175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" name="矩形 1"/>
          <p:cNvSpPr/>
          <p:nvPr/>
        </p:nvSpPr>
        <p:spPr>
          <a:xfrm>
            <a:off x="151734" y="2734244"/>
            <a:ext cx="3656192" cy="2221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当程序的分支数量较多时，采用跳转表的方法可以使程序长度变短，  跳转表有两种构成方法：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矩形 6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跳转表用入口地址构成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MH_Other_1"/>
          <p:cNvSpPr/>
          <p:nvPr>
            <p:custDataLst>
              <p:tags r:id="rId2"/>
            </p:custDataLst>
          </p:nvPr>
        </p:nvSpPr>
        <p:spPr>
          <a:xfrm>
            <a:off x="2152949" y="2233799"/>
            <a:ext cx="3889375" cy="3192462"/>
          </a:xfrm>
          <a:custGeom>
            <a:avLst/>
            <a:gdLst>
              <a:gd name="connsiteX0" fmla="*/ 0 w 3718560"/>
              <a:gd name="connsiteY0" fmla="*/ 0 h 3518262"/>
              <a:gd name="connsiteX1" fmla="*/ 0 w 3718560"/>
              <a:gd name="connsiteY1" fmla="*/ 3509554 h 3518262"/>
              <a:gd name="connsiteX2" fmla="*/ 3718560 w 3718560"/>
              <a:gd name="connsiteY2" fmla="*/ 3518262 h 3518262"/>
              <a:gd name="connsiteX3" fmla="*/ 3718560 w 3718560"/>
              <a:gd name="connsiteY3" fmla="*/ 3518262 h 351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8560" h="3518262">
                <a:moveTo>
                  <a:pt x="0" y="0"/>
                </a:moveTo>
                <a:lnTo>
                  <a:pt x="0" y="3509554"/>
                </a:lnTo>
                <a:lnTo>
                  <a:pt x="3718560" y="3518262"/>
                </a:lnTo>
                <a:lnTo>
                  <a:pt x="3718560" y="3518262"/>
                </a:lnTo>
              </a:path>
            </a:pathLst>
          </a:cu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0" name="MH_Desc_1"/>
          <p:cNvSpPr/>
          <p:nvPr>
            <p:custDataLst>
              <p:tags r:id="rId3"/>
            </p:custDataLst>
          </p:nvPr>
        </p:nvSpPr>
        <p:spPr>
          <a:xfrm>
            <a:off x="1916412" y="2521136"/>
            <a:ext cx="5464175" cy="3911600"/>
          </a:xfrm>
          <a:custGeom>
            <a:avLst/>
            <a:gdLst>
              <a:gd name="connsiteX0" fmla="*/ 5320937 w 5320937"/>
              <a:gd name="connsiteY0" fmla="*/ 1837508 h 4188823"/>
              <a:gd name="connsiteX1" fmla="*/ 5320937 w 5320937"/>
              <a:gd name="connsiteY1" fmla="*/ 0 h 4188823"/>
              <a:gd name="connsiteX2" fmla="*/ 0 w 5320937"/>
              <a:gd name="connsiteY2" fmla="*/ 0 h 4188823"/>
              <a:gd name="connsiteX3" fmla="*/ 0 w 5320937"/>
              <a:gd name="connsiteY3" fmla="*/ 3405051 h 4188823"/>
              <a:gd name="connsiteX4" fmla="*/ 2717075 w 5320937"/>
              <a:gd name="connsiteY4" fmla="*/ 3405051 h 4188823"/>
              <a:gd name="connsiteX5" fmla="*/ 3500847 w 5320937"/>
              <a:gd name="connsiteY5" fmla="*/ 4188823 h 4188823"/>
              <a:gd name="connsiteX6" fmla="*/ 3518263 w 5320937"/>
              <a:gd name="connsiteY6" fmla="*/ 4188823 h 418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0937" h="4188823">
                <a:moveTo>
                  <a:pt x="5320937" y="1837508"/>
                </a:moveTo>
                <a:lnTo>
                  <a:pt x="5320937" y="0"/>
                </a:lnTo>
                <a:lnTo>
                  <a:pt x="0" y="0"/>
                </a:lnTo>
                <a:lnTo>
                  <a:pt x="0" y="3405051"/>
                </a:lnTo>
                <a:lnTo>
                  <a:pt x="2717075" y="3405051"/>
                </a:lnTo>
                <a:lnTo>
                  <a:pt x="3500847" y="4188823"/>
                </a:lnTo>
                <a:lnTo>
                  <a:pt x="3518263" y="4188823"/>
                </a:lnTo>
              </a:path>
            </a:pathLst>
          </a:cu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lIns="612000" tIns="216000" rIns="324000" bIns="1584000">
            <a:no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方法：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将各分支的</a:t>
            </a:r>
            <a:r>
              <a:rPr lang="zh-CN" altLang="en-US" sz="28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入口地址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组织成一个表放在数据段中，在程序中通过查表的方法获得各分支的入口地址。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Other_2"/>
          <p:cNvSpPr/>
          <p:nvPr>
            <p:custDataLst>
              <p:tags r:id="rId4"/>
            </p:custDataLst>
          </p:nvPr>
        </p:nvSpPr>
        <p:spPr bwMode="auto">
          <a:xfrm>
            <a:off x="5496224" y="4126099"/>
            <a:ext cx="2281238" cy="2357437"/>
          </a:xfrm>
          <a:custGeom>
            <a:avLst/>
            <a:gdLst>
              <a:gd name="T0" fmla="*/ 311438 w 1909763"/>
              <a:gd name="T1" fmla="*/ 1234671 h 1912938"/>
              <a:gd name="T2" fmla="*/ 423998 w 1909763"/>
              <a:gd name="T3" fmla="*/ 1256142 h 1912938"/>
              <a:gd name="T4" fmla="*/ 469528 w 1909763"/>
              <a:gd name="T5" fmla="*/ 1335710 h 1912938"/>
              <a:gd name="T6" fmla="*/ 530235 w 1909763"/>
              <a:gd name="T7" fmla="*/ 1396649 h 1912938"/>
              <a:gd name="T8" fmla="*/ 631728 w 1909763"/>
              <a:gd name="T9" fmla="*/ 1456326 h 1912938"/>
              <a:gd name="T10" fmla="*/ 647854 w 1909763"/>
              <a:gd name="T11" fmla="*/ 1533683 h 1912938"/>
              <a:gd name="T12" fmla="*/ 0 w 1909763"/>
              <a:gd name="T13" fmla="*/ 1905000 h 1912938"/>
              <a:gd name="T14" fmla="*/ 990076 w 1909763"/>
              <a:gd name="T15" fmla="*/ 547002 h 1912938"/>
              <a:gd name="T16" fmla="*/ 1084268 w 1909763"/>
              <a:gd name="T17" fmla="*/ 595709 h 1912938"/>
              <a:gd name="T18" fmla="*/ 1176565 w 1909763"/>
              <a:gd name="T19" fmla="*/ 667504 h 1912938"/>
              <a:gd name="T20" fmla="*/ 1294781 w 1909763"/>
              <a:gd name="T21" fmla="*/ 800657 h 1912938"/>
              <a:gd name="T22" fmla="*/ 1351992 w 1909763"/>
              <a:gd name="T23" fmla="*/ 906610 h 1912938"/>
              <a:gd name="T24" fmla="*/ 1367480 w 1909763"/>
              <a:gd name="T25" fmla="*/ 971447 h 1912938"/>
              <a:gd name="T26" fmla="*/ 741633 w 1909763"/>
              <a:gd name="T27" fmla="*/ 1521772 h 1912938"/>
              <a:gd name="T28" fmla="*/ 719507 w 1909763"/>
              <a:gd name="T29" fmla="*/ 1441437 h 1912938"/>
              <a:gd name="T30" fmla="*/ 689163 w 1909763"/>
              <a:gd name="T31" fmla="*/ 1362684 h 1912938"/>
              <a:gd name="T32" fmla="*/ 605717 w 1909763"/>
              <a:gd name="T33" fmla="*/ 1309233 h 1912938"/>
              <a:gd name="T34" fmla="*/ 554511 w 1909763"/>
              <a:gd name="T35" fmla="*/ 1257047 h 1912938"/>
              <a:gd name="T36" fmla="*/ 495403 w 1909763"/>
              <a:gd name="T37" fmla="*/ 1173233 h 1912938"/>
              <a:gd name="T38" fmla="*/ 414485 w 1909763"/>
              <a:gd name="T39" fmla="*/ 1167223 h 1912938"/>
              <a:gd name="T40" fmla="*/ 334200 w 1909763"/>
              <a:gd name="T41" fmla="*/ 1137810 h 1912938"/>
              <a:gd name="T42" fmla="*/ 1102115 w 1909763"/>
              <a:gd name="T43" fmla="*/ 389221 h 1912938"/>
              <a:gd name="T44" fmla="*/ 1182317 w 1909763"/>
              <a:gd name="T45" fmla="*/ 412935 h 1912938"/>
              <a:gd name="T46" fmla="*/ 1278052 w 1909763"/>
              <a:gd name="T47" fmla="*/ 467951 h 1912938"/>
              <a:gd name="T48" fmla="*/ 1390271 w 1909763"/>
              <a:gd name="T49" fmla="*/ 569762 h 1912938"/>
              <a:gd name="T50" fmla="*/ 1465401 w 1909763"/>
              <a:gd name="T51" fmla="*/ 674102 h 1912938"/>
              <a:gd name="T52" fmla="*/ 1496150 w 1909763"/>
              <a:gd name="T53" fmla="*/ 753148 h 1912938"/>
              <a:gd name="T54" fmla="*/ 1438773 w 1909763"/>
              <a:gd name="T55" fmla="*/ 874245 h 1912938"/>
              <a:gd name="T56" fmla="*/ 1394075 w 1909763"/>
              <a:gd name="T57" fmla="*/ 754728 h 1912938"/>
              <a:gd name="T58" fmla="*/ 1286611 w 1909763"/>
              <a:gd name="T59" fmla="*/ 617822 h 1912938"/>
              <a:gd name="T60" fmla="*/ 1182317 w 1909763"/>
              <a:gd name="T61" fmla="*/ 530239 h 1912938"/>
              <a:gd name="T62" fmla="*/ 1095458 w 1909763"/>
              <a:gd name="T63" fmla="*/ 479966 h 1912938"/>
              <a:gd name="T64" fmla="*/ 1079925 w 1909763"/>
              <a:gd name="T65" fmla="*/ 387324 h 1912938"/>
              <a:gd name="T66" fmla="*/ 1274840 w 1909763"/>
              <a:gd name="T67" fmla="*/ 248813 h 1912938"/>
              <a:gd name="T68" fmla="*/ 1361157 w 1909763"/>
              <a:gd name="T69" fmla="*/ 287000 h 1912938"/>
              <a:gd name="T70" fmla="*/ 1471820 w 1909763"/>
              <a:gd name="T71" fmla="*/ 367792 h 1912938"/>
              <a:gd name="T72" fmla="*/ 1577108 w 1909763"/>
              <a:gd name="T73" fmla="*/ 484246 h 1912938"/>
              <a:gd name="T74" fmla="*/ 1629910 w 1909763"/>
              <a:gd name="T75" fmla="*/ 580818 h 1912938"/>
              <a:gd name="T76" fmla="*/ 1646668 w 1909763"/>
              <a:gd name="T77" fmla="*/ 647723 h 1912938"/>
              <a:gd name="T78" fmla="*/ 1571733 w 1909763"/>
              <a:gd name="T79" fmla="*/ 701374 h 1912938"/>
              <a:gd name="T80" fmla="*/ 1500908 w 1909763"/>
              <a:gd name="T81" fmla="*/ 566932 h 1912938"/>
              <a:gd name="T82" fmla="*/ 1381077 w 1909763"/>
              <a:gd name="T83" fmla="*/ 437539 h 1912938"/>
              <a:gd name="T84" fmla="*/ 1277685 w 1909763"/>
              <a:gd name="T85" fmla="*/ 362111 h 1912938"/>
              <a:gd name="T86" fmla="*/ 1174610 w 1909763"/>
              <a:gd name="T87" fmla="*/ 313195 h 1912938"/>
              <a:gd name="T88" fmla="*/ 1571880 w 1909763"/>
              <a:gd name="T89" fmla="*/ 0 h 1912938"/>
              <a:gd name="T90" fmla="*/ 1674374 w 1909763"/>
              <a:gd name="T91" fmla="*/ 27868 h 1912938"/>
              <a:gd name="T92" fmla="*/ 1797116 w 1909763"/>
              <a:gd name="T93" fmla="*/ 110838 h 1912938"/>
              <a:gd name="T94" fmla="*/ 1880946 w 1909763"/>
              <a:gd name="T95" fmla="*/ 216927 h 1912938"/>
              <a:gd name="T96" fmla="*/ 1901825 w 1909763"/>
              <a:gd name="T97" fmla="*/ 315415 h 1912938"/>
              <a:gd name="T98" fmla="*/ 1879681 w 1909763"/>
              <a:gd name="T99" fmla="*/ 399018 h 1912938"/>
              <a:gd name="T100" fmla="*/ 1834128 w 1909763"/>
              <a:gd name="T101" fmla="*/ 461405 h 1912938"/>
              <a:gd name="T102" fmla="*/ 1716764 w 1909763"/>
              <a:gd name="T103" fmla="*/ 551026 h 1912938"/>
              <a:gd name="T104" fmla="*/ 1686079 w 1909763"/>
              <a:gd name="T105" fmla="*/ 466156 h 1912938"/>
              <a:gd name="T106" fmla="*/ 1635148 w 1909763"/>
              <a:gd name="T107" fmla="*/ 386034 h 1912938"/>
              <a:gd name="T108" fmla="*/ 1552899 w 1909763"/>
              <a:gd name="T109" fmla="*/ 297997 h 1912938"/>
              <a:gd name="T110" fmla="*/ 1465272 w 1909763"/>
              <a:gd name="T111" fmla="*/ 231811 h 1912938"/>
              <a:gd name="T112" fmla="*/ 1387135 w 1909763"/>
              <a:gd name="T113" fmla="*/ 193176 h 1912938"/>
              <a:gd name="T114" fmla="*/ 1324816 w 1909763"/>
              <a:gd name="T115" fmla="*/ 138389 h 1912938"/>
              <a:gd name="T116" fmla="*/ 1449455 w 1909763"/>
              <a:gd name="T117" fmla="*/ 33885 h 1912938"/>
              <a:gd name="T118" fmla="*/ 1518102 w 1909763"/>
              <a:gd name="T119" fmla="*/ 4750 h 191293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909763" h="1912938">
                <a:moveTo>
                  <a:pt x="275590" y="1223963"/>
                </a:moveTo>
                <a:lnTo>
                  <a:pt x="276860" y="1225231"/>
                </a:lnTo>
                <a:lnTo>
                  <a:pt x="281623" y="1228085"/>
                </a:lnTo>
                <a:lnTo>
                  <a:pt x="285433" y="1229987"/>
                </a:lnTo>
                <a:lnTo>
                  <a:pt x="290513" y="1232207"/>
                </a:lnTo>
                <a:lnTo>
                  <a:pt x="296545" y="1235060"/>
                </a:lnTo>
                <a:lnTo>
                  <a:pt x="304165" y="1237280"/>
                </a:lnTo>
                <a:lnTo>
                  <a:pt x="312738" y="1239816"/>
                </a:lnTo>
                <a:lnTo>
                  <a:pt x="323215" y="1242036"/>
                </a:lnTo>
                <a:lnTo>
                  <a:pt x="335280" y="1244255"/>
                </a:lnTo>
                <a:lnTo>
                  <a:pt x="348933" y="1246157"/>
                </a:lnTo>
                <a:lnTo>
                  <a:pt x="364173" y="1248060"/>
                </a:lnTo>
                <a:lnTo>
                  <a:pt x="381318" y="1249328"/>
                </a:lnTo>
                <a:lnTo>
                  <a:pt x="400368" y="1249962"/>
                </a:lnTo>
                <a:lnTo>
                  <a:pt x="421958" y="1250279"/>
                </a:lnTo>
                <a:lnTo>
                  <a:pt x="425768" y="1261376"/>
                </a:lnTo>
                <a:lnTo>
                  <a:pt x="430213" y="1272474"/>
                </a:lnTo>
                <a:lnTo>
                  <a:pt x="434658" y="1282937"/>
                </a:lnTo>
                <a:lnTo>
                  <a:pt x="440055" y="1293083"/>
                </a:lnTo>
                <a:lnTo>
                  <a:pt x="445453" y="1303229"/>
                </a:lnTo>
                <a:lnTo>
                  <a:pt x="451485" y="1313375"/>
                </a:lnTo>
                <a:lnTo>
                  <a:pt x="457835" y="1322886"/>
                </a:lnTo>
                <a:lnTo>
                  <a:pt x="464185" y="1332081"/>
                </a:lnTo>
                <a:lnTo>
                  <a:pt x="471488" y="1341276"/>
                </a:lnTo>
                <a:lnTo>
                  <a:pt x="478473" y="1349837"/>
                </a:lnTo>
                <a:lnTo>
                  <a:pt x="485775" y="1358080"/>
                </a:lnTo>
                <a:lnTo>
                  <a:pt x="493395" y="1366324"/>
                </a:lnTo>
                <a:lnTo>
                  <a:pt x="500698" y="1374250"/>
                </a:lnTo>
                <a:lnTo>
                  <a:pt x="508635" y="1381860"/>
                </a:lnTo>
                <a:lnTo>
                  <a:pt x="516573" y="1388835"/>
                </a:lnTo>
                <a:lnTo>
                  <a:pt x="524510" y="1395493"/>
                </a:lnTo>
                <a:lnTo>
                  <a:pt x="532448" y="1402469"/>
                </a:lnTo>
                <a:lnTo>
                  <a:pt x="540385" y="1408810"/>
                </a:lnTo>
                <a:lnTo>
                  <a:pt x="555943" y="1420541"/>
                </a:lnTo>
                <a:lnTo>
                  <a:pt x="571500" y="1430687"/>
                </a:lnTo>
                <a:lnTo>
                  <a:pt x="586105" y="1439565"/>
                </a:lnTo>
                <a:lnTo>
                  <a:pt x="600075" y="1447492"/>
                </a:lnTo>
                <a:lnTo>
                  <a:pt x="612775" y="1453833"/>
                </a:lnTo>
                <a:lnTo>
                  <a:pt x="624523" y="1458589"/>
                </a:lnTo>
                <a:lnTo>
                  <a:pt x="634365" y="1462394"/>
                </a:lnTo>
                <a:lnTo>
                  <a:pt x="634365" y="1467784"/>
                </a:lnTo>
                <a:lnTo>
                  <a:pt x="634683" y="1473808"/>
                </a:lnTo>
                <a:lnTo>
                  <a:pt x="635318" y="1479832"/>
                </a:lnTo>
                <a:lnTo>
                  <a:pt x="636270" y="1486173"/>
                </a:lnTo>
                <a:lnTo>
                  <a:pt x="638810" y="1499173"/>
                </a:lnTo>
                <a:lnTo>
                  <a:pt x="641668" y="1512489"/>
                </a:lnTo>
                <a:lnTo>
                  <a:pt x="645795" y="1526440"/>
                </a:lnTo>
                <a:lnTo>
                  <a:pt x="650558" y="1540074"/>
                </a:lnTo>
                <a:lnTo>
                  <a:pt x="655321" y="1553707"/>
                </a:lnTo>
                <a:lnTo>
                  <a:pt x="660083" y="1566707"/>
                </a:lnTo>
                <a:lnTo>
                  <a:pt x="665481" y="1579389"/>
                </a:lnTo>
                <a:lnTo>
                  <a:pt x="670243" y="1590803"/>
                </a:lnTo>
                <a:lnTo>
                  <a:pt x="679133" y="1610144"/>
                </a:lnTo>
                <a:lnTo>
                  <a:pt x="685165" y="1623144"/>
                </a:lnTo>
                <a:lnTo>
                  <a:pt x="687388" y="1627900"/>
                </a:lnTo>
                <a:lnTo>
                  <a:pt x="0" y="1912938"/>
                </a:lnTo>
                <a:lnTo>
                  <a:pt x="275590" y="1223963"/>
                </a:lnTo>
                <a:close/>
                <a:moveTo>
                  <a:pt x="923427" y="530225"/>
                </a:moveTo>
                <a:lnTo>
                  <a:pt x="931362" y="531813"/>
                </a:lnTo>
                <a:lnTo>
                  <a:pt x="941201" y="533401"/>
                </a:lnTo>
                <a:lnTo>
                  <a:pt x="951993" y="536259"/>
                </a:lnTo>
                <a:lnTo>
                  <a:pt x="965007" y="539435"/>
                </a:lnTo>
                <a:lnTo>
                  <a:pt x="978972" y="544199"/>
                </a:lnTo>
                <a:lnTo>
                  <a:pt x="994208" y="549281"/>
                </a:lnTo>
                <a:lnTo>
                  <a:pt x="1010713" y="555950"/>
                </a:lnTo>
                <a:lnTo>
                  <a:pt x="1028805" y="564526"/>
                </a:lnTo>
                <a:lnTo>
                  <a:pt x="1038327" y="568972"/>
                </a:lnTo>
                <a:lnTo>
                  <a:pt x="1047849" y="574053"/>
                </a:lnTo>
                <a:lnTo>
                  <a:pt x="1057689" y="579453"/>
                </a:lnTo>
                <a:lnTo>
                  <a:pt x="1067845" y="585487"/>
                </a:lnTo>
                <a:lnTo>
                  <a:pt x="1078320" y="591521"/>
                </a:lnTo>
                <a:lnTo>
                  <a:pt x="1088794" y="598191"/>
                </a:lnTo>
                <a:lnTo>
                  <a:pt x="1099903" y="605495"/>
                </a:lnTo>
                <a:lnTo>
                  <a:pt x="1111012" y="613118"/>
                </a:lnTo>
                <a:lnTo>
                  <a:pt x="1122439" y="621058"/>
                </a:lnTo>
                <a:lnTo>
                  <a:pt x="1133548" y="630268"/>
                </a:lnTo>
                <a:lnTo>
                  <a:pt x="1145609" y="639161"/>
                </a:lnTo>
                <a:lnTo>
                  <a:pt x="1157353" y="649006"/>
                </a:lnTo>
                <a:lnTo>
                  <a:pt x="1169415" y="659487"/>
                </a:lnTo>
                <a:lnTo>
                  <a:pt x="1181476" y="670285"/>
                </a:lnTo>
                <a:lnTo>
                  <a:pt x="1193855" y="681719"/>
                </a:lnTo>
                <a:lnTo>
                  <a:pt x="1206234" y="693787"/>
                </a:lnTo>
                <a:lnTo>
                  <a:pt x="1224326" y="712208"/>
                </a:lnTo>
                <a:lnTo>
                  <a:pt x="1241148" y="730311"/>
                </a:lnTo>
                <a:lnTo>
                  <a:pt x="1257336" y="748731"/>
                </a:lnTo>
                <a:lnTo>
                  <a:pt x="1272888" y="767152"/>
                </a:lnTo>
                <a:lnTo>
                  <a:pt x="1287172" y="785573"/>
                </a:lnTo>
                <a:lnTo>
                  <a:pt x="1300185" y="803993"/>
                </a:lnTo>
                <a:lnTo>
                  <a:pt x="1312246" y="822096"/>
                </a:lnTo>
                <a:lnTo>
                  <a:pt x="1323356" y="840199"/>
                </a:lnTo>
                <a:lnTo>
                  <a:pt x="1333513" y="857984"/>
                </a:lnTo>
                <a:lnTo>
                  <a:pt x="1343035" y="875770"/>
                </a:lnTo>
                <a:lnTo>
                  <a:pt x="1346843" y="884345"/>
                </a:lnTo>
                <a:lnTo>
                  <a:pt x="1350970" y="892920"/>
                </a:lnTo>
                <a:lnTo>
                  <a:pt x="1354461" y="901813"/>
                </a:lnTo>
                <a:lnTo>
                  <a:pt x="1357635" y="910388"/>
                </a:lnTo>
                <a:lnTo>
                  <a:pt x="1360809" y="918963"/>
                </a:lnTo>
                <a:lnTo>
                  <a:pt x="1363349" y="927220"/>
                </a:lnTo>
                <a:lnTo>
                  <a:pt x="1365570" y="935478"/>
                </a:lnTo>
                <a:lnTo>
                  <a:pt x="1367792" y="943735"/>
                </a:lnTo>
                <a:lnTo>
                  <a:pt x="1369697" y="951675"/>
                </a:lnTo>
                <a:lnTo>
                  <a:pt x="1370966" y="959933"/>
                </a:lnTo>
                <a:lnTo>
                  <a:pt x="1372236" y="967873"/>
                </a:lnTo>
                <a:lnTo>
                  <a:pt x="1373188" y="975495"/>
                </a:lnTo>
                <a:lnTo>
                  <a:pt x="774247" y="1579563"/>
                </a:lnTo>
                <a:lnTo>
                  <a:pt x="771708" y="1576387"/>
                </a:lnTo>
                <a:lnTo>
                  <a:pt x="768851" y="1572258"/>
                </a:lnTo>
                <a:lnTo>
                  <a:pt x="765042" y="1566542"/>
                </a:lnTo>
                <a:lnTo>
                  <a:pt x="760281" y="1559237"/>
                </a:lnTo>
                <a:lnTo>
                  <a:pt x="755520" y="1550344"/>
                </a:lnTo>
                <a:lnTo>
                  <a:pt x="749807" y="1540181"/>
                </a:lnTo>
                <a:lnTo>
                  <a:pt x="744728" y="1528113"/>
                </a:lnTo>
                <a:lnTo>
                  <a:pt x="739333" y="1515091"/>
                </a:lnTo>
                <a:lnTo>
                  <a:pt x="734254" y="1500164"/>
                </a:lnTo>
                <a:lnTo>
                  <a:pt x="731715" y="1492224"/>
                </a:lnTo>
                <a:lnTo>
                  <a:pt x="729493" y="1483967"/>
                </a:lnTo>
                <a:lnTo>
                  <a:pt x="727271" y="1475392"/>
                </a:lnTo>
                <a:lnTo>
                  <a:pt x="725367" y="1466181"/>
                </a:lnTo>
                <a:lnTo>
                  <a:pt x="724097" y="1457289"/>
                </a:lnTo>
                <a:lnTo>
                  <a:pt x="722510" y="1447443"/>
                </a:lnTo>
                <a:lnTo>
                  <a:pt x="721241" y="1437280"/>
                </a:lnTo>
                <a:lnTo>
                  <a:pt x="720288" y="1427117"/>
                </a:lnTo>
                <a:lnTo>
                  <a:pt x="719336" y="1416319"/>
                </a:lnTo>
                <a:lnTo>
                  <a:pt x="719336" y="1405203"/>
                </a:lnTo>
                <a:lnTo>
                  <a:pt x="719336" y="1394087"/>
                </a:lnTo>
                <a:lnTo>
                  <a:pt x="719971" y="1382018"/>
                </a:lnTo>
                <a:lnTo>
                  <a:pt x="705688" y="1375349"/>
                </a:lnTo>
                <a:lnTo>
                  <a:pt x="692039" y="1368362"/>
                </a:lnTo>
                <a:lnTo>
                  <a:pt x="679343" y="1361692"/>
                </a:lnTo>
                <a:lnTo>
                  <a:pt x="667282" y="1355023"/>
                </a:lnTo>
                <a:lnTo>
                  <a:pt x="655855" y="1348035"/>
                </a:lnTo>
                <a:lnTo>
                  <a:pt x="645381" y="1341366"/>
                </a:lnTo>
                <a:lnTo>
                  <a:pt x="635224" y="1334696"/>
                </a:lnTo>
                <a:lnTo>
                  <a:pt x="625385" y="1327709"/>
                </a:lnTo>
                <a:lnTo>
                  <a:pt x="616497" y="1321357"/>
                </a:lnTo>
                <a:lnTo>
                  <a:pt x="608245" y="1314688"/>
                </a:lnTo>
                <a:lnTo>
                  <a:pt x="599992" y="1308018"/>
                </a:lnTo>
                <a:lnTo>
                  <a:pt x="592692" y="1301349"/>
                </a:lnTo>
                <a:lnTo>
                  <a:pt x="585709" y="1294679"/>
                </a:lnTo>
                <a:lnTo>
                  <a:pt x="579361" y="1288327"/>
                </a:lnTo>
                <a:lnTo>
                  <a:pt x="573013" y="1281975"/>
                </a:lnTo>
                <a:lnTo>
                  <a:pt x="567300" y="1275306"/>
                </a:lnTo>
                <a:lnTo>
                  <a:pt x="561904" y="1268636"/>
                </a:lnTo>
                <a:lnTo>
                  <a:pt x="556825" y="1262285"/>
                </a:lnTo>
                <a:lnTo>
                  <a:pt x="552064" y="1255933"/>
                </a:lnTo>
                <a:lnTo>
                  <a:pt x="547621" y="1249898"/>
                </a:lnTo>
                <a:lnTo>
                  <a:pt x="539686" y="1237194"/>
                </a:lnTo>
                <a:lnTo>
                  <a:pt x="532703" y="1224808"/>
                </a:lnTo>
                <a:lnTo>
                  <a:pt x="526355" y="1212739"/>
                </a:lnTo>
                <a:lnTo>
                  <a:pt x="520641" y="1200988"/>
                </a:lnTo>
                <a:lnTo>
                  <a:pt x="509850" y="1177804"/>
                </a:lnTo>
                <a:lnTo>
                  <a:pt x="497471" y="1178122"/>
                </a:lnTo>
                <a:lnTo>
                  <a:pt x="485727" y="1178122"/>
                </a:lnTo>
                <a:lnTo>
                  <a:pt x="474300" y="1178122"/>
                </a:lnTo>
                <a:lnTo>
                  <a:pt x="463509" y="1177804"/>
                </a:lnTo>
                <a:lnTo>
                  <a:pt x="453352" y="1177169"/>
                </a:lnTo>
                <a:lnTo>
                  <a:pt x="443512" y="1175898"/>
                </a:lnTo>
                <a:lnTo>
                  <a:pt x="433673" y="1174628"/>
                </a:lnTo>
                <a:lnTo>
                  <a:pt x="424785" y="1173675"/>
                </a:lnTo>
                <a:lnTo>
                  <a:pt x="416215" y="1172087"/>
                </a:lnTo>
                <a:lnTo>
                  <a:pt x="408280" y="1170182"/>
                </a:lnTo>
                <a:lnTo>
                  <a:pt x="393045" y="1167006"/>
                </a:lnTo>
                <a:lnTo>
                  <a:pt x="379714" y="1162877"/>
                </a:lnTo>
                <a:lnTo>
                  <a:pt x="367653" y="1158431"/>
                </a:lnTo>
                <a:lnTo>
                  <a:pt x="357496" y="1153984"/>
                </a:lnTo>
                <a:lnTo>
                  <a:pt x="348926" y="1149855"/>
                </a:lnTo>
                <a:lnTo>
                  <a:pt x="341308" y="1146044"/>
                </a:lnTo>
                <a:lnTo>
                  <a:pt x="335595" y="1142551"/>
                </a:lnTo>
                <a:lnTo>
                  <a:pt x="331151" y="1139375"/>
                </a:lnTo>
                <a:lnTo>
                  <a:pt x="327660" y="1137152"/>
                </a:lnTo>
                <a:lnTo>
                  <a:pt x="325438" y="1134928"/>
                </a:lnTo>
                <a:lnTo>
                  <a:pt x="923427" y="530225"/>
                </a:lnTo>
                <a:close/>
                <a:moveTo>
                  <a:pt x="1084432" y="388938"/>
                </a:moveTo>
                <a:lnTo>
                  <a:pt x="1089844" y="389573"/>
                </a:lnTo>
                <a:lnTo>
                  <a:pt x="1097165" y="389891"/>
                </a:lnTo>
                <a:lnTo>
                  <a:pt x="1106715" y="390843"/>
                </a:lnTo>
                <a:lnTo>
                  <a:pt x="1118175" y="392748"/>
                </a:lnTo>
                <a:lnTo>
                  <a:pt x="1132499" y="396241"/>
                </a:lnTo>
                <a:lnTo>
                  <a:pt x="1140458" y="398146"/>
                </a:lnTo>
                <a:lnTo>
                  <a:pt x="1148734" y="400686"/>
                </a:lnTo>
                <a:lnTo>
                  <a:pt x="1157329" y="403226"/>
                </a:lnTo>
                <a:lnTo>
                  <a:pt x="1166879" y="406718"/>
                </a:lnTo>
                <a:lnTo>
                  <a:pt x="1176747" y="410528"/>
                </a:lnTo>
                <a:lnTo>
                  <a:pt x="1187252" y="414656"/>
                </a:lnTo>
                <a:lnTo>
                  <a:pt x="1197756" y="419418"/>
                </a:lnTo>
                <a:lnTo>
                  <a:pt x="1208579" y="424816"/>
                </a:lnTo>
                <a:lnTo>
                  <a:pt x="1220358" y="430848"/>
                </a:lnTo>
                <a:lnTo>
                  <a:pt x="1232136" y="437198"/>
                </a:lnTo>
                <a:lnTo>
                  <a:pt x="1244550" y="444183"/>
                </a:lnTo>
                <a:lnTo>
                  <a:pt x="1256965" y="452121"/>
                </a:lnTo>
                <a:lnTo>
                  <a:pt x="1270017" y="460376"/>
                </a:lnTo>
                <a:lnTo>
                  <a:pt x="1283386" y="469901"/>
                </a:lnTo>
                <a:lnTo>
                  <a:pt x="1296438" y="480061"/>
                </a:lnTo>
                <a:lnTo>
                  <a:pt x="1310444" y="490856"/>
                </a:lnTo>
                <a:lnTo>
                  <a:pt x="1324450" y="502286"/>
                </a:lnTo>
                <a:lnTo>
                  <a:pt x="1338775" y="514986"/>
                </a:lnTo>
                <a:lnTo>
                  <a:pt x="1353100" y="528003"/>
                </a:lnTo>
                <a:lnTo>
                  <a:pt x="1367743" y="542291"/>
                </a:lnTo>
                <a:lnTo>
                  <a:pt x="1382386" y="557531"/>
                </a:lnTo>
                <a:lnTo>
                  <a:pt x="1396074" y="572136"/>
                </a:lnTo>
                <a:lnTo>
                  <a:pt x="1408489" y="586423"/>
                </a:lnTo>
                <a:lnTo>
                  <a:pt x="1420267" y="600393"/>
                </a:lnTo>
                <a:lnTo>
                  <a:pt x="1430772" y="613728"/>
                </a:lnTo>
                <a:lnTo>
                  <a:pt x="1440640" y="627381"/>
                </a:lnTo>
                <a:lnTo>
                  <a:pt x="1449235" y="640081"/>
                </a:lnTo>
                <a:lnTo>
                  <a:pt x="1457511" y="653098"/>
                </a:lnTo>
                <a:lnTo>
                  <a:pt x="1464833" y="665163"/>
                </a:lnTo>
                <a:lnTo>
                  <a:pt x="1471517" y="676911"/>
                </a:lnTo>
                <a:lnTo>
                  <a:pt x="1477566" y="688341"/>
                </a:lnTo>
                <a:lnTo>
                  <a:pt x="1482341" y="699136"/>
                </a:lnTo>
                <a:lnTo>
                  <a:pt x="1487434" y="709613"/>
                </a:lnTo>
                <a:lnTo>
                  <a:pt x="1490935" y="720408"/>
                </a:lnTo>
                <a:lnTo>
                  <a:pt x="1494755" y="729616"/>
                </a:lnTo>
                <a:lnTo>
                  <a:pt x="1497939" y="739141"/>
                </a:lnTo>
                <a:lnTo>
                  <a:pt x="1500167" y="747713"/>
                </a:lnTo>
                <a:lnTo>
                  <a:pt x="1502395" y="756286"/>
                </a:lnTo>
                <a:lnTo>
                  <a:pt x="1503987" y="763906"/>
                </a:lnTo>
                <a:lnTo>
                  <a:pt x="1505260" y="771526"/>
                </a:lnTo>
                <a:lnTo>
                  <a:pt x="1507170" y="784543"/>
                </a:lnTo>
                <a:lnTo>
                  <a:pt x="1508125" y="795338"/>
                </a:lnTo>
                <a:lnTo>
                  <a:pt x="1508125" y="804228"/>
                </a:lnTo>
                <a:lnTo>
                  <a:pt x="1507807" y="810261"/>
                </a:lnTo>
                <a:lnTo>
                  <a:pt x="1506852" y="815341"/>
                </a:lnTo>
                <a:lnTo>
                  <a:pt x="1444778" y="877888"/>
                </a:lnTo>
                <a:lnTo>
                  <a:pt x="1442550" y="864553"/>
                </a:lnTo>
                <a:lnTo>
                  <a:pt x="1439048" y="851218"/>
                </a:lnTo>
                <a:lnTo>
                  <a:pt x="1435228" y="836296"/>
                </a:lnTo>
                <a:lnTo>
                  <a:pt x="1430135" y="821691"/>
                </a:lnTo>
                <a:lnTo>
                  <a:pt x="1424087" y="806451"/>
                </a:lnTo>
                <a:lnTo>
                  <a:pt x="1416765" y="790576"/>
                </a:lnTo>
                <a:lnTo>
                  <a:pt x="1408807" y="774383"/>
                </a:lnTo>
                <a:lnTo>
                  <a:pt x="1399894" y="757873"/>
                </a:lnTo>
                <a:lnTo>
                  <a:pt x="1390026" y="741363"/>
                </a:lnTo>
                <a:lnTo>
                  <a:pt x="1378884" y="724536"/>
                </a:lnTo>
                <a:lnTo>
                  <a:pt x="1367106" y="707073"/>
                </a:lnTo>
                <a:lnTo>
                  <a:pt x="1353737" y="689928"/>
                </a:lnTo>
                <a:lnTo>
                  <a:pt x="1340048" y="672466"/>
                </a:lnTo>
                <a:lnTo>
                  <a:pt x="1325087" y="655003"/>
                </a:lnTo>
                <a:lnTo>
                  <a:pt x="1308852" y="637541"/>
                </a:lnTo>
                <a:lnTo>
                  <a:pt x="1291981" y="620396"/>
                </a:lnTo>
                <a:lnTo>
                  <a:pt x="1278611" y="607061"/>
                </a:lnTo>
                <a:lnTo>
                  <a:pt x="1264923" y="594361"/>
                </a:lnTo>
                <a:lnTo>
                  <a:pt x="1251235" y="582296"/>
                </a:lnTo>
                <a:lnTo>
                  <a:pt x="1238184" y="570866"/>
                </a:lnTo>
                <a:lnTo>
                  <a:pt x="1224814" y="560388"/>
                </a:lnTo>
                <a:lnTo>
                  <a:pt x="1212081" y="550228"/>
                </a:lnTo>
                <a:lnTo>
                  <a:pt x="1199348" y="541021"/>
                </a:lnTo>
                <a:lnTo>
                  <a:pt x="1187252" y="532448"/>
                </a:lnTo>
                <a:lnTo>
                  <a:pt x="1175155" y="524511"/>
                </a:lnTo>
                <a:lnTo>
                  <a:pt x="1163059" y="516573"/>
                </a:lnTo>
                <a:lnTo>
                  <a:pt x="1151917" y="509588"/>
                </a:lnTo>
                <a:lnTo>
                  <a:pt x="1140776" y="502921"/>
                </a:lnTo>
                <a:lnTo>
                  <a:pt x="1129953" y="496888"/>
                </a:lnTo>
                <a:lnTo>
                  <a:pt x="1119766" y="491808"/>
                </a:lnTo>
                <a:lnTo>
                  <a:pt x="1109580" y="486411"/>
                </a:lnTo>
                <a:lnTo>
                  <a:pt x="1100030" y="481966"/>
                </a:lnTo>
                <a:lnTo>
                  <a:pt x="1082522" y="474028"/>
                </a:lnTo>
                <a:lnTo>
                  <a:pt x="1066287" y="467678"/>
                </a:lnTo>
                <a:lnTo>
                  <a:pt x="1052599" y="462598"/>
                </a:lnTo>
                <a:lnTo>
                  <a:pt x="1040821" y="459106"/>
                </a:lnTo>
                <a:lnTo>
                  <a:pt x="1031590" y="456248"/>
                </a:lnTo>
                <a:lnTo>
                  <a:pt x="1024905" y="454343"/>
                </a:lnTo>
                <a:lnTo>
                  <a:pt x="1019175" y="453391"/>
                </a:lnTo>
                <a:lnTo>
                  <a:pt x="1084432" y="388938"/>
                </a:lnTo>
                <a:close/>
                <a:moveTo>
                  <a:pt x="1213168" y="238125"/>
                </a:moveTo>
                <a:lnTo>
                  <a:pt x="1218883" y="238125"/>
                </a:lnTo>
                <a:lnTo>
                  <a:pt x="1226186" y="238759"/>
                </a:lnTo>
                <a:lnTo>
                  <a:pt x="1236028" y="239709"/>
                </a:lnTo>
                <a:lnTo>
                  <a:pt x="1248411" y="242245"/>
                </a:lnTo>
                <a:lnTo>
                  <a:pt x="1263016" y="245414"/>
                </a:lnTo>
                <a:lnTo>
                  <a:pt x="1270953" y="247315"/>
                </a:lnTo>
                <a:lnTo>
                  <a:pt x="1280161" y="249850"/>
                </a:lnTo>
                <a:lnTo>
                  <a:pt x="1289051" y="253020"/>
                </a:lnTo>
                <a:lnTo>
                  <a:pt x="1298893" y="256506"/>
                </a:lnTo>
                <a:lnTo>
                  <a:pt x="1309053" y="260625"/>
                </a:lnTo>
                <a:lnTo>
                  <a:pt x="1319848" y="264745"/>
                </a:lnTo>
                <a:lnTo>
                  <a:pt x="1330961" y="269816"/>
                </a:lnTo>
                <a:lnTo>
                  <a:pt x="1342391" y="275203"/>
                </a:lnTo>
                <a:lnTo>
                  <a:pt x="1354456" y="281541"/>
                </a:lnTo>
                <a:lnTo>
                  <a:pt x="1366838" y="288196"/>
                </a:lnTo>
                <a:lnTo>
                  <a:pt x="1379538" y="295802"/>
                </a:lnTo>
                <a:lnTo>
                  <a:pt x="1392873" y="303725"/>
                </a:lnTo>
                <a:lnTo>
                  <a:pt x="1405891" y="312598"/>
                </a:lnTo>
                <a:lnTo>
                  <a:pt x="1419861" y="322422"/>
                </a:lnTo>
                <a:lnTo>
                  <a:pt x="1433831" y="332880"/>
                </a:lnTo>
                <a:lnTo>
                  <a:pt x="1448436" y="344289"/>
                </a:lnTo>
                <a:lnTo>
                  <a:pt x="1463041" y="356332"/>
                </a:lnTo>
                <a:lnTo>
                  <a:pt x="1477963" y="369325"/>
                </a:lnTo>
                <a:lnTo>
                  <a:pt x="1492886" y="383269"/>
                </a:lnTo>
                <a:lnTo>
                  <a:pt x="1508126" y="398164"/>
                </a:lnTo>
                <a:lnTo>
                  <a:pt x="1523366" y="413692"/>
                </a:lnTo>
                <a:lnTo>
                  <a:pt x="1537653" y="428587"/>
                </a:lnTo>
                <a:lnTo>
                  <a:pt x="1550353" y="443481"/>
                </a:lnTo>
                <a:lnTo>
                  <a:pt x="1562418" y="458376"/>
                </a:lnTo>
                <a:lnTo>
                  <a:pt x="1573848" y="472637"/>
                </a:lnTo>
                <a:lnTo>
                  <a:pt x="1583691" y="486264"/>
                </a:lnTo>
                <a:lnTo>
                  <a:pt x="1593216" y="499891"/>
                </a:lnTo>
                <a:lnTo>
                  <a:pt x="1601471" y="512884"/>
                </a:lnTo>
                <a:lnTo>
                  <a:pt x="1609091" y="525878"/>
                </a:lnTo>
                <a:lnTo>
                  <a:pt x="1616076" y="538237"/>
                </a:lnTo>
                <a:lnTo>
                  <a:pt x="1622108" y="549963"/>
                </a:lnTo>
                <a:lnTo>
                  <a:pt x="1627823" y="561371"/>
                </a:lnTo>
                <a:lnTo>
                  <a:pt x="1632268" y="572780"/>
                </a:lnTo>
                <a:lnTo>
                  <a:pt x="1636713" y="583238"/>
                </a:lnTo>
                <a:lnTo>
                  <a:pt x="1640206" y="593379"/>
                </a:lnTo>
                <a:lnTo>
                  <a:pt x="1643699" y="603203"/>
                </a:lnTo>
                <a:lnTo>
                  <a:pt x="1646239" y="612077"/>
                </a:lnTo>
                <a:lnTo>
                  <a:pt x="1648143" y="620633"/>
                </a:lnTo>
                <a:lnTo>
                  <a:pt x="1650049" y="628873"/>
                </a:lnTo>
                <a:lnTo>
                  <a:pt x="1651636" y="636478"/>
                </a:lnTo>
                <a:lnTo>
                  <a:pt x="1652589" y="643767"/>
                </a:lnTo>
                <a:lnTo>
                  <a:pt x="1653541" y="650422"/>
                </a:lnTo>
                <a:lnTo>
                  <a:pt x="1654176" y="661514"/>
                </a:lnTo>
                <a:lnTo>
                  <a:pt x="1654176" y="670705"/>
                </a:lnTo>
                <a:lnTo>
                  <a:pt x="1653859" y="677043"/>
                </a:lnTo>
                <a:lnTo>
                  <a:pt x="1652906" y="682747"/>
                </a:lnTo>
                <a:lnTo>
                  <a:pt x="1588136" y="747713"/>
                </a:lnTo>
                <a:lnTo>
                  <a:pt x="1585596" y="733769"/>
                </a:lnTo>
                <a:lnTo>
                  <a:pt x="1582421" y="719508"/>
                </a:lnTo>
                <a:lnTo>
                  <a:pt x="1578293" y="704297"/>
                </a:lnTo>
                <a:lnTo>
                  <a:pt x="1572896" y="689085"/>
                </a:lnTo>
                <a:lnTo>
                  <a:pt x="1566546" y="672923"/>
                </a:lnTo>
                <a:lnTo>
                  <a:pt x="1559561" y="656761"/>
                </a:lnTo>
                <a:lnTo>
                  <a:pt x="1550671" y="639964"/>
                </a:lnTo>
                <a:lnTo>
                  <a:pt x="1541463" y="622534"/>
                </a:lnTo>
                <a:lnTo>
                  <a:pt x="1531303" y="605105"/>
                </a:lnTo>
                <a:lnTo>
                  <a:pt x="1519556" y="587358"/>
                </a:lnTo>
                <a:lnTo>
                  <a:pt x="1507173" y="569294"/>
                </a:lnTo>
                <a:lnTo>
                  <a:pt x="1493521" y="551230"/>
                </a:lnTo>
                <a:lnTo>
                  <a:pt x="1479233" y="533166"/>
                </a:lnTo>
                <a:lnTo>
                  <a:pt x="1463676" y="514786"/>
                </a:lnTo>
                <a:lnTo>
                  <a:pt x="1446848" y="497039"/>
                </a:lnTo>
                <a:lnTo>
                  <a:pt x="1429386" y="478975"/>
                </a:lnTo>
                <a:lnTo>
                  <a:pt x="1415098" y="465031"/>
                </a:lnTo>
                <a:lnTo>
                  <a:pt x="1400811" y="451721"/>
                </a:lnTo>
                <a:lnTo>
                  <a:pt x="1386841" y="439362"/>
                </a:lnTo>
                <a:lnTo>
                  <a:pt x="1372871" y="427636"/>
                </a:lnTo>
                <a:lnTo>
                  <a:pt x="1359536" y="416544"/>
                </a:lnTo>
                <a:lnTo>
                  <a:pt x="1345883" y="406086"/>
                </a:lnTo>
                <a:lnTo>
                  <a:pt x="1332548" y="396262"/>
                </a:lnTo>
                <a:lnTo>
                  <a:pt x="1319848" y="387389"/>
                </a:lnTo>
                <a:lnTo>
                  <a:pt x="1307148" y="378832"/>
                </a:lnTo>
                <a:lnTo>
                  <a:pt x="1295083" y="370909"/>
                </a:lnTo>
                <a:lnTo>
                  <a:pt x="1283018" y="363620"/>
                </a:lnTo>
                <a:lnTo>
                  <a:pt x="1271271" y="356648"/>
                </a:lnTo>
                <a:lnTo>
                  <a:pt x="1260158" y="350627"/>
                </a:lnTo>
                <a:lnTo>
                  <a:pt x="1249681" y="344606"/>
                </a:lnTo>
                <a:lnTo>
                  <a:pt x="1239203" y="339219"/>
                </a:lnTo>
                <a:lnTo>
                  <a:pt x="1229361" y="334782"/>
                </a:lnTo>
                <a:lnTo>
                  <a:pt x="1210628" y="326542"/>
                </a:lnTo>
                <a:lnTo>
                  <a:pt x="1193801" y="319887"/>
                </a:lnTo>
                <a:lnTo>
                  <a:pt x="1179513" y="314500"/>
                </a:lnTo>
                <a:lnTo>
                  <a:pt x="1167766" y="310697"/>
                </a:lnTo>
                <a:lnTo>
                  <a:pt x="1157923" y="307845"/>
                </a:lnTo>
                <a:lnTo>
                  <a:pt x="1150621" y="306260"/>
                </a:lnTo>
                <a:lnTo>
                  <a:pt x="1144588" y="304992"/>
                </a:lnTo>
                <a:lnTo>
                  <a:pt x="1213168" y="238125"/>
                </a:lnTo>
                <a:close/>
                <a:moveTo>
                  <a:pt x="1555569" y="0"/>
                </a:moveTo>
                <a:lnTo>
                  <a:pt x="1566687" y="0"/>
                </a:lnTo>
                <a:lnTo>
                  <a:pt x="1578441" y="0"/>
                </a:lnTo>
                <a:lnTo>
                  <a:pt x="1589876" y="1272"/>
                </a:lnTo>
                <a:lnTo>
                  <a:pt x="1601948" y="2862"/>
                </a:lnTo>
                <a:lnTo>
                  <a:pt x="1614337" y="5088"/>
                </a:lnTo>
                <a:lnTo>
                  <a:pt x="1627043" y="7950"/>
                </a:lnTo>
                <a:lnTo>
                  <a:pt x="1640385" y="11766"/>
                </a:lnTo>
                <a:lnTo>
                  <a:pt x="1653409" y="16218"/>
                </a:lnTo>
                <a:lnTo>
                  <a:pt x="1667386" y="21624"/>
                </a:lnTo>
                <a:lnTo>
                  <a:pt x="1681363" y="27984"/>
                </a:lnTo>
                <a:lnTo>
                  <a:pt x="1695976" y="35298"/>
                </a:lnTo>
                <a:lnTo>
                  <a:pt x="1710588" y="42930"/>
                </a:lnTo>
                <a:lnTo>
                  <a:pt x="1725836" y="52152"/>
                </a:lnTo>
                <a:lnTo>
                  <a:pt x="1741084" y="62010"/>
                </a:lnTo>
                <a:lnTo>
                  <a:pt x="1756649" y="72822"/>
                </a:lnTo>
                <a:lnTo>
                  <a:pt x="1772850" y="84588"/>
                </a:lnTo>
                <a:lnTo>
                  <a:pt x="1789051" y="97626"/>
                </a:lnTo>
                <a:lnTo>
                  <a:pt x="1804617" y="111300"/>
                </a:lnTo>
                <a:lnTo>
                  <a:pt x="1819547" y="124656"/>
                </a:lnTo>
                <a:lnTo>
                  <a:pt x="1832571" y="138330"/>
                </a:lnTo>
                <a:lnTo>
                  <a:pt x="1844642" y="151686"/>
                </a:lnTo>
                <a:lnTo>
                  <a:pt x="1856078" y="165042"/>
                </a:lnTo>
                <a:lnTo>
                  <a:pt x="1865608" y="178398"/>
                </a:lnTo>
                <a:lnTo>
                  <a:pt x="1874502" y="191755"/>
                </a:lnTo>
                <a:lnTo>
                  <a:pt x="1881809" y="204475"/>
                </a:lnTo>
                <a:lnTo>
                  <a:pt x="1888797" y="217831"/>
                </a:lnTo>
                <a:lnTo>
                  <a:pt x="1894197" y="230869"/>
                </a:lnTo>
                <a:lnTo>
                  <a:pt x="1898962" y="243907"/>
                </a:lnTo>
                <a:lnTo>
                  <a:pt x="1902457" y="256309"/>
                </a:lnTo>
                <a:lnTo>
                  <a:pt x="1905633" y="268711"/>
                </a:lnTo>
                <a:lnTo>
                  <a:pt x="1907857" y="281113"/>
                </a:lnTo>
                <a:lnTo>
                  <a:pt x="1908810" y="293197"/>
                </a:lnTo>
                <a:lnTo>
                  <a:pt x="1909763" y="305281"/>
                </a:lnTo>
                <a:lnTo>
                  <a:pt x="1909763" y="316729"/>
                </a:lnTo>
                <a:lnTo>
                  <a:pt x="1908492" y="328177"/>
                </a:lnTo>
                <a:lnTo>
                  <a:pt x="1907539" y="339307"/>
                </a:lnTo>
                <a:lnTo>
                  <a:pt x="1905316" y="350437"/>
                </a:lnTo>
                <a:lnTo>
                  <a:pt x="1902457" y="360931"/>
                </a:lnTo>
                <a:lnTo>
                  <a:pt x="1899598" y="371425"/>
                </a:lnTo>
                <a:lnTo>
                  <a:pt x="1895786" y="381601"/>
                </a:lnTo>
                <a:lnTo>
                  <a:pt x="1891656" y="391459"/>
                </a:lnTo>
                <a:lnTo>
                  <a:pt x="1887527" y="400681"/>
                </a:lnTo>
                <a:lnTo>
                  <a:pt x="1882762" y="409903"/>
                </a:lnTo>
                <a:lnTo>
                  <a:pt x="1877361" y="418490"/>
                </a:lnTo>
                <a:lnTo>
                  <a:pt x="1871643" y="426758"/>
                </a:lnTo>
                <a:lnTo>
                  <a:pt x="1865925" y="434708"/>
                </a:lnTo>
                <a:lnTo>
                  <a:pt x="1860208" y="442340"/>
                </a:lnTo>
                <a:lnTo>
                  <a:pt x="1854172" y="449336"/>
                </a:lnTo>
                <a:lnTo>
                  <a:pt x="1847501" y="456014"/>
                </a:lnTo>
                <a:lnTo>
                  <a:pt x="1841783" y="463328"/>
                </a:lnTo>
                <a:lnTo>
                  <a:pt x="1830983" y="476048"/>
                </a:lnTo>
                <a:lnTo>
                  <a:pt x="1801122" y="514208"/>
                </a:lnTo>
                <a:lnTo>
                  <a:pt x="1764909" y="560636"/>
                </a:lnTo>
                <a:lnTo>
                  <a:pt x="1730283" y="604838"/>
                </a:lnTo>
                <a:lnTo>
                  <a:pt x="1729648" y="593708"/>
                </a:lnTo>
                <a:lnTo>
                  <a:pt x="1728377" y="581306"/>
                </a:lnTo>
                <a:lnTo>
                  <a:pt x="1726471" y="567632"/>
                </a:lnTo>
                <a:lnTo>
                  <a:pt x="1723930" y="553322"/>
                </a:lnTo>
                <a:lnTo>
                  <a:pt x="1720118" y="537740"/>
                </a:lnTo>
                <a:lnTo>
                  <a:pt x="1715353" y="521840"/>
                </a:lnTo>
                <a:lnTo>
                  <a:pt x="1712494" y="513254"/>
                </a:lnTo>
                <a:lnTo>
                  <a:pt x="1709318" y="504668"/>
                </a:lnTo>
                <a:lnTo>
                  <a:pt x="1705823" y="496082"/>
                </a:lnTo>
                <a:lnTo>
                  <a:pt x="1702011" y="487178"/>
                </a:lnTo>
                <a:lnTo>
                  <a:pt x="1697882" y="477638"/>
                </a:lnTo>
                <a:lnTo>
                  <a:pt x="1693117" y="468098"/>
                </a:lnTo>
                <a:lnTo>
                  <a:pt x="1688034" y="458876"/>
                </a:lnTo>
                <a:lnTo>
                  <a:pt x="1682952" y="449018"/>
                </a:lnTo>
                <a:lnTo>
                  <a:pt x="1677234" y="439160"/>
                </a:lnTo>
                <a:lnTo>
                  <a:pt x="1670881" y="428984"/>
                </a:lnTo>
                <a:lnTo>
                  <a:pt x="1664527" y="418808"/>
                </a:lnTo>
                <a:lnTo>
                  <a:pt x="1657221" y="408631"/>
                </a:lnTo>
                <a:lnTo>
                  <a:pt x="1649915" y="398137"/>
                </a:lnTo>
                <a:lnTo>
                  <a:pt x="1641973" y="387643"/>
                </a:lnTo>
                <a:lnTo>
                  <a:pt x="1633079" y="376831"/>
                </a:lnTo>
                <a:lnTo>
                  <a:pt x="1624184" y="365701"/>
                </a:lnTo>
                <a:lnTo>
                  <a:pt x="1614337" y="354889"/>
                </a:lnTo>
                <a:lnTo>
                  <a:pt x="1604489" y="343441"/>
                </a:lnTo>
                <a:lnTo>
                  <a:pt x="1593688" y="332311"/>
                </a:lnTo>
                <a:lnTo>
                  <a:pt x="1582570" y="320863"/>
                </a:lnTo>
                <a:lnTo>
                  <a:pt x="1571134" y="310051"/>
                </a:lnTo>
                <a:lnTo>
                  <a:pt x="1559381" y="299239"/>
                </a:lnTo>
                <a:lnTo>
                  <a:pt x="1548263" y="289381"/>
                </a:lnTo>
                <a:lnTo>
                  <a:pt x="1536827" y="279523"/>
                </a:lnTo>
                <a:lnTo>
                  <a:pt x="1525709" y="270619"/>
                </a:lnTo>
                <a:lnTo>
                  <a:pt x="1514590" y="262351"/>
                </a:lnTo>
                <a:lnTo>
                  <a:pt x="1503472" y="254083"/>
                </a:lnTo>
                <a:lnTo>
                  <a:pt x="1492672" y="246451"/>
                </a:lnTo>
                <a:lnTo>
                  <a:pt x="1481871" y="239137"/>
                </a:lnTo>
                <a:lnTo>
                  <a:pt x="1471388" y="232777"/>
                </a:lnTo>
                <a:lnTo>
                  <a:pt x="1460905" y="226417"/>
                </a:lnTo>
                <a:lnTo>
                  <a:pt x="1450740" y="220693"/>
                </a:lnTo>
                <a:lnTo>
                  <a:pt x="1440575" y="215287"/>
                </a:lnTo>
                <a:lnTo>
                  <a:pt x="1430410" y="210199"/>
                </a:lnTo>
                <a:lnTo>
                  <a:pt x="1420562" y="205747"/>
                </a:lnTo>
                <a:lnTo>
                  <a:pt x="1411350" y="201613"/>
                </a:lnTo>
                <a:lnTo>
                  <a:pt x="1401820" y="197479"/>
                </a:lnTo>
                <a:lnTo>
                  <a:pt x="1392925" y="193981"/>
                </a:lnTo>
                <a:lnTo>
                  <a:pt x="1375136" y="187620"/>
                </a:lnTo>
                <a:lnTo>
                  <a:pt x="1358300" y="182850"/>
                </a:lnTo>
                <a:lnTo>
                  <a:pt x="1342417" y="178716"/>
                </a:lnTo>
                <a:lnTo>
                  <a:pt x="1327805" y="175536"/>
                </a:lnTo>
                <a:lnTo>
                  <a:pt x="1314145" y="173310"/>
                </a:lnTo>
                <a:lnTo>
                  <a:pt x="1301756" y="171720"/>
                </a:lnTo>
                <a:lnTo>
                  <a:pt x="1290638" y="171084"/>
                </a:lnTo>
                <a:lnTo>
                  <a:pt x="1330346" y="138966"/>
                </a:lnTo>
                <a:lnTo>
                  <a:pt x="1370689" y="105894"/>
                </a:lnTo>
                <a:lnTo>
                  <a:pt x="1405950" y="76638"/>
                </a:lnTo>
                <a:lnTo>
                  <a:pt x="1419609" y="64554"/>
                </a:lnTo>
                <a:lnTo>
                  <a:pt x="1429774" y="55650"/>
                </a:lnTo>
                <a:lnTo>
                  <a:pt x="1435810" y="49926"/>
                </a:lnTo>
                <a:lnTo>
                  <a:pt x="1442163" y="44520"/>
                </a:lnTo>
                <a:lnTo>
                  <a:pt x="1448834" y="39432"/>
                </a:lnTo>
                <a:lnTo>
                  <a:pt x="1455505" y="34026"/>
                </a:lnTo>
                <a:lnTo>
                  <a:pt x="1463129" y="29256"/>
                </a:lnTo>
                <a:lnTo>
                  <a:pt x="1470753" y="24486"/>
                </a:lnTo>
                <a:lnTo>
                  <a:pt x="1479012" y="20352"/>
                </a:lnTo>
                <a:lnTo>
                  <a:pt x="1487271" y="16218"/>
                </a:lnTo>
                <a:lnTo>
                  <a:pt x="1495848" y="13038"/>
                </a:lnTo>
                <a:lnTo>
                  <a:pt x="1505378" y="9540"/>
                </a:lnTo>
                <a:lnTo>
                  <a:pt x="1514590" y="6996"/>
                </a:lnTo>
                <a:lnTo>
                  <a:pt x="1524438" y="4770"/>
                </a:lnTo>
                <a:lnTo>
                  <a:pt x="1534285" y="2544"/>
                </a:lnTo>
                <a:lnTo>
                  <a:pt x="1544768" y="1272"/>
                </a:lnTo>
                <a:lnTo>
                  <a:pt x="15555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文本框 40961"/>
          <p:cNvSpPr txBox="1">
            <a:spLocks noChangeArrowheads="1"/>
          </p:cNvSpPr>
          <p:nvPr/>
        </p:nvSpPr>
        <p:spPr bwMode="auto">
          <a:xfrm>
            <a:off x="226926" y="969309"/>
            <a:ext cx="8356600" cy="830263"/>
          </a:xfrm>
          <a:prstGeom prst="rect">
            <a:avLst/>
          </a:prstGeom>
          <a:noFill/>
          <a:ln w="28575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lvl="0" algn="ctr" defTabSz="914400" fontAlgn="base">
              <a:spcBef>
                <a:spcPct val="0"/>
              </a:spcBef>
              <a:spcAft>
                <a:spcPct val="0"/>
              </a:spcAft>
              <a:buNone/>
              <a:defRPr sz="2400" b="1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例</a:t>
            </a:r>
            <a:r>
              <a:rPr lang="en-US" altLang="zh-CN" dirty="0"/>
              <a:t>4</a:t>
            </a:r>
            <a:r>
              <a:rPr lang="zh-CN" altLang="en-US" dirty="0"/>
              <a:t> 设某程序有10路分支，试根据变量N的值（1~10），控制程序转移到其中的一路分支执行。</a:t>
            </a:r>
            <a:endParaRPr lang="zh-CN" altLang="en-US" dirty="0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60800" y="2220408"/>
            <a:ext cx="5400675" cy="2678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路分支程序段的入口地址分别为：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BRAN1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BRAN2......BRAN10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当变量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时，转移到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BRAN1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时，转移到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BRAN2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，依次类推。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在跳转表中每两个字节存放一个入口地址的偏移量。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6489970" y="1891012"/>
            <a:ext cx="2430213" cy="4943090"/>
            <a:chOff x="5661025" y="1175004"/>
            <a:chExt cx="2727325" cy="5379196"/>
          </a:xfrm>
        </p:grpSpPr>
        <p:graphicFrame>
          <p:nvGraphicFramePr>
            <p:cNvPr id="9" name="对象 40963"/>
            <p:cNvGraphicFramePr>
              <a:graphicFrameLocks noChangeAspect="1"/>
            </p:cNvGraphicFramePr>
            <p:nvPr/>
          </p:nvGraphicFramePr>
          <p:xfrm>
            <a:off x="5661025" y="1175004"/>
            <a:ext cx="2727325" cy="4876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6" name="" r:id="rId2" imgW="1346200" imgH="2409190" progId="PBrush">
                    <p:embed/>
                  </p:oleObj>
                </mc:Choice>
                <mc:Fallback>
                  <p:oleObj name="" r:id="rId2" imgW="1346200" imgH="2409190" progId="PBrush">
                    <p:embed/>
                    <p:pic>
                      <p:nvPicPr>
                        <p:cNvPr id="0" name="对象 409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1025" y="1175004"/>
                          <a:ext cx="2727325" cy="4876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文本框 40964"/>
            <p:cNvSpPr txBox="1">
              <a:spLocks noChangeArrowheads="1"/>
            </p:cNvSpPr>
            <p:nvPr/>
          </p:nvSpPr>
          <p:spPr bwMode="auto">
            <a:xfrm>
              <a:off x="6267217" y="6051804"/>
              <a:ext cx="1825762" cy="502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跳转表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97312" y="5147777"/>
            <a:ext cx="5327650" cy="8302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程序中，先根据</a:t>
            </a: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的值形成查表地址：表首址</a:t>
            </a: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×2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146" y="950731"/>
            <a:ext cx="5148748" cy="5907269"/>
          </a:xfrm>
          <a:prstGeom prst="rect">
            <a:avLst/>
          </a:prstGeom>
        </p:spPr>
      </p:pic>
      <p:sp>
        <p:nvSpPr>
          <p:cNvPr id="7" name="文本框 42014"/>
          <p:cNvSpPr txBox="1">
            <a:spLocks noChangeArrowheads="1"/>
          </p:cNvSpPr>
          <p:nvPr/>
        </p:nvSpPr>
        <p:spPr bwMode="auto">
          <a:xfrm>
            <a:off x="6019601" y="3354966"/>
            <a:ext cx="3201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多路分支结构流程图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42321" y="1676867"/>
            <a:ext cx="7942281" cy="477053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TITLE    JUMP  TABLE  OF  ADDRESS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DATA          SEGMENT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ATABLE     DW       BRAN1,BRAN2,BRAN3,...,BRAN10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                  DB         3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DATA          ENDS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STACK1      SEGMENT  PARA   STACK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DW       20H DUP (0)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STACK1     ENDS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CODE         SEGMENT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ASSUME   CS:CODE, DS:DATA, SS:STACK1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START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：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MOV      AX, DATA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MOV      DS, AX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文本框 44033"/>
          <p:cNvSpPr txBox="1">
            <a:spLocks noChangeArrowheads="1"/>
          </p:cNvSpPr>
          <p:nvPr/>
        </p:nvSpPr>
        <p:spPr bwMode="auto">
          <a:xfrm>
            <a:off x="293842" y="2389188"/>
            <a:ext cx="8763000" cy="304641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XOR     AH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AH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MOV    AL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DEC      AL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SHL      AL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1                    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(N-1)×2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MOV     BX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OFFSET ATABLE  ;BX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指向表首址</a:t>
            </a: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ADD      BX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AX             ;BX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指向查表地址                       </a:t>
            </a: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MOV     CX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[BX]           ;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对应的分支入口地址送到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CX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中</a:t>
            </a: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JMP      CX                 ;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转移到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对应的分支入口地址</a:t>
            </a: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918205" y="1148608"/>
            <a:ext cx="4953000" cy="563231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BRAN1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 	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JMP      END1	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BRAN2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JMP      END1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BRAN3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JMP      END1                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BRAN10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END1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MOV     AH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4CH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INT     21H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CODE      ENDS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END     START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4.10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源程序的两种结构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1992742" y="950861"/>
            <a:ext cx="6226142" cy="5632311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DATA   SEGMENT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……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DATA    ENDS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;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定义数据段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STACK1 SEGMENT PARA STACK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DW 20H DUP (0)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STACK1   ENDS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;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定义堆栈段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CODE   SEGMENT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ASSUME CS:CODE,DS:DATA,SS:STACK1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START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                                      ;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指令开始地址   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MOV AX,DATA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;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MOV DS,AX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;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初始化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DS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……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MOV    AH, 4CH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;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INT     21H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;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返回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DOS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操作系统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CODE   ENDS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END START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;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汇编结束标志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229734" y="1237104"/>
            <a:ext cx="1331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数据段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左大括号 25"/>
          <p:cNvSpPr/>
          <p:nvPr/>
        </p:nvSpPr>
        <p:spPr bwMode="auto">
          <a:xfrm>
            <a:off x="1370500" y="1111545"/>
            <a:ext cx="668074" cy="661949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 cap="sq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301172" y="2517654"/>
            <a:ext cx="1331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堆栈段</a:t>
            </a:r>
            <a:endParaRPr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左大括号 27"/>
          <p:cNvSpPr/>
          <p:nvPr/>
        </p:nvSpPr>
        <p:spPr bwMode="auto">
          <a:xfrm>
            <a:off x="1695879" y="222932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 cap="sq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73818" y="4807770"/>
            <a:ext cx="1331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代码段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左大括号 29"/>
          <p:cNvSpPr/>
          <p:nvPr/>
        </p:nvSpPr>
        <p:spPr bwMode="auto">
          <a:xfrm>
            <a:off x="1505731" y="3526510"/>
            <a:ext cx="288925" cy="3024187"/>
          </a:xfrm>
          <a:prstGeom prst="leftBrace">
            <a:avLst>
              <a:gd name="adj1" fmla="val 87128"/>
              <a:gd name="adj2" fmla="val 50028"/>
            </a:avLst>
          </a:prstGeom>
          <a:noFill/>
          <a:ln w="12700" cap="sq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矩形 6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跳转表用无条件转移指令构成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46081"/>
          <p:cNvSpPr txBox="1">
            <a:spLocks noChangeArrowheads="1"/>
          </p:cNvSpPr>
          <p:nvPr/>
        </p:nvSpPr>
        <p:spPr bwMode="auto">
          <a:xfrm>
            <a:off x="851647" y="1426555"/>
            <a:ext cx="7162800" cy="830263"/>
          </a:xfrm>
          <a:prstGeom prst="rect">
            <a:avLst/>
          </a:prstGeom>
          <a:noFill/>
          <a:ln w="28575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lvl="0" algn="ctr" defTabSz="914400" fontAlgn="base">
              <a:spcBef>
                <a:spcPct val="0"/>
              </a:spcBef>
              <a:spcAft>
                <a:spcPct val="0"/>
              </a:spcAft>
              <a:buNone/>
              <a:defRPr sz="2400" b="1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跳转表中的每一项是一条无条件转移指令。跳转表是代码段中的一段程序。</a:t>
            </a:r>
            <a:endParaRPr lang="zh-CN" altLang="en-US" dirty="0"/>
          </a:p>
        </p:txBody>
      </p:sp>
      <p:graphicFrame>
        <p:nvGraphicFramePr>
          <p:cNvPr id="9" name="对象 46082"/>
          <p:cNvGraphicFramePr>
            <a:graphicFrameLocks noChangeAspect="1"/>
          </p:cNvGraphicFramePr>
          <p:nvPr/>
        </p:nvGraphicFramePr>
        <p:xfrm>
          <a:off x="761160" y="2352068"/>
          <a:ext cx="3952875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" r:id="rId2" imgW="1695450" imgH="1866900" progId="PBrush">
                  <p:embed/>
                </p:oleObj>
              </mc:Choice>
              <mc:Fallback>
                <p:oleObj name="" r:id="rId2" imgW="1695450" imgH="1866900" progId="PBrush">
                  <p:embed/>
                  <p:pic>
                    <p:nvPicPr>
                      <p:cNvPr id="0" name="对象 46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160" y="2352068"/>
                        <a:ext cx="3952875" cy="438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4701335" y="4728555"/>
            <a:ext cx="4049712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查表地址：表首址</a:t>
            </a: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+(N-1)×3</a:t>
            </a:r>
            <a:endParaRPr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4714035" y="4082443"/>
            <a:ext cx="4049712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每条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JMP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指令为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个字节。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898814" y="1186260"/>
            <a:ext cx="7346371" cy="563231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TITLE  JUMP TABLE OF INSTRUCTION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DATA      SEGMENT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N              DB  3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DATA      ENDS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STACK1  SEGMENT PARA STACK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DW   20H DUP(0)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STACK1  ENDS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CODE      SEGMENT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                ASSUME  CS:CODE,DS:DATA,SS:STACK1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START:  MOV  AX,DATA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                MOV  DS,AX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MOV  BH,0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MOV  BL,N                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47106"/>
          <p:cNvSpPr>
            <a:spLocks noChangeArrowheads="1"/>
          </p:cNvSpPr>
          <p:nvPr/>
        </p:nvSpPr>
        <p:spPr bwMode="auto">
          <a:xfrm>
            <a:off x="832865" y="757721"/>
            <a:ext cx="4826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 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的源程序可修改为如下程序：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67594" y="1007509"/>
            <a:ext cx="8353425" cy="563245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DEC   BL               ;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四条指令实现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(N-1)*3</a:t>
            </a:r>
            <a:b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MOV  AL,BL        </a:t>
            </a:r>
            <a:b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SHL  BL,1</a:t>
            </a:r>
            <a:b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ADD  BL,AL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ADD  BX,OFFSET  ITABLE ;BX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指向查表地址    </a:t>
            </a: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JMP  BX               ;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转移到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对应的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JMP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指令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ITABLE:   JMP  BRAN1            ;JMP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指令构成的跳转表</a:t>
            </a: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JMP  BRAN2          ;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每一条指令都是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字节的编码</a:t>
            </a:r>
            <a:b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JMP  BRAN3 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: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: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JMP  BRAN10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4.12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分支程序实例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2095500" y="1063604"/>
            <a:ext cx="4953000" cy="563231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BRAN1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 	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JMP      END1	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BRAN2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JMP      END1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BRAN3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JMP      END1                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BRAN10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END1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MOV     AH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4CH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INT     21H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CODE      ENDS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END     START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"/>
          <p:cNvSpPr/>
          <p:nvPr>
            <p:custDataLst>
              <p:tags r:id="rId1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s_2"/>
          <p:cNvSpPr/>
          <p:nvPr>
            <p:custDataLst>
              <p:tags r:id="rId2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MH_Others_3"/>
          <p:cNvSpPr/>
          <p:nvPr>
            <p:custDataLst>
              <p:tags r:id="rId3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MH_Number"/>
          <p:cNvSpPr/>
          <p:nvPr>
            <p:custDataLst>
              <p:tags r:id="rId4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62500" lnSpcReduction="20000"/>
          </a:bodyPr>
          <a:lstStyle/>
          <a:p>
            <a:pPr lvl="0" algn="ctr"/>
            <a:r>
              <a:rPr lang="en-US" altLang="zh-CN" sz="8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4.13</a:t>
            </a:r>
            <a:endParaRPr lang="zh-CN" altLang="en-US" sz="80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7972" y="2473407"/>
            <a:ext cx="3839812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循环程序实例</a:t>
            </a:r>
            <a:endParaRPr lang="zh-CN" altLang="en-US" sz="4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循环程序实例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循环程序两种结构形式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286871" y="2081605"/>
            <a:ext cx="32004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、先执行后判断结构</a:t>
            </a: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782671" y="2081605"/>
            <a:ext cx="32004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、先判断后执行结构</a:t>
            </a: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820271" y="2691205"/>
            <a:ext cx="2590800" cy="3657600"/>
            <a:chOff x="0" y="0"/>
            <a:chExt cx="1632" cy="2304"/>
          </a:xfrm>
        </p:grpSpPr>
        <p:sp>
          <p:nvSpPr>
            <p:cNvPr id="11" name="流程图: 过程 61446"/>
            <p:cNvSpPr>
              <a:spLocks noChangeArrowheads="1"/>
            </p:cNvSpPr>
            <p:nvPr/>
          </p:nvSpPr>
          <p:spPr bwMode="auto">
            <a:xfrm>
              <a:off x="0" y="288"/>
              <a:ext cx="1392" cy="240"/>
            </a:xfrm>
            <a:prstGeom prst="flowChartProcess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循环初始化部分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流程图: 过程 61447"/>
            <p:cNvSpPr>
              <a:spLocks noChangeArrowheads="1"/>
            </p:cNvSpPr>
            <p:nvPr/>
          </p:nvSpPr>
          <p:spPr bwMode="auto">
            <a:xfrm>
              <a:off x="0" y="720"/>
              <a:ext cx="1392" cy="240"/>
            </a:xfrm>
            <a:prstGeom prst="flowChartProcess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循  环  体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流程图: 决策 61448"/>
            <p:cNvSpPr>
              <a:spLocks noChangeArrowheads="1"/>
            </p:cNvSpPr>
            <p:nvPr/>
          </p:nvSpPr>
          <p:spPr bwMode="auto">
            <a:xfrm>
              <a:off x="0" y="1104"/>
              <a:ext cx="1440" cy="432"/>
            </a:xfrm>
            <a:prstGeom prst="flowChartDecision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控制条件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流程图: 过程 61449"/>
            <p:cNvSpPr>
              <a:spLocks noChangeArrowheads="1"/>
            </p:cNvSpPr>
            <p:nvPr/>
          </p:nvSpPr>
          <p:spPr bwMode="auto">
            <a:xfrm>
              <a:off x="0" y="1776"/>
              <a:ext cx="1440" cy="240"/>
            </a:xfrm>
            <a:prstGeom prst="flowChartProcess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结束处理部分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直接连接符 61450"/>
            <p:cNvSpPr>
              <a:spLocks noChangeShapeType="1"/>
            </p:cNvSpPr>
            <p:nvPr/>
          </p:nvSpPr>
          <p:spPr bwMode="auto">
            <a:xfrm>
              <a:off x="720" y="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直接连接符 61451"/>
            <p:cNvSpPr>
              <a:spLocks noChangeShapeType="1"/>
            </p:cNvSpPr>
            <p:nvPr/>
          </p:nvSpPr>
          <p:spPr bwMode="auto">
            <a:xfrm>
              <a:off x="720" y="528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直接连接符 61452"/>
            <p:cNvSpPr>
              <a:spLocks noChangeShapeType="1"/>
            </p:cNvSpPr>
            <p:nvPr/>
          </p:nvSpPr>
          <p:spPr bwMode="auto">
            <a:xfrm>
              <a:off x="720" y="960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直接连接符 61453"/>
            <p:cNvSpPr>
              <a:spLocks noChangeShapeType="1"/>
            </p:cNvSpPr>
            <p:nvPr/>
          </p:nvSpPr>
          <p:spPr bwMode="auto">
            <a:xfrm>
              <a:off x="720" y="1536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直接连接符 61454"/>
            <p:cNvSpPr>
              <a:spLocks noChangeShapeType="1"/>
            </p:cNvSpPr>
            <p:nvPr/>
          </p:nvSpPr>
          <p:spPr bwMode="auto">
            <a:xfrm>
              <a:off x="720" y="201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直接连接符 61455"/>
            <p:cNvSpPr>
              <a:spLocks noChangeShapeType="1"/>
            </p:cNvSpPr>
            <p:nvPr/>
          </p:nvSpPr>
          <p:spPr bwMode="auto">
            <a:xfrm>
              <a:off x="1440" y="1344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直接连接符 61456"/>
            <p:cNvSpPr>
              <a:spLocks noChangeShapeType="1"/>
            </p:cNvSpPr>
            <p:nvPr/>
          </p:nvSpPr>
          <p:spPr bwMode="auto">
            <a:xfrm flipV="1">
              <a:off x="1584" y="624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直接连接符 61457"/>
            <p:cNvSpPr>
              <a:spLocks noChangeShapeType="1"/>
            </p:cNvSpPr>
            <p:nvPr/>
          </p:nvSpPr>
          <p:spPr bwMode="auto">
            <a:xfrm flipH="1">
              <a:off x="720" y="624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文本框 61458"/>
            <p:cNvSpPr txBox="1">
              <a:spLocks noChangeArrowheads="1"/>
            </p:cNvSpPr>
            <p:nvPr/>
          </p:nvSpPr>
          <p:spPr bwMode="auto">
            <a:xfrm>
              <a:off x="768" y="148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文本框 61459"/>
            <p:cNvSpPr txBox="1">
              <a:spLocks noChangeArrowheads="1"/>
            </p:cNvSpPr>
            <p:nvPr/>
          </p:nvSpPr>
          <p:spPr bwMode="auto">
            <a:xfrm>
              <a:off x="1392" y="134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4325471" y="2691205"/>
            <a:ext cx="4648200" cy="3657600"/>
            <a:chOff x="0" y="0"/>
            <a:chExt cx="2928" cy="2304"/>
          </a:xfrm>
        </p:grpSpPr>
        <p:sp>
          <p:nvSpPr>
            <p:cNvPr id="26" name="流程图: 过程 61461"/>
            <p:cNvSpPr>
              <a:spLocks noChangeArrowheads="1"/>
            </p:cNvSpPr>
            <p:nvPr/>
          </p:nvSpPr>
          <p:spPr bwMode="auto">
            <a:xfrm>
              <a:off x="48" y="240"/>
              <a:ext cx="1392" cy="240"/>
            </a:xfrm>
            <a:prstGeom prst="flowChartProcess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循环初始化部分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流程图: 决策 61462"/>
            <p:cNvSpPr>
              <a:spLocks noChangeArrowheads="1"/>
            </p:cNvSpPr>
            <p:nvPr/>
          </p:nvSpPr>
          <p:spPr bwMode="auto">
            <a:xfrm>
              <a:off x="0" y="1104"/>
              <a:ext cx="1440" cy="432"/>
            </a:xfrm>
            <a:prstGeom prst="flowChartDecision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控制条件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流程图: 过程 61463"/>
            <p:cNvSpPr>
              <a:spLocks noChangeArrowheads="1"/>
            </p:cNvSpPr>
            <p:nvPr/>
          </p:nvSpPr>
          <p:spPr bwMode="auto">
            <a:xfrm>
              <a:off x="48" y="1872"/>
              <a:ext cx="1440" cy="240"/>
            </a:xfrm>
            <a:prstGeom prst="flowChartProcess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结束处理部分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流程图: 过程 61464"/>
            <p:cNvSpPr>
              <a:spLocks noChangeArrowheads="1"/>
            </p:cNvSpPr>
            <p:nvPr/>
          </p:nvSpPr>
          <p:spPr bwMode="auto">
            <a:xfrm>
              <a:off x="1536" y="864"/>
              <a:ext cx="1392" cy="240"/>
            </a:xfrm>
            <a:prstGeom prst="flowChartProcess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循  环  体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直接连接符 61465"/>
            <p:cNvSpPr>
              <a:spLocks noChangeShapeType="1"/>
            </p:cNvSpPr>
            <p:nvPr/>
          </p:nvSpPr>
          <p:spPr bwMode="auto">
            <a:xfrm>
              <a:off x="720" y="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接连接符 61466"/>
            <p:cNvSpPr>
              <a:spLocks noChangeShapeType="1"/>
            </p:cNvSpPr>
            <p:nvPr/>
          </p:nvSpPr>
          <p:spPr bwMode="auto">
            <a:xfrm>
              <a:off x="720" y="480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直接连接符 61467"/>
            <p:cNvSpPr>
              <a:spLocks noChangeShapeType="1"/>
            </p:cNvSpPr>
            <p:nvPr/>
          </p:nvSpPr>
          <p:spPr bwMode="auto">
            <a:xfrm>
              <a:off x="720" y="158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直接连接符 61468"/>
            <p:cNvSpPr>
              <a:spLocks noChangeShapeType="1"/>
            </p:cNvSpPr>
            <p:nvPr/>
          </p:nvSpPr>
          <p:spPr bwMode="auto">
            <a:xfrm>
              <a:off x="720" y="2112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直接连接符 61469"/>
            <p:cNvSpPr>
              <a:spLocks noChangeShapeType="1"/>
            </p:cNvSpPr>
            <p:nvPr/>
          </p:nvSpPr>
          <p:spPr bwMode="auto">
            <a:xfrm flipV="1">
              <a:off x="1464" y="1320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直接连接符 61470"/>
            <p:cNvSpPr>
              <a:spLocks noChangeShapeType="1"/>
            </p:cNvSpPr>
            <p:nvPr/>
          </p:nvSpPr>
          <p:spPr bwMode="auto">
            <a:xfrm flipV="1">
              <a:off x="2256" y="1104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直接连接符 61471"/>
            <p:cNvSpPr>
              <a:spLocks noChangeShapeType="1"/>
            </p:cNvSpPr>
            <p:nvPr/>
          </p:nvSpPr>
          <p:spPr bwMode="auto">
            <a:xfrm flipV="1">
              <a:off x="2256" y="720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直接连接符 61472"/>
            <p:cNvSpPr>
              <a:spLocks noChangeShapeType="1"/>
            </p:cNvSpPr>
            <p:nvPr/>
          </p:nvSpPr>
          <p:spPr bwMode="auto">
            <a:xfrm flipH="1">
              <a:off x="720" y="720"/>
              <a:ext cx="15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文本框 61473"/>
            <p:cNvSpPr txBox="1">
              <a:spLocks noChangeArrowheads="1"/>
            </p:cNvSpPr>
            <p:nvPr/>
          </p:nvSpPr>
          <p:spPr bwMode="auto">
            <a:xfrm>
              <a:off x="768" y="153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文本框 61474"/>
            <p:cNvSpPr txBox="1">
              <a:spLocks noChangeArrowheads="1"/>
            </p:cNvSpPr>
            <p:nvPr/>
          </p:nvSpPr>
          <p:spPr bwMode="auto">
            <a:xfrm>
              <a:off x="1440" y="134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循环程序实例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42" name="right-arrowheads_44810"/>
          <p:cNvSpPr>
            <a:spLocks noChangeAspect="1"/>
          </p:cNvSpPr>
          <p:nvPr/>
        </p:nvSpPr>
        <p:spPr bwMode="auto">
          <a:xfrm>
            <a:off x="152015" y="929658"/>
            <a:ext cx="411251" cy="316320"/>
          </a:xfrm>
          <a:custGeom>
            <a:avLst/>
            <a:gdLst>
              <a:gd name="T0" fmla="*/ 59 w 415"/>
              <a:gd name="T1" fmla="*/ 406 h 406"/>
              <a:gd name="T2" fmla="*/ 25 w 415"/>
              <a:gd name="T3" fmla="*/ 394 h 406"/>
              <a:gd name="T4" fmla="*/ 19 w 415"/>
              <a:gd name="T5" fmla="*/ 318 h 406"/>
              <a:gd name="T6" fmla="*/ 114 w 415"/>
              <a:gd name="T7" fmla="*/ 206 h 406"/>
              <a:gd name="T8" fmla="*/ 19 w 415"/>
              <a:gd name="T9" fmla="*/ 94 h 406"/>
              <a:gd name="T10" fmla="*/ 25 w 415"/>
              <a:gd name="T11" fmla="*/ 19 h 406"/>
              <a:gd name="T12" fmla="*/ 100 w 415"/>
              <a:gd name="T13" fmla="*/ 25 h 406"/>
              <a:gd name="T14" fmla="*/ 225 w 415"/>
              <a:gd name="T15" fmla="*/ 172 h 406"/>
              <a:gd name="T16" fmla="*/ 225 w 415"/>
              <a:gd name="T17" fmla="*/ 241 h 406"/>
              <a:gd name="T18" fmla="*/ 100 w 415"/>
              <a:gd name="T19" fmla="*/ 388 h 406"/>
              <a:gd name="T20" fmla="*/ 59 w 415"/>
              <a:gd name="T21" fmla="*/ 406 h 406"/>
              <a:gd name="T22" fmla="*/ 273 w 415"/>
              <a:gd name="T23" fmla="*/ 388 h 406"/>
              <a:gd name="T24" fmla="*/ 398 w 415"/>
              <a:gd name="T25" fmla="*/ 241 h 406"/>
              <a:gd name="T26" fmla="*/ 398 w 415"/>
              <a:gd name="T27" fmla="*/ 172 h 406"/>
              <a:gd name="T28" fmla="*/ 273 w 415"/>
              <a:gd name="T29" fmla="*/ 25 h 406"/>
              <a:gd name="T30" fmla="*/ 198 w 415"/>
              <a:gd name="T31" fmla="*/ 19 h 406"/>
              <a:gd name="T32" fmla="*/ 192 w 415"/>
              <a:gd name="T33" fmla="*/ 94 h 406"/>
              <a:gd name="T34" fmla="*/ 287 w 415"/>
              <a:gd name="T35" fmla="*/ 206 h 406"/>
              <a:gd name="T36" fmla="*/ 192 w 415"/>
              <a:gd name="T37" fmla="*/ 318 h 406"/>
              <a:gd name="T38" fmla="*/ 198 w 415"/>
              <a:gd name="T39" fmla="*/ 394 h 406"/>
              <a:gd name="T40" fmla="*/ 232 w 415"/>
              <a:gd name="T41" fmla="*/ 406 h 406"/>
              <a:gd name="T42" fmla="*/ 273 w 415"/>
              <a:gd name="T43" fmla="*/ 38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5" h="406">
                <a:moveTo>
                  <a:pt x="59" y="406"/>
                </a:moveTo>
                <a:cubicBezTo>
                  <a:pt x="47" y="406"/>
                  <a:pt x="35" y="402"/>
                  <a:pt x="25" y="394"/>
                </a:cubicBezTo>
                <a:cubicBezTo>
                  <a:pt x="2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2" y="38"/>
                  <a:pt x="25" y="19"/>
                </a:cubicBezTo>
                <a:cubicBezTo>
                  <a:pt x="47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lnTo>
                  <a:pt x="100" y="388"/>
                </a:lnTo>
                <a:cubicBezTo>
                  <a:pt x="89" y="400"/>
                  <a:pt x="74" y="406"/>
                  <a:pt x="59" y="406"/>
                </a:cubicBezTo>
                <a:close/>
                <a:moveTo>
                  <a:pt x="273" y="388"/>
                </a:moveTo>
                <a:lnTo>
                  <a:pt x="398" y="241"/>
                </a:lnTo>
                <a:cubicBezTo>
                  <a:pt x="415" y="221"/>
                  <a:pt x="415" y="192"/>
                  <a:pt x="398" y="172"/>
                </a:cubicBezTo>
                <a:lnTo>
                  <a:pt x="273" y="25"/>
                </a:lnTo>
                <a:cubicBezTo>
                  <a:pt x="254" y="2"/>
                  <a:pt x="220" y="0"/>
                  <a:pt x="198" y="19"/>
                </a:cubicBezTo>
                <a:cubicBezTo>
                  <a:pt x="175" y="38"/>
                  <a:pt x="173" y="71"/>
                  <a:pt x="192" y="94"/>
                </a:cubicBezTo>
                <a:lnTo>
                  <a:pt x="287" y="206"/>
                </a:lnTo>
                <a:lnTo>
                  <a:pt x="192" y="318"/>
                </a:lnTo>
                <a:cubicBezTo>
                  <a:pt x="173" y="341"/>
                  <a:pt x="175" y="375"/>
                  <a:pt x="198" y="394"/>
                </a:cubicBezTo>
                <a:cubicBezTo>
                  <a:pt x="208" y="402"/>
                  <a:pt x="220" y="406"/>
                  <a:pt x="232" y="406"/>
                </a:cubicBezTo>
                <a:cubicBezTo>
                  <a:pt x="247" y="406"/>
                  <a:pt x="262" y="400"/>
                  <a:pt x="273" y="3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矩形 43"/>
          <p:cNvSpPr/>
          <p:nvPr/>
        </p:nvSpPr>
        <p:spPr>
          <a:xfrm>
            <a:off x="584781" y="858016"/>
            <a:ext cx="7429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在循环程序中主要包括以下四个部分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03648" y="2279240"/>
            <a:ext cx="207168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初始化部分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MH_Other_1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925811" y="2291940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MH_SubTitle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94123" y="3144428"/>
            <a:ext cx="2073275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循环体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MH_Other_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925811" y="3155540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MH_SubTitle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394123" y="4008028"/>
            <a:ext cx="2073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循环控制部分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MH_Other_3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925811" y="4020728"/>
            <a:ext cx="476250" cy="476250"/>
          </a:xfrm>
          <a:custGeom>
            <a:avLst/>
            <a:gdLst>
              <a:gd name="T0" fmla="*/ 112500 w 127"/>
              <a:gd name="T1" fmla="*/ 431250 h 127"/>
              <a:gd name="T2" fmla="*/ 67500 w 127"/>
              <a:gd name="T3" fmla="*/ 431250 h 127"/>
              <a:gd name="T4" fmla="*/ 45000 w 127"/>
              <a:gd name="T5" fmla="*/ 412500 h 127"/>
              <a:gd name="T6" fmla="*/ 45000 w 127"/>
              <a:gd name="T7" fmla="*/ 367500 h 127"/>
              <a:gd name="T8" fmla="*/ 191250 w 127"/>
              <a:gd name="T9" fmla="*/ 225000 h 127"/>
              <a:gd name="T10" fmla="*/ 131250 w 127"/>
              <a:gd name="T11" fmla="*/ 240000 h 127"/>
              <a:gd name="T12" fmla="*/ 26250 w 127"/>
              <a:gd name="T13" fmla="*/ 348750 h 127"/>
              <a:gd name="T14" fmla="*/ 26250 w 127"/>
              <a:gd name="T15" fmla="*/ 431250 h 127"/>
              <a:gd name="T16" fmla="*/ 45000 w 127"/>
              <a:gd name="T17" fmla="*/ 453750 h 127"/>
              <a:gd name="T18" fmla="*/ 131250 w 127"/>
              <a:gd name="T19" fmla="*/ 453750 h 127"/>
              <a:gd name="T20" fmla="*/ 240000 w 127"/>
              <a:gd name="T21" fmla="*/ 348750 h 127"/>
              <a:gd name="T22" fmla="*/ 255000 w 127"/>
              <a:gd name="T23" fmla="*/ 288750 h 127"/>
              <a:gd name="T24" fmla="*/ 112500 w 127"/>
              <a:gd name="T25" fmla="*/ 431250 h 127"/>
              <a:gd name="T26" fmla="*/ 453750 w 127"/>
              <a:gd name="T27" fmla="*/ 45000 h 127"/>
              <a:gd name="T28" fmla="*/ 431250 w 127"/>
              <a:gd name="T29" fmla="*/ 26250 h 127"/>
              <a:gd name="T30" fmla="*/ 348750 w 127"/>
              <a:gd name="T31" fmla="*/ 26250 h 127"/>
              <a:gd name="T32" fmla="*/ 240000 w 127"/>
              <a:gd name="T33" fmla="*/ 131250 h 127"/>
              <a:gd name="T34" fmla="*/ 225000 w 127"/>
              <a:gd name="T35" fmla="*/ 191250 h 127"/>
              <a:gd name="T36" fmla="*/ 367500 w 127"/>
              <a:gd name="T37" fmla="*/ 45000 h 127"/>
              <a:gd name="T38" fmla="*/ 412500 w 127"/>
              <a:gd name="T39" fmla="*/ 45000 h 127"/>
              <a:gd name="T40" fmla="*/ 431250 w 127"/>
              <a:gd name="T41" fmla="*/ 67500 h 127"/>
              <a:gd name="T42" fmla="*/ 431250 w 127"/>
              <a:gd name="T43" fmla="*/ 112500 h 127"/>
              <a:gd name="T44" fmla="*/ 288750 w 127"/>
              <a:gd name="T45" fmla="*/ 255000 h 127"/>
              <a:gd name="T46" fmla="*/ 348750 w 127"/>
              <a:gd name="T47" fmla="*/ 240000 h 127"/>
              <a:gd name="T48" fmla="*/ 453750 w 127"/>
              <a:gd name="T49" fmla="*/ 131250 h 127"/>
              <a:gd name="T50" fmla="*/ 453750 w 127"/>
              <a:gd name="T51" fmla="*/ 45000 h 127"/>
              <a:gd name="T52" fmla="*/ 288750 w 127"/>
              <a:gd name="T53" fmla="*/ 191250 h 127"/>
              <a:gd name="T54" fmla="*/ 266250 w 127"/>
              <a:gd name="T55" fmla="*/ 191250 h 127"/>
              <a:gd name="T56" fmla="*/ 191250 w 127"/>
              <a:gd name="T57" fmla="*/ 266250 h 127"/>
              <a:gd name="T58" fmla="*/ 191250 w 127"/>
              <a:gd name="T59" fmla="*/ 288750 h 127"/>
              <a:gd name="T60" fmla="*/ 213750 w 127"/>
              <a:gd name="T61" fmla="*/ 288750 h 127"/>
              <a:gd name="T62" fmla="*/ 288750 w 127"/>
              <a:gd name="T63" fmla="*/ 213750 h 127"/>
              <a:gd name="T64" fmla="*/ 288750 w 127"/>
              <a:gd name="T65" fmla="*/ 191250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accent3"/>
            </a:solidFill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MH_SubTitle_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394123" y="4873215"/>
            <a:ext cx="207327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结束处理部分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MH_Other_4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925811" y="4884328"/>
            <a:ext cx="476250" cy="476250"/>
          </a:xfrm>
          <a:custGeom>
            <a:avLst/>
            <a:gdLst>
              <a:gd name="T0" fmla="*/ 112500 w 127"/>
              <a:gd name="T1" fmla="*/ 431250 h 127"/>
              <a:gd name="T2" fmla="*/ 67500 w 127"/>
              <a:gd name="T3" fmla="*/ 431250 h 127"/>
              <a:gd name="T4" fmla="*/ 45000 w 127"/>
              <a:gd name="T5" fmla="*/ 412500 h 127"/>
              <a:gd name="T6" fmla="*/ 45000 w 127"/>
              <a:gd name="T7" fmla="*/ 367500 h 127"/>
              <a:gd name="T8" fmla="*/ 191250 w 127"/>
              <a:gd name="T9" fmla="*/ 225000 h 127"/>
              <a:gd name="T10" fmla="*/ 131250 w 127"/>
              <a:gd name="T11" fmla="*/ 240000 h 127"/>
              <a:gd name="T12" fmla="*/ 26250 w 127"/>
              <a:gd name="T13" fmla="*/ 348750 h 127"/>
              <a:gd name="T14" fmla="*/ 26250 w 127"/>
              <a:gd name="T15" fmla="*/ 431250 h 127"/>
              <a:gd name="T16" fmla="*/ 45000 w 127"/>
              <a:gd name="T17" fmla="*/ 453750 h 127"/>
              <a:gd name="T18" fmla="*/ 131250 w 127"/>
              <a:gd name="T19" fmla="*/ 453750 h 127"/>
              <a:gd name="T20" fmla="*/ 240000 w 127"/>
              <a:gd name="T21" fmla="*/ 348750 h 127"/>
              <a:gd name="T22" fmla="*/ 255000 w 127"/>
              <a:gd name="T23" fmla="*/ 288750 h 127"/>
              <a:gd name="T24" fmla="*/ 112500 w 127"/>
              <a:gd name="T25" fmla="*/ 431250 h 127"/>
              <a:gd name="T26" fmla="*/ 453750 w 127"/>
              <a:gd name="T27" fmla="*/ 45000 h 127"/>
              <a:gd name="T28" fmla="*/ 431250 w 127"/>
              <a:gd name="T29" fmla="*/ 26250 h 127"/>
              <a:gd name="T30" fmla="*/ 348750 w 127"/>
              <a:gd name="T31" fmla="*/ 26250 h 127"/>
              <a:gd name="T32" fmla="*/ 240000 w 127"/>
              <a:gd name="T33" fmla="*/ 131250 h 127"/>
              <a:gd name="T34" fmla="*/ 225000 w 127"/>
              <a:gd name="T35" fmla="*/ 191250 h 127"/>
              <a:gd name="T36" fmla="*/ 367500 w 127"/>
              <a:gd name="T37" fmla="*/ 45000 h 127"/>
              <a:gd name="T38" fmla="*/ 412500 w 127"/>
              <a:gd name="T39" fmla="*/ 45000 h 127"/>
              <a:gd name="T40" fmla="*/ 431250 w 127"/>
              <a:gd name="T41" fmla="*/ 67500 h 127"/>
              <a:gd name="T42" fmla="*/ 431250 w 127"/>
              <a:gd name="T43" fmla="*/ 112500 h 127"/>
              <a:gd name="T44" fmla="*/ 288750 w 127"/>
              <a:gd name="T45" fmla="*/ 255000 h 127"/>
              <a:gd name="T46" fmla="*/ 348750 w 127"/>
              <a:gd name="T47" fmla="*/ 240000 h 127"/>
              <a:gd name="T48" fmla="*/ 453750 w 127"/>
              <a:gd name="T49" fmla="*/ 131250 h 127"/>
              <a:gd name="T50" fmla="*/ 453750 w 127"/>
              <a:gd name="T51" fmla="*/ 45000 h 127"/>
              <a:gd name="T52" fmla="*/ 288750 w 127"/>
              <a:gd name="T53" fmla="*/ 191250 h 127"/>
              <a:gd name="T54" fmla="*/ 266250 w 127"/>
              <a:gd name="T55" fmla="*/ 191250 h 127"/>
              <a:gd name="T56" fmla="*/ 191250 w 127"/>
              <a:gd name="T57" fmla="*/ 266250 h 127"/>
              <a:gd name="T58" fmla="*/ 191250 w 127"/>
              <a:gd name="T59" fmla="*/ 288750 h 127"/>
              <a:gd name="T60" fmla="*/ 213750 w 127"/>
              <a:gd name="T61" fmla="*/ 288750 h 127"/>
              <a:gd name="T62" fmla="*/ 288750 w 127"/>
              <a:gd name="T63" fmla="*/ 213750 h 127"/>
              <a:gd name="T64" fmla="*/ 288750 w 127"/>
              <a:gd name="T65" fmla="*/ 191250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4"/>
          </a:solidFill>
          <a:ln w="9525">
            <a:solidFill>
              <a:schemeClr val="accent4"/>
            </a:solidFill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MH_Other_5"/>
          <p:cNvSpPr/>
          <p:nvPr>
            <p:custDataLst>
              <p:tags r:id="rId10"/>
            </p:custDataLst>
          </p:nvPr>
        </p:nvSpPr>
        <p:spPr>
          <a:xfrm rot="16200000">
            <a:off x="2026741" y="3913572"/>
            <a:ext cx="3313113" cy="444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MH_Desc_1"/>
          <p:cNvSpPr/>
          <p:nvPr>
            <p:custDataLst>
              <p:tags r:id="rId11"/>
            </p:custDataLst>
          </p:nvPr>
        </p:nvSpPr>
        <p:spPr>
          <a:xfrm>
            <a:off x="4281786" y="2279240"/>
            <a:ext cx="3807965" cy="3313113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just">
              <a:lnSpc>
                <a:spcPct val="20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用于建立循环的初始状态。包括：循环次数计数器、地址指针以及其他循环参数的初始设定。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59623" y="2313590"/>
            <a:ext cx="3936875" cy="304698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循环程序完成的主要任务。包括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工作部分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修改部分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工作部分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：是完成循环程序任务的主要程序段。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修改部分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：为循环的重复执行，完成某些参数的修改。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1785" y="2598327"/>
            <a:ext cx="3732661" cy="304698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判断循环条件是否成立。可以有以下两种判断方法：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）用计数控制循环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循环次数已知的情况 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）用条件控制循环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循环次数未知的情况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79205" y="2658075"/>
            <a:ext cx="2813125" cy="269990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ct val="2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处理循环结束后的结果。如存储结果等。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2" grpId="0"/>
      <p:bldP spid="12" grpId="1"/>
      <p:bldP spid="14" grpId="0"/>
      <p:bldP spid="17" grpId="0" animBg="1"/>
      <p:bldP spid="17" grpId="1" animBg="1"/>
      <p:bldP spid="3" grpId="0" animBg="1"/>
      <p:bldP spid="3" grpId="1" animBg="1"/>
      <p:bldP spid="4" grpId="0" animBg="1"/>
      <p:bldP spid="4" grpId="1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循环程序实例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21599" y="4421209"/>
            <a:ext cx="5334000" cy="193899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由于循环体中“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+”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和“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-”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两种运算不是按简单规律出现，可通过设置标志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0(+)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1(-)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来确定。使用一个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位逻辑尺来对应八个运算表达式：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10011010B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212880" y="1396228"/>
            <a:ext cx="5257800" cy="2677656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lvl="0" algn="ctr" defTabSz="914400" fontAlgn="base">
              <a:spcBef>
                <a:spcPct val="0"/>
              </a:spcBef>
              <a:spcAft>
                <a:spcPct val="0"/>
              </a:spcAft>
              <a:buNone/>
              <a:defRPr sz="2400" b="1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/>
              <a:t>例</a:t>
            </a:r>
            <a:r>
              <a:rPr lang="en-US" altLang="zh-CN" dirty="0"/>
              <a:t>5</a:t>
            </a:r>
            <a:r>
              <a:rPr lang="zh-CN" altLang="en-US" dirty="0"/>
              <a:t> 设有两个数组X和Y，它们都有8个元素，其元素按下标从小到大的顺序存放在数据段中。试编写程序完成下列计算：</a:t>
            </a:r>
            <a:endParaRPr lang="zh-CN" altLang="en-US" dirty="0"/>
          </a:p>
          <a:p>
            <a:r>
              <a:rPr lang="zh-CN" altLang="en-US" dirty="0"/>
              <a:t>Z1=X1+Y1   Z2=X2-Y2    Z3=X3+Y3 </a:t>
            </a:r>
            <a:endParaRPr lang="zh-CN" altLang="en-US" dirty="0"/>
          </a:p>
          <a:p>
            <a:r>
              <a:rPr lang="zh-CN" altLang="en-US" dirty="0"/>
              <a:t>Z4=X4-Y4   Z5=X5-Y5    Z6=X6+Y6</a:t>
            </a:r>
            <a:endParaRPr lang="zh-CN" altLang="en-US" dirty="0"/>
          </a:p>
          <a:p>
            <a:r>
              <a:rPr lang="zh-CN" altLang="en-US" dirty="0"/>
              <a:t>Z7=X7+Y7   Z8=X8-Y8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688" y="772432"/>
            <a:ext cx="3218432" cy="6197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循环程序实例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99521" y="1186260"/>
            <a:ext cx="8744958" cy="532453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DATA     SEGMENT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X             DB  0A2H,7CH,34H,9FH,0F4H,10H,39H,5BH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Y             DB  14H,05BH,28H,7AH,0EH,13H,46H,2CH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LEN        EQU $ -Y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Z             DB  LEN DUP(?)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LOGR     DB  10011010B;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设置标志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0(+)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1(-)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来判断，低位表示低下标的运算</a:t>
            </a:r>
            <a:endParaRPr lang="zh-CN" altLang="en-US" sz="1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DATA     ENDS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STACK0 SEGMENT PARA STACK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DW  20H DUP(0)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STACK0 ENDS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COSEG   SEGMENT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ASSUME CS:COSEG,DS:DATA,SS:STACK0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BEGIN:   MOV AX,DATA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MOV DS,AX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MOV CX,LEN  ;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初始化计数器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MOV SI,0    ;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初始化指针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MOV BL,LOGR ;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初始化逻辑尺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循环程序实例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813099" y="1430767"/>
            <a:ext cx="7239000" cy="489426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LOP:   MOV  AL,X[SI]       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SHR   BL,1          ;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标志位送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CF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JC       SUB1       ;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，转做减法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ADD   AL,Y[SI]  ;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，做加法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JMP     RES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SUB1:  SUB    AL,Y[SI]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RES:    MOV   Z[SI],AL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；存结果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INC     SI        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；修改指针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LOOP   LOP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MOV   AH,4CH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INT      21H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COSEG  ENDS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END BEGIN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4.10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源程序的两种结构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744826" y="1035927"/>
            <a:ext cx="7224674" cy="5324535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DATA   SEGMENT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……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DATA    ENDS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 ;</a:t>
            </a:r>
            <a:r>
              <a:rPr lang="zh-CN" altLang="en-US" sz="2000" b="1" dirty="0">
                <a:latin typeface="Times New Roman" panose="02020603050405020304" pitchFamily="18" charset="0"/>
              </a:rPr>
              <a:t>定义数据段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STACK1 SEGMENT PARA STACK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DW 20H DUP (0)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STACK1   ENDS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  <a:r>
              <a:rPr lang="zh-CN" altLang="en-US" sz="2000" b="1" dirty="0">
                <a:latin typeface="Times New Roman" panose="02020603050405020304" pitchFamily="18" charset="0"/>
              </a:rPr>
              <a:t>定义堆栈段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CODE   SEGMENT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ASSUME CS:CODE,DS:DATA,SS:STACK1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MAIN   PROC  FAR   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  <a:r>
              <a:rPr lang="zh-CN" altLang="en-US" sz="2000" b="1" dirty="0">
                <a:latin typeface="Times New Roman" panose="02020603050405020304" pitchFamily="18" charset="0"/>
              </a:rPr>
              <a:t>设置为</a:t>
            </a:r>
            <a:r>
              <a:rPr lang="en-US" altLang="zh-CN" sz="2000" b="1" dirty="0">
                <a:latin typeface="Times New Roman" panose="02020603050405020304" pitchFamily="18" charset="0"/>
              </a:rPr>
              <a:t>FAR</a:t>
            </a:r>
            <a:r>
              <a:rPr lang="zh-CN" altLang="en-US" sz="2000" b="1" dirty="0">
                <a:latin typeface="Times New Roman" panose="02020603050405020304" pitchFamily="18" charset="0"/>
              </a:rPr>
              <a:t>过程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PUSH  DS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  <a:r>
              <a:rPr lang="zh-CN" altLang="en-US" sz="2000" b="1" dirty="0">
                <a:latin typeface="Times New Roman" panose="02020603050405020304" pitchFamily="18" charset="0"/>
              </a:rPr>
              <a:t>为返回操作系统执行</a:t>
            </a:r>
            <a:r>
              <a:rPr lang="en-US" altLang="zh-CN" sz="2000" b="1" dirty="0">
                <a:latin typeface="Times New Roman" panose="02020603050405020304" pitchFamily="18" charset="0"/>
              </a:rPr>
              <a:t>INT 20H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MOV  AX,0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  <a:r>
              <a:rPr lang="zh-CN" altLang="en-US" sz="2000" b="1" dirty="0">
                <a:latin typeface="Times New Roman" panose="02020603050405020304" pitchFamily="18" charset="0"/>
              </a:rPr>
              <a:t>指令做准备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PUSH AX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  <a:r>
              <a:rPr lang="zh-CN" altLang="en-US" sz="2000" b="1" dirty="0">
                <a:latin typeface="Times New Roman" panose="02020603050405020304" pitchFamily="18" charset="0"/>
              </a:rPr>
              <a:t>立即数不能够作为操作数          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……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RET        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  <a:r>
              <a:rPr lang="zh-CN" altLang="en-US" sz="2000" b="1" dirty="0">
                <a:latin typeface="Times New Roman" panose="02020603050405020304" pitchFamily="18" charset="0"/>
              </a:rPr>
              <a:t>返回操作系统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MAIN  ENDP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CODE   ENDS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END MAIN   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  <a:r>
              <a:rPr lang="zh-CN" altLang="en-US" sz="2000" b="1" dirty="0">
                <a:latin typeface="Times New Roman" panose="02020603050405020304" pitchFamily="18" charset="0"/>
              </a:rPr>
              <a:t>汇编结束标志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27641" y="1150778"/>
            <a:ext cx="1331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数据段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左大括号 15"/>
          <p:cNvSpPr/>
          <p:nvPr/>
        </p:nvSpPr>
        <p:spPr bwMode="auto">
          <a:xfrm>
            <a:off x="1060456" y="1123295"/>
            <a:ext cx="684369" cy="797122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 cap="sq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-8871" y="2565240"/>
            <a:ext cx="1331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堆栈段</a:t>
            </a:r>
            <a:endParaRPr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左大括号 17"/>
          <p:cNvSpPr/>
          <p:nvPr/>
        </p:nvSpPr>
        <p:spPr bwMode="auto">
          <a:xfrm>
            <a:off x="1520316" y="2362176"/>
            <a:ext cx="151485" cy="797123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 cap="sq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27641" y="4617535"/>
            <a:ext cx="1331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代码段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左大括号 19"/>
          <p:cNvSpPr/>
          <p:nvPr/>
        </p:nvSpPr>
        <p:spPr bwMode="auto">
          <a:xfrm>
            <a:off x="1382876" y="3336275"/>
            <a:ext cx="288925" cy="3024187"/>
          </a:xfrm>
          <a:prstGeom prst="leftBrace">
            <a:avLst>
              <a:gd name="adj1" fmla="val 87128"/>
              <a:gd name="adj2" fmla="val 50028"/>
            </a:avLst>
          </a:prstGeom>
          <a:noFill/>
          <a:ln w="12700" cap="sq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循环程序实例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283005" y="1447800"/>
            <a:ext cx="4419600" cy="1570038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lvl="0" defTabSz="914400" fontAlgn="base">
              <a:spcBef>
                <a:spcPct val="0"/>
              </a:spcBef>
              <a:spcAft>
                <a:spcPct val="0"/>
              </a:spcAft>
              <a:buNone/>
              <a:defRPr sz="2400" b="1" ker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例 </a:t>
            </a:r>
            <a:r>
              <a:rPr lang="en-US" altLang="zh-CN" dirty="0"/>
              <a:t>6</a:t>
            </a:r>
            <a:r>
              <a:rPr lang="zh-CN" altLang="en-US" dirty="0"/>
              <a:t> 编写一程序，将字单元VARW内容用二进制表示时“1”的个数统计出来，存入CONT单元中。</a:t>
            </a:r>
            <a:endParaRPr lang="zh-CN" altLang="en-US" dirty="0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287767" y="3429000"/>
            <a:ext cx="4343400" cy="249299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通过将字单元逐位移入最高位来判断。</a:t>
            </a:r>
            <a:endParaRPr lang="en-US" altLang="zh-CN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为了减少循环次数，加上了判断各位是否全为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。当低位有多个全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时循环次数将减少。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214" y="925152"/>
            <a:ext cx="3049033" cy="59974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4.13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循环程序实例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47700" y="1374533"/>
            <a:ext cx="7848600" cy="489426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DATA    SEGMENT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VARW    DW   1101010010001000B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CONT      DB   ?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DATA     ENDS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STACK1  SEGMENT PARA STACK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DW  20H DUP(0)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STACK1  ENDS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CODE      SEGMENT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ASSUME  CS:CODE,DS:DATA,SS:STACK1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BEGIN:   MOV  AX,DATA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MOV  DS,AX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MOV  CL,0              ;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初始值为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0,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统计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的个数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MOV  AX,VARW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24" name="MH_Other_1"/>
          <p:cNvSpPr/>
          <p:nvPr>
            <p:custDataLst>
              <p:tags r:id="rId2"/>
            </p:custDataLst>
          </p:nvPr>
        </p:nvSpPr>
        <p:spPr>
          <a:xfrm>
            <a:off x="1873250" y="1636751"/>
            <a:ext cx="3889375" cy="3192462"/>
          </a:xfrm>
          <a:custGeom>
            <a:avLst/>
            <a:gdLst>
              <a:gd name="connsiteX0" fmla="*/ 0 w 3718560"/>
              <a:gd name="connsiteY0" fmla="*/ 0 h 3518262"/>
              <a:gd name="connsiteX1" fmla="*/ 0 w 3718560"/>
              <a:gd name="connsiteY1" fmla="*/ 3509554 h 3518262"/>
              <a:gd name="connsiteX2" fmla="*/ 3718560 w 3718560"/>
              <a:gd name="connsiteY2" fmla="*/ 3518262 h 3518262"/>
              <a:gd name="connsiteX3" fmla="*/ 3718560 w 3718560"/>
              <a:gd name="connsiteY3" fmla="*/ 3518262 h 351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8560" h="3518262">
                <a:moveTo>
                  <a:pt x="0" y="0"/>
                </a:moveTo>
                <a:lnTo>
                  <a:pt x="0" y="3509554"/>
                </a:lnTo>
                <a:lnTo>
                  <a:pt x="3718560" y="3518262"/>
                </a:lnTo>
                <a:lnTo>
                  <a:pt x="3718560" y="3518262"/>
                </a:lnTo>
              </a:path>
            </a:pathLst>
          </a:cu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5" name="MH_Desc_1"/>
          <p:cNvSpPr/>
          <p:nvPr>
            <p:custDataLst>
              <p:tags r:id="rId3"/>
            </p:custDataLst>
          </p:nvPr>
        </p:nvSpPr>
        <p:spPr>
          <a:xfrm>
            <a:off x="1636713" y="1924088"/>
            <a:ext cx="5464175" cy="3911600"/>
          </a:xfrm>
          <a:custGeom>
            <a:avLst/>
            <a:gdLst>
              <a:gd name="connsiteX0" fmla="*/ 5320937 w 5320937"/>
              <a:gd name="connsiteY0" fmla="*/ 1837508 h 4188823"/>
              <a:gd name="connsiteX1" fmla="*/ 5320937 w 5320937"/>
              <a:gd name="connsiteY1" fmla="*/ 0 h 4188823"/>
              <a:gd name="connsiteX2" fmla="*/ 0 w 5320937"/>
              <a:gd name="connsiteY2" fmla="*/ 0 h 4188823"/>
              <a:gd name="connsiteX3" fmla="*/ 0 w 5320937"/>
              <a:gd name="connsiteY3" fmla="*/ 3405051 h 4188823"/>
              <a:gd name="connsiteX4" fmla="*/ 2717075 w 5320937"/>
              <a:gd name="connsiteY4" fmla="*/ 3405051 h 4188823"/>
              <a:gd name="connsiteX5" fmla="*/ 3500847 w 5320937"/>
              <a:gd name="connsiteY5" fmla="*/ 4188823 h 4188823"/>
              <a:gd name="connsiteX6" fmla="*/ 3518263 w 5320937"/>
              <a:gd name="connsiteY6" fmla="*/ 4188823 h 418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0937" h="4188823">
                <a:moveTo>
                  <a:pt x="5320937" y="1837508"/>
                </a:moveTo>
                <a:lnTo>
                  <a:pt x="5320937" y="0"/>
                </a:lnTo>
                <a:lnTo>
                  <a:pt x="0" y="0"/>
                </a:lnTo>
                <a:lnTo>
                  <a:pt x="0" y="3405051"/>
                </a:lnTo>
                <a:lnTo>
                  <a:pt x="2717075" y="3405051"/>
                </a:lnTo>
                <a:lnTo>
                  <a:pt x="3500847" y="4188823"/>
                </a:lnTo>
                <a:lnTo>
                  <a:pt x="3518263" y="4188823"/>
                </a:lnTo>
              </a:path>
            </a:pathLst>
          </a:cu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lIns="612000" tIns="216000" rIns="324000" bIns="1584000">
            <a:noAutofit/>
          </a:bodyPr>
          <a:lstStyle/>
          <a:p>
            <a:pPr>
              <a:lnSpc>
                <a:spcPct val="160000"/>
              </a:lnSpc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章作业：</a:t>
            </a:r>
            <a:r>
              <a:rPr lang="en-US" altLang="zh-CN" sz="2400" b="1" kern="0">
                <a:latin typeface="楷体" panose="02010609060101010101" pitchFamily="49" charset="-122"/>
                <a:ea typeface="楷体" panose="02010609060101010101" pitchFamily="49" charset="-122"/>
              </a:rPr>
              <a:t>4.2,4.6,4.7,4.8,4.11,4.16,4.17,4.18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4.20</a:t>
            </a: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MH_Other_2"/>
          <p:cNvSpPr/>
          <p:nvPr>
            <p:custDataLst>
              <p:tags r:id="rId4"/>
            </p:custDataLst>
          </p:nvPr>
        </p:nvSpPr>
        <p:spPr bwMode="auto">
          <a:xfrm>
            <a:off x="5216525" y="3529051"/>
            <a:ext cx="2281238" cy="2357437"/>
          </a:xfrm>
          <a:custGeom>
            <a:avLst/>
            <a:gdLst>
              <a:gd name="T0" fmla="*/ 311438 w 1909763"/>
              <a:gd name="T1" fmla="*/ 1234671 h 1912938"/>
              <a:gd name="T2" fmla="*/ 423998 w 1909763"/>
              <a:gd name="T3" fmla="*/ 1256142 h 1912938"/>
              <a:gd name="T4" fmla="*/ 469528 w 1909763"/>
              <a:gd name="T5" fmla="*/ 1335710 h 1912938"/>
              <a:gd name="T6" fmla="*/ 530235 w 1909763"/>
              <a:gd name="T7" fmla="*/ 1396649 h 1912938"/>
              <a:gd name="T8" fmla="*/ 631728 w 1909763"/>
              <a:gd name="T9" fmla="*/ 1456326 h 1912938"/>
              <a:gd name="T10" fmla="*/ 647854 w 1909763"/>
              <a:gd name="T11" fmla="*/ 1533683 h 1912938"/>
              <a:gd name="T12" fmla="*/ 0 w 1909763"/>
              <a:gd name="T13" fmla="*/ 1905000 h 1912938"/>
              <a:gd name="T14" fmla="*/ 990076 w 1909763"/>
              <a:gd name="T15" fmla="*/ 547002 h 1912938"/>
              <a:gd name="T16" fmla="*/ 1084268 w 1909763"/>
              <a:gd name="T17" fmla="*/ 595709 h 1912938"/>
              <a:gd name="T18" fmla="*/ 1176565 w 1909763"/>
              <a:gd name="T19" fmla="*/ 667504 h 1912938"/>
              <a:gd name="T20" fmla="*/ 1294781 w 1909763"/>
              <a:gd name="T21" fmla="*/ 800657 h 1912938"/>
              <a:gd name="T22" fmla="*/ 1351992 w 1909763"/>
              <a:gd name="T23" fmla="*/ 906610 h 1912938"/>
              <a:gd name="T24" fmla="*/ 1367480 w 1909763"/>
              <a:gd name="T25" fmla="*/ 971447 h 1912938"/>
              <a:gd name="T26" fmla="*/ 741633 w 1909763"/>
              <a:gd name="T27" fmla="*/ 1521772 h 1912938"/>
              <a:gd name="T28" fmla="*/ 719507 w 1909763"/>
              <a:gd name="T29" fmla="*/ 1441437 h 1912938"/>
              <a:gd name="T30" fmla="*/ 689163 w 1909763"/>
              <a:gd name="T31" fmla="*/ 1362684 h 1912938"/>
              <a:gd name="T32" fmla="*/ 605717 w 1909763"/>
              <a:gd name="T33" fmla="*/ 1309233 h 1912938"/>
              <a:gd name="T34" fmla="*/ 554511 w 1909763"/>
              <a:gd name="T35" fmla="*/ 1257047 h 1912938"/>
              <a:gd name="T36" fmla="*/ 495403 w 1909763"/>
              <a:gd name="T37" fmla="*/ 1173233 h 1912938"/>
              <a:gd name="T38" fmla="*/ 414485 w 1909763"/>
              <a:gd name="T39" fmla="*/ 1167223 h 1912938"/>
              <a:gd name="T40" fmla="*/ 334200 w 1909763"/>
              <a:gd name="T41" fmla="*/ 1137810 h 1912938"/>
              <a:gd name="T42" fmla="*/ 1102115 w 1909763"/>
              <a:gd name="T43" fmla="*/ 389221 h 1912938"/>
              <a:gd name="T44" fmla="*/ 1182317 w 1909763"/>
              <a:gd name="T45" fmla="*/ 412935 h 1912938"/>
              <a:gd name="T46" fmla="*/ 1278052 w 1909763"/>
              <a:gd name="T47" fmla="*/ 467951 h 1912938"/>
              <a:gd name="T48" fmla="*/ 1390271 w 1909763"/>
              <a:gd name="T49" fmla="*/ 569762 h 1912938"/>
              <a:gd name="T50" fmla="*/ 1465401 w 1909763"/>
              <a:gd name="T51" fmla="*/ 674102 h 1912938"/>
              <a:gd name="T52" fmla="*/ 1496150 w 1909763"/>
              <a:gd name="T53" fmla="*/ 753148 h 1912938"/>
              <a:gd name="T54" fmla="*/ 1438773 w 1909763"/>
              <a:gd name="T55" fmla="*/ 874245 h 1912938"/>
              <a:gd name="T56" fmla="*/ 1394075 w 1909763"/>
              <a:gd name="T57" fmla="*/ 754728 h 1912938"/>
              <a:gd name="T58" fmla="*/ 1286611 w 1909763"/>
              <a:gd name="T59" fmla="*/ 617822 h 1912938"/>
              <a:gd name="T60" fmla="*/ 1182317 w 1909763"/>
              <a:gd name="T61" fmla="*/ 530239 h 1912938"/>
              <a:gd name="T62" fmla="*/ 1095458 w 1909763"/>
              <a:gd name="T63" fmla="*/ 479966 h 1912938"/>
              <a:gd name="T64" fmla="*/ 1079925 w 1909763"/>
              <a:gd name="T65" fmla="*/ 387324 h 1912938"/>
              <a:gd name="T66" fmla="*/ 1274840 w 1909763"/>
              <a:gd name="T67" fmla="*/ 248813 h 1912938"/>
              <a:gd name="T68" fmla="*/ 1361157 w 1909763"/>
              <a:gd name="T69" fmla="*/ 287000 h 1912938"/>
              <a:gd name="T70" fmla="*/ 1471820 w 1909763"/>
              <a:gd name="T71" fmla="*/ 367792 h 1912938"/>
              <a:gd name="T72" fmla="*/ 1577108 w 1909763"/>
              <a:gd name="T73" fmla="*/ 484246 h 1912938"/>
              <a:gd name="T74" fmla="*/ 1629910 w 1909763"/>
              <a:gd name="T75" fmla="*/ 580818 h 1912938"/>
              <a:gd name="T76" fmla="*/ 1646668 w 1909763"/>
              <a:gd name="T77" fmla="*/ 647723 h 1912938"/>
              <a:gd name="T78" fmla="*/ 1571733 w 1909763"/>
              <a:gd name="T79" fmla="*/ 701374 h 1912938"/>
              <a:gd name="T80" fmla="*/ 1500908 w 1909763"/>
              <a:gd name="T81" fmla="*/ 566932 h 1912938"/>
              <a:gd name="T82" fmla="*/ 1381077 w 1909763"/>
              <a:gd name="T83" fmla="*/ 437539 h 1912938"/>
              <a:gd name="T84" fmla="*/ 1277685 w 1909763"/>
              <a:gd name="T85" fmla="*/ 362111 h 1912938"/>
              <a:gd name="T86" fmla="*/ 1174610 w 1909763"/>
              <a:gd name="T87" fmla="*/ 313195 h 1912938"/>
              <a:gd name="T88" fmla="*/ 1571880 w 1909763"/>
              <a:gd name="T89" fmla="*/ 0 h 1912938"/>
              <a:gd name="T90" fmla="*/ 1674374 w 1909763"/>
              <a:gd name="T91" fmla="*/ 27868 h 1912938"/>
              <a:gd name="T92" fmla="*/ 1797116 w 1909763"/>
              <a:gd name="T93" fmla="*/ 110838 h 1912938"/>
              <a:gd name="T94" fmla="*/ 1880946 w 1909763"/>
              <a:gd name="T95" fmla="*/ 216927 h 1912938"/>
              <a:gd name="T96" fmla="*/ 1901825 w 1909763"/>
              <a:gd name="T97" fmla="*/ 315415 h 1912938"/>
              <a:gd name="T98" fmla="*/ 1879681 w 1909763"/>
              <a:gd name="T99" fmla="*/ 399018 h 1912938"/>
              <a:gd name="T100" fmla="*/ 1834128 w 1909763"/>
              <a:gd name="T101" fmla="*/ 461405 h 1912938"/>
              <a:gd name="T102" fmla="*/ 1716764 w 1909763"/>
              <a:gd name="T103" fmla="*/ 551026 h 1912938"/>
              <a:gd name="T104" fmla="*/ 1686079 w 1909763"/>
              <a:gd name="T105" fmla="*/ 466156 h 1912938"/>
              <a:gd name="T106" fmla="*/ 1635148 w 1909763"/>
              <a:gd name="T107" fmla="*/ 386034 h 1912938"/>
              <a:gd name="T108" fmla="*/ 1552899 w 1909763"/>
              <a:gd name="T109" fmla="*/ 297997 h 1912938"/>
              <a:gd name="T110" fmla="*/ 1465272 w 1909763"/>
              <a:gd name="T111" fmla="*/ 231811 h 1912938"/>
              <a:gd name="T112" fmla="*/ 1387135 w 1909763"/>
              <a:gd name="T113" fmla="*/ 193176 h 1912938"/>
              <a:gd name="T114" fmla="*/ 1324816 w 1909763"/>
              <a:gd name="T115" fmla="*/ 138389 h 1912938"/>
              <a:gd name="T116" fmla="*/ 1449455 w 1909763"/>
              <a:gd name="T117" fmla="*/ 33885 h 1912938"/>
              <a:gd name="T118" fmla="*/ 1518102 w 1909763"/>
              <a:gd name="T119" fmla="*/ 4750 h 191293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909763" h="1912938">
                <a:moveTo>
                  <a:pt x="275590" y="1223963"/>
                </a:moveTo>
                <a:lnTo>
                  <a:pt x="276860" y="1225231"/>
                </a:lnTo>
                <a:lnTo>
                  <a:pt x="281623" y="1228085"/>
                </a:lnTo>
                <a:lnTo>
                  <a:pt x="285433" y="1229987"/>
                </a:lnTo>
                <a:lnTo>
                  <a:pt x="290513" y="1232207"/>
                </a:lnTo>
                <a:lnTo>
                  <a:pt x="296545" y="1235060"/>
                </a:lnTo>
                <a:lnTo>
                  <a:pt x="304165" y="1237280"/>
                </a:lnTo>
                <a:lnTo>
                  <a:pt x="312738" y="1239816"/>
                </a:lnTo>
                <a:lnTo>
                  <a:pt x="323215" y="1242036"/>
                </a:lnTo>
                <a:lnTo>
                  <a:pt x="335280" y="1244255"/>
                </a:lnTo>
                <a:lnTo>
                  <a:pt x="348933" y="1246157"/>
                </a:lnTo>
                <a:lnTo>
                  <a:pt x="364173" y="1248060"/>
                </a:lnTo>
                <a:lnTo>
                  <a:pt x="381318" y="1249328"/>
                </a:lnTo>
                <a:lnTo>
                  <a:pt x="400368" y="1249962"/>
                </a:lnTo>
                <a:lnTo>
                  <a:pt x="421958" y="1250279"/>
                </a:lnTo>
                <a:lnTo>
                  <a:pt x="425768" y="1261376"/>
                </a:lnTo>
                <a:lnTo>
                  <a:pt x="430213" y="1272474"/>
                </a:lnTo>
                <a:lnTo>
                  <a:pt x="434658" y="1282937"/>
                </a:lnTo>
                <a:lnTo>
                  <a:pt x="440055" y="1293083"/>
                </a:lnTo>
                <a:lnTo>
                  <a:pt x="445453" y="1303229"/>
                </a:lnTo>
                <a:lnTo>
                  <a:pt x="451485" y="1313375"/>
                </a:lnTo>
                <a:lnTo>
                  <a:pt x="457835" y="1322886"/>
                </a:lnTo>
                <a:lnTo>
                  <a:pt x="464185" y="1332081"/>
                </a:lnTo>
                <a:lnTo>
                  <a:pt x="471488" y="1341276"/>
                </a:lnTo>
                <a:lnTo>
                  <a:pt x="478473" y="1349837"/>
                </a:lnTo>
                <a:lnTo>
                  <a:pt x="485775" y="1358080"/>
                </a:lnTo>
                <a:lnTo>
                  <a:pt x="493395" y="1366324"/>
                </a:lnTo>
                <a:lnTo>
                  <a:pt x="500698" y="1374250"/>
                </a:lnTo>
                <a:lnTo>
                  <a:pt x="508635" y="1381860"/>
                </a:lnTo>
                <a:lnTo>
                  <a:pt x="516573" y="1388835"/>
                </a:lnTo>
                <a:lnTo>
                  <a:pt x="524510" y="1395493"/>
                </a:lnTo>
                <a:lnTo>
                  <a:pt x="532448" y="1402469"/>
                </a:lnTo>
                <a:lnTo>
                  <a:pt x="540385" y="1408810"/>
                </a:lnTo>
                <a:lnTo>
                  <a:pt x="555943" y="1420541"/>
                </a:lnTo>
                <a:lnTo>
                  <a:pt x="571500" y="1430687"/>
                </a:lnTo>
                <a:lnTo>
                  <a:pt x="586105" y="1439565"/>
                </a:lnTo>
                <a:lnTo>
                  <a:pt x="600075" y="1447492"/>
                </a:lnTo>
                <a:lnTo>
                  <a:pt x="612775" y="1453833"/>
                </a:lnTo>
                <a:lnTo>
                  <a:pt x="624523" y="1458589"/>
                </a:lnTo>
                <a:lnTo>
                  <a:pt x="634365" y="1462394"/>
                </a:lnTo>
                <a:lnTo>
                  <a:pt x="634365" y="1467784"/>
                </a:lnTo>
                <a:lnTo>
                  <a:pt x="634683" y="1473808"/>
                </a:lnTo>
                <a:lnTo>
                  <a:pt x="635318" y="1479832"/>
                </a:lnTo>
                <a:lnTo>
                  <a:pt x="636270" y="1486173"/>
                </a:lnTo>
                <a:lnTo>
                  <a:pt x="638810" y="1499173"/>
                </a:lnTo>
                <a:lnTo>
                  <a:pt x="641668" y="1512489"/>
                </a:lnTo>
                <a:lnTo>
                  <a:pt x="645795" y="1526440"/>
                </a:lnTo>
                <a:lnTo>
                  <a:pt x="650558" y="1540074"/>
                </a:lnTo>
                <a:lnTo>
                  <a:pt x="655321" y="1553707"/>
                </a:lnTo>
                <a:lnTo>
                  <a:pt x="660083" y="1566707"/>
                </a:lnTo>
                <a:lnTo>
                  <a:pt x="665481" y="1579389"/>
                </a:lnTo>
                <a:lnTo>
                  <a:pt x="670243" y="1590803"/>
                </a:lnTo>
                <a:lnTo>
                  <a:pt x="679133" y="1610144"/>
                </a:lnTo>
                <a:lnTo>
                  <a:pt x="685165" y="1623144"/>
                </a:lnTo>
                <a:lnTo>
                  <a:pt x="687388" y="1627900"/>
                </a:lnTo>
                <a:lnTo>
                  <a:pt x="0" y="1912938"/>
                </a:lnTo>
                <a:lnTo>
                  <a:pt x="275590" y="1223963"/>
                </a:lnTo>
                <a:close/>
                <a:moveTo>
                  <a:pt x="923427" y="530225"/>
                </a:moveTo>
                <a:lnTo>
                  <a:pt x="931362" y="531813"/>
                </a:lnTo>
                <a:lnTo>
                  <a:pt x="941201" y="533401"/>
                </a:lnTo>
                <a:lnTo>
                  <a:pt x="951993" y="536259"/>
                </a:lnTo>
                <a:lnTo>
                  <a:pt x="965007" y="539435"/>
                </a:lnTo>
                <a:lnTo>
                  <a:pt x="978972" y="544199"/>
                </a:lnTo>
                <a:lnTo>
                  <a:pt x="994208" y="549281"/>
                </a:lnTo>
                <a:lnTo>
                  <a:pt x="1010713" y="555950"/>
                </a:lnTo>
                <a:lnTo>
                  <a:pt x="1028805" y="564526"/>
                </a:lnTo>
                <a:lnTo>
                  <a:pt x="1038327" y="568972"/>
                </a:lnTo>
                <a:lnTo>
                  <a:pt x="1047849" y="574053"/>
                </a:lnTo>
                <a:lnTo>
                  <a:pt x="1057689" y="579453"/>
                </a:lnTo>
                <a:lnTo>
                  <a:pt x="1067845" y="585487"/>
                </a:lnTo>
                <a:lnTo>
                  <a:pt x="1078320" y="591521"/>
                </a:lnTo>
                <a:lnTo>
                  <a:pt x="1088794" y="598191"/>
                </a:lnTo>
                <a:lnTo>
                  <a:pt x="1099903" y="605495"/>
                </a:lnTo>
                <a:lnTo>
                  <a:pt x="1111012" y="613118"/>
                </a:lnTo>
                <a:lnTo>
                  <a:pt x="1122439" y="621058"/>
                </a:lnTo>
                <a:lnTo>
                  <a:pt x="1133548" y="630268"/>
                </a:lnTo>
                <a:lnTo>
                  <a:pt x="1145609" y="639161"/>
                </a:lnTo>
                <a:lnTo>
                  <a:pt x="1157353" y="649006"/>
                </a:lnTo>
                <a:lnTo>
                  <a:pt x="1169415" y="659487"/>
                </a:lnTo>
                <a:lnTo>
                  <a:pt x="1181476" y="670285"/>
                </a:lnTo>
                <a:lnTo>
                  <a:pt x="1193855" y="681719"/>
                </a:lnTo>
                <a:lnTo>
                  <a:pt x="1206234" y="693787"/>
                </a:lnTo>
                <a:lnTo>
                  <a:pt x="1224326" y="712208"/>
                </a:lnTo>
                <a:lnTo>
                  <a:pt x="1241148" y="730311"/>
                </a:lnTo>
                <a:lnTo>
                  <a:pt x="1257336" y="748731"/>
                </a:lnTo>
                <a:lnTo>
                  <a:pt x="1272888" y="767152"/>
                </a:lnTo>
                <a:lnTo>
                  <a:pt x="1287172" y="785573"/>
                </a:lnTo>
                <a:lnTo>
                  <a:pt x="1300185" y="803993"/>
                </a:lnTo>
                <a:lnTo>
                  <a:pt x="1312246" y="822096"/>
                </a:lnTo>
                <a:lnTo>
                  <a:pt x="1323356" y="840199"/>
                </a:lnTo>
                <a:lnTo>
                  <a:pt x="1333513" y="857984"/>
                </a:lnTo>
                <a:lnTo>
                  <a:pt x="1343035" y="875770"/>
                </a:lnTo>
                <a:lnTo>
                  <a:pt x="1346843" y="884345"/>
                </a:lnTo>
                <a:lnTo>
                  <a:pt x="1350970" y="892920"/>
                </a:lnTo>
                <a:lnTo>
                  <a:pt x="1354461" y="901813"/>
                </a:lnTo>
                <a:lnTo>
                  <a:pt x="1357635" y="910388"/>
                </a:lnTo>
                <a:lnTo>
                  <a:pt x="1360809" y="918963"/>
                </a:lnTo>
                <a:lnTo>
                  <a:pt x="1363349" y="927220"/>
                </a:lnTo>
                <a:lnTo>
                  <a:pt x="1365570" y="935478"/>
                </a:lnTo>
                <a:lnTo>
                  <a:pt x="1367792" y="943735"/>
                </a:lnTo>
                <a:lnTo>
                  <a:pt x="1369697" y="951675"/>
                </a:lnTo>
                <a:lnTo>
                  <a:pt x="1370966" y="959933"/>
                </a:lnTo>
                <a:lnTo>
                  <a:pt x="1372236" y="967873"/>
                </a:lnTo>
                <a:lnTo>
                  <a:pt x="1373188" y="975495"/>
                </a:lnTo>
                <a:lnTo>
                  <a:pt x="774247" y="1579563"/>
                </a:lnTo>
                <a:lnTo>
                  <a:pt x="771708" y="1576387"/>
                </a:lnTo>
                <a:lnTo>
                  <a:pt x="768851" y="1572258"/>
                </a:lnTo>
                <a:lnTo>
                  <a:pt x="765042" y="1566542"/>
                </a:lnTo>
                <a:lnTo>
                  <a:pt x="760281" y="1559237"/>
                </a:lnTo>
                <a:lnTo>
                  <a:pt x="755520" y="1550344"/>
                </a:lnTo>
                <a:lnTo>
                  <a:pt x="749807" y="1540181"/>
                </a:lnTo>
                <a:lnTo>
                  <a:pt x="744728" y="1528113"/>
                </a:lnTo>
                <a:lnTo>
                  <a:pt x="739333" y="1515091"/>
                </a:lnTo>
                <a:lnTo>
                  <a:pt x="734254" y="1500164"/>
                </a:lnTo>
                <a:lnTo>
                  <a:pt x="731715" y="1492224"/>
                </a:lnTo>
                <a:lnTo>
                  <a:pt x="729493" y="1483967"/>
                </a:lnTo>
                <a:lnTo>
                  <a:pt x="727271" y="1475392"/>
                </a:lnTo>
                <a:lnTo>
                  <a:pt x="725367" y="1466181"/>
                </a:lnTo>
                <a:lnTo>
                  <a:pt x="724097" y="1457289"/>
                </a:lnTo>
                <a:lnTo>
                  <a:pt x="722510" y="1447443"/>
                </a:lnTo>
                <a:lnTo>
                  <a:pt x="721241" y="1437280"/>
                </a:lnTo>
                <a:lnTo>
                  <a:pt x="720288" y="1427117"/>
                </a:lnTo>
                <a:lnTo>
                  <a:pt x="719336" y="1416319"/>
                </a:lnTo>
                <a:lnTo>
                  <a:pt x="719336" y="1405203"/>
                </a:lnTo>
                <a:lnTo>
                  <a:pt x="719336" y="1394087"/>
                </a:lnTo>
                <a:lnTo>
                  <a:pt x="719971" y="1382018"/>
                </a:lnTo>
                <a:lnTo>
                  <a:pt x="705688" y="1375349"/>
                </a:lnTo>
                <a:lnTo>
                  <a:pt x="692039" y="1368362"/>
                </a:lnTo>
                <a:lnTo>
                  <a:pt x="679343" y="1361692"/>
                </a:lnTo>
                <a:lnTo>
                  <a:pt x="667282" y="1355023"/>
                </a:lnTo>
                <a:lnTo>
                  <a:pt x="655855" y="1348035"/>
                </a:lnTo>
                <a:lnTo>
                  <a:pt x="645381" y="1341366"/>
                </a:lnTo>
                <a:lnTo>
                  <a:pt x="635224" y="1334696"/>
                </a:lnTo>
                <a:lnTo>
                  <a:pt x="625385" y="1327709"/>
                </a:lnTo>
                <a:lnTo>
                  <a:pt x="616497" y="1321357"/>
                </a:lnTo>
                <a:lnTo>
                  <a:pt x="608245" y="1314688"/>
                </a:lnTo>
                <a:lnTo>
                  <a:pt x="599992" y="1308018"/>
                </a:lnTo>
                <a:lnTo>
                  <a:pt x="592692" y="1301349"/>
                </a:lnTo>
                <a:lnTo>
                  <a:pt x="585709" y="1294679"/>
                </a:lnTo>
                <a:lnTo>
                  <a:pt x="579361" y="1288327"/>
                </a:lnTo>
                <a:lnTo>
                  <a:pt x="573013" y="1281975"/>
                </a:lnTo>
                <a:lnTo>
                  <a:pt x="567300" y="1275306"/>
                </a:lnTo>
                <a:lnTo>
                  <a:pt x="561904" y="1268636"/>
                </a:lnTo>
                <a:lnTo>
                  <a:pt x="556825" y="1262285"/>
                </a:lnTo>
                <a:lnTo>
                  <a:pt x="552064" y="1255933"/>
                </a:lnTo>
                <a:lnTo>
                  <a:pt x="547621" y="1249898"/>
                </a:lnTo>
                <a:lnTo>
                  <a:pt x="539686" y="1237194"/>
                </a:lnTo>
                <a:lnTo>
                  <a:pt x="532703" y="1224808"/>
                </a:lnTo>
                <a:lnTo>
                  <a:pt x="526355" y="1212739"/>
                </a:lnTo>
                <a:lnTo>
                  <a:pt x="520641" y="1200988"/>
                </a:lnTo>
                <a:lnTo>
                  <a:pt x="509850" y="1177804"/>
                </a:lnTo>
                <a:lnTo>
                  <a:pt x="497471" y="1178122"/>
                </a:lnTo>
                <a:lnTo>
                  <a:pt x="485727" y="1178122"/>
                </a:lnTo>
                <a:lnTo>
                  <a:pt x="474300" y="1178122"/>
                </a:lnTo>
                <a:lnTo>
                  <a:pt x="463509" y="1177804"/>
                </a:lnTo>
                <a:lnTo>
                  <a:pt x="453352" y="1177169"/>
                </a:lnTo>
                <a:lnTo>
                  <a:pt x="443512" y="1175898"/>
                </a:lnTo>
                <a:lnTo>
                  <a:pt x="433673" y="1174628"/>
                </a:lnTo>
                <a:lnTo>
                  <a:pt x="424785" y="1173675"/>
                </a:lnTo>
                <a:lnTo>
                  <a:pt x="416215" y="1172087"/>
                </a:lnTo>
                <a:lnTo>
                  <a:pt x="408280" y="1170182"/>
                </a:lnTo>
                <a:lnTo>
                  <a:pt x="393045" y="1167006"/>
                </a:lnTo>
                <a:lnTo>
                  <a:pt x="379714" y="1162877"/>
                </a:lnTo>
                <a:lnTo>
                  <a:pt x="367653" y="1158431"/>
                </a:lnTo>
                <a:lnTo>
                  <a:pt x="357496" y="1153984"/>
                </a:lnTo>
                <a:lnTo>
                  <a:pt x="348926" y="1149855"/>
                </a:lnTo>
                <a:lnTo>
                  <a:pt x="341308" y="1146044"/>
                </a:lnTo>
                <a:lnTo>
                  <a:pt x="335595" y="1142551"/>
                </a:lnTo>
                <a:lnTo>
                  <a:pt x="331151" y="1139375"/>
                </a:lnTo>
                <a:lnTo>
                  <a:pt x="327660" y="1137152"/>
                </a:lnTo>
                <a:lnTo>
                  <a:pt x="325438" y="1134928"/>
                </a:lnTo>
                <a:lnTo>
                  <a:pt x="923427" y="530225"/>
                </a:lnTo>
                <a:close/>
                <a:moveTo>
                  <a:pt x="1084432" y="388938"/>
                </a:moveTo>
                <a:lnTo>
                  <a:pt x="1089844" y="389573"/>
                </a:lnTo>
                <a:lnTo>
                  <a:pt x="1097165" y="389891"/>
                </a:lnTo>
                <a:lnTo>
                  <a:pt x="1106715" y="390843"/>
                </a:lnTo>
                <a:lnTo>
                  <a:pt x="1118175" y="392748"/>
                </a:lnTo>
                <a:lnTo>
                  <a:pt x="1132499" y="396241"/>
                </a:lnTo>
                <a:lnTo>
                  <a:pt x="1140458" y="398146"/>
                </a:lnTo>
                <a:lnTo>
                  <a:pt x="1148734" y="400686"/>
                </a:lnTo>
                <a:lnTo>
                  <a:pt x="1157329" y="403226"/>
                </a:lnTo>
                <a:lnTo>
                  <a:pt x="1166879" y="406718"/>
                </a:lnTo>
                <a:lnTo>
                  <a:pt x="1176747" y="410528"/>
                </a:lnTo>
                <a:lnTo>
                  <a:pt x="1187252" y="414656"/>
                </a:lnTo>
                <a:lnTo>
                  <a:pt x="1197756" y="419418"/>
                </a:lnTo>
                <a:lnTo>
                  <a:pt x="1208579" y="424816"/>
                </a:lnTo>
                <a:lnTo>
                  <a:pt x="1220358" y="430848"/>
                </a:lnTo>
                <a:lnTo>
                  <a:pt x="1232136" y="437198"/>
                </a:lnTo>
                <a:lnTo>
                  <a:pt x="1244550" y="444183"/>
                </a:lnTo>
                <a:lnTo>
                  <a:pt x="1256965" y="452121"/>
                </a:lnTo>
                <a:lnTo>
                  <a:pt x="1270017" y="460376"/>
                </a:lnTo>
                <a:lnTo>
                  <a:pt x="1283386" y="469901"/>
                </a:lnTo>
                <a:lnTo>
                  <a:pt x="1296438" y="480061"/>
                </a:lnTo>
                <a:lnTo>
                  <a:pt x="1310444" y="490856"/>
                </a:lnTo>
                <a:lnTo>
                  <a:pt x="1324450" y="502286"/>
                </a:lnTo>
                <a:lnTo>
                  <a:pt x="1338775" y="514986"/>
                </a:lnTo>
                <a:lnTo>
                  <a:pt x="1353100" y="528003"/>
                </a:lnTo>
                <a:lnTo>
                  <a:pt x="1367743" y="542291"/>
                </a:lnTo>
                <a:lnTo>
                  <a:pt x="1382386" y="557531"/>
                </a:lnTo>
                <a:lnTo>
                  <a:pt x="1396074" y="572136"/>
                </a:lnTo>
                <a:lnTo>
                  <a:pt x="1408489" y="586423"/>
                </a:lnTo>
                <a:lnTo>
                  <a:pt x="1420267" y="600393"/>
                </a:lnTo>
                <a:lnTo>
                  <a:pt x="1430772" y="613728"/>
                </a:lnTo>
                <a:lnTo>
                  <a:pt x="1440640" y="627381"/>
                </a:lnTo>
                <a:lnTo>
                  <a:pt x="1449235" y="640081"/>
                </a:lnTo>
                <a:lnTo>
                  <a:pt x="1457511" y="653098"/>
                </a:lnTo>
                <a:lnTo>
                  <a:pt x="1464833" y="665163"/>
                </a:lnTo>
                <a:lnTo>
                  <a:pt x="1471517" y="676911"/>
                </a:lnTo>
                <a:lnTo>
                  <a:pt x="1477566" y="688341"/>
                </a:lnTo>
                <a:lnTo>
                  <a:pt x="1482341" y="699136"/>
                </a:lnTo>
                <a:lnTo>
                  <a:pt x="1487434" y="709613"/>
                </a:lnTo>
                <a:lnTo>
                  <a:pt x="1490935" y="720408"/>
                </a:lnTo>
                <a:lnTo>
                  <a:pt x="1494755" y="729616"/>
                </a:lnTo>
                <a:lnTo>
                  <a:pt x="1497939" y="739141"/>
                </a:lnTo>
                <a:lnTo>
                  <a:pt x="1500167" y="747713"/>
                </a:lnTo>
                <a:lnTo>
                  <a:pt x="1502395" y="756286"/>
                </a:lnTo>
                <a:lnTo>
                  <a:pt x="1503987" y="763906"/>
                </a:lnTo>
                <a:lnTo>
                  <a:pt x="1505260" y="771526"/>
                </a:lnTo>
                <a:lnTo>
                  <a:pt x="1507170" y="784543"/>
                </a:lnTo>
                <a:lnTo>
                  <a:pt x="1508125" y="795338"/>
                </a:lnTo>
                <a:lnTo>
                  <a:pt x="1508125" y="804228"/>
                </a:lnTo>
                <a:lnTo>
                  <a:pt x="1507807" y="810261"/>
                </a:lnTo>
                <a:lnTo>
                  <a:pt x="1506852" y="815341"/>
                </a:lnTo>
                <a:lnTo>
                  <a:pt x="1444778" y="877888"/>
                </a:lnTo>
                <a:lnTo>
                  <a:pt x="1442550" y="864553"/>
                </a:lnTo>
                <a:lnTo>
                  <a:pt x="1439048" y="851218"/>
                </a:lnTo>
                <a:lnTo>
                  <a:pt x="1435228" y="836296"/>
                </a:lnTo>
                <a:lnTo>
                  <a:pt x="1430135" y="821691"/>
                </a:lnTo>
                <a:lnTo>
                  <a:pt x="1424087" y="806451"/>
                </a:lnTo>
                <a:lnTo>
                  <a:pt x="1416765" y="790576"/>
                </a:lnTo>
                <a:lnTo>
                  <a:pt x="1408807" y="774383"/>
                </a:lnTo>
                <a:lnTo>
                  <a:pt x="1399894" y="757873"/>
                </a:lnTo>
                <a:lnTo>
                  <a:pt x="1390026" y="741363"/>
                </a:lnTo>
                <a:lnTo>
                  <a:pt x="1378884" y="724536"/>
                </a:lnTo>
                <a:lnTo>
                  <a:pt x="1367106" y="707073"/>
                </a:lnTo>
                <a:lnTo>
                  <a:pt x="1353737" y="689928"/>
                </a:lnTo>
                <a:lnTo>
                  <a:pt x="1340048" y="672466"/>
                </a:lnTo>
                <a:lnTo>
                  <a:pt x="1325087" y="655003"/>
                </a:lnTo>
                <a:lnTo>
                  <a:pt x="1308852" y="637541"/>
                </a:lnTo>
                <a:lnTo>
                  <a:pt x="1291981" y="620396"/>
                </a:lnTo>
                <a:lnTo>
                  <a:pt x="1278611" y="607061"/>
                </a:lnTo>
                <a:lnTo>
                  <a:pt x="1264923" y="594361"/>
                </a:lnTo>
                <a:lnTo>
                  <a:pt x="1251235" y="582296"/>
                </a:lnTo>
                <a:lnTo>
                  <a:pt x="1238184" y="570866"/>
                </a:lnTo>
                <a:lnTo>
                  <a:pt x="1224814" y="560388"/>
                </a:lnTo>
                <a:lnTo>
                  <a:pt x="1212081" y="550228"/>
                </a:lnTo>
                <a:lnTo>
                  <a:pt x="1199348" y="541021"/>
                </a:lnTo>
                <a:lnTo>
                  <a:pt x="1187252" y="532448"/>
                </a:lnTo>
                <a:lnTo>
                  <a:pt x="1175155" y="524511"/>
                </a:lnTo>
                <a:lnTo>
                  <a:pt x="1163059" y="516573"/>
                </a:lnTo>
                <a:lnTo>
                  <a:pt x="1151917" y="509588"/>
                </a:lnTo>
                <a:lnTo>
                  <a:pt x="1140776" y="502921"/>
                </a:lnTo>
                <a:lnTo>
                  <a:pt x="1129953" y="496888"/>
                </a:lnTo>
                <a:lnTo>
                  <a:pt x="1119766" y="491808"/>
                </a:lnTo>
                <a:lnTo>
                  <a:pt x="1109580" y="486411"/>
                </a:lnTo>
                <a:lnTo>
                  <a:pt x="1100030" y="481966"/>
                </a:lnTo>
                <a:lnTo>
                  <a:pt x="1082522" y="474028"/>
                </a:lnTo>
                <a:lnTo>
                  <a:pt x="1066287" y="467678"/>
                </a:lnTo>
                <a:lnTo>
                  <a:pt x="1052599" y="462598"/>
                </a:lnTo>
                <a:lnTo>
                  <a:pt x="1040821" y="459106"/>
                </a:lnTo>
                <a:lnTo>
                  <a:pt x="1031590" y="456248"/>
                </a:lnTo>
                <a:lnTo>
                  <a:pt x="1024905" y="454343"/>
                </a:lnTo>
                <a:lnTo>
                  <a:pt x="1019175" y="453391"/>
                </a:lnTo>
                <a:lnTo>
                  <a:pt x="1084432" y="388938"/>
                </a:lnTo>
                <a:close/>
                <a:moveTo>
                  <a:pt x="1213168" y="238125"/>
                </a:moveTo>
                <a:lnTo>
                  <a:pt x="1218883" y="238125"/>
                </a:lnTo>
                <a:lnTo>
                  <a:pt x="1226186" y="238759"/>
                </a:lnTo>
                <a:lnTo>
                  <a:pt x="1236028" y="239709"/>
                </a:lnTo>
                <a:lnTo>
                  <a:pt x="1248411" y="242245"/>
                </a:lnTo>
                <a:lnTo>
                  <a:pt x="1263016" y="245414"/>
                </a:lnTo>
                <a:lnTo>
                  <a:pt x="1270953" y="247315"/>
                </a:lnTo>
                <a:lnTo>
                  <a:pt x="1280161" y="249850"/>
                </a:lnTo>
                <a:lnTo>
                  <a:pt x="1289051" y="253020"/>
                </a:lnTo>
                <a:lnTo>
                  <a:pt x="1298893" y="256506"/>
                </a:lnTo>
                <a:lnTo>
                  <a:pt x="1309053" y="260625"/>
                </a:lnTo>
                <a:lnTo>
                  <a:pt x="1319848" y="264745"/>
                </a:lnTo>
                <a:lnTo>
                  <a:pt x="1330961" y="269816"/>
                </a:lnTo>
                <a:lnTo>
                  <a:pt x="1342391" y="275203"/>
                </a:lnTo>
                <a:lnTo>
                  <a:pt x="1354456" y="281541"/>
                </a:lnTo>
                <a:lnTo>
                  <a:pt x="1366838" y="288196"/>
                </a:lnTo>
                <a:lnTo>
                  <a:pt x="1379538" y="295802"/>
                </a:lnTo>
                <a:lnTo>
                  <a:pt x="1392873" y="303725"/>
                </a:lnTo>
                <a:lnTo>
                  <a:pt x="1405891" y="312598"/>
                </a:lnTo>
                <a:lnTo>
                  <a:pt x="1419861" y="322422"/>
                </a:lnTo>
                <a:lnTo>
                  <a:pt x="1433831" y="332880"/>
                </a:lnTo>
                <a:lnTo>
                  <a:pt x="1448436" y="344289"/>
                </a:lnTo>
                <a:lnTo>
                  <a:pt x="1463041" y="356332"/>
                </a:lnTo>
                <a:lnTo>
                  <a:pt x="1477963" y="369325"/>
                </a:lnTo>
                <a:lnTo>
                  <a:pt x="1492886" y="383269"/>
                </a:lnTo>
                <a:lnTo>
                  <a:pt x="1508126" y="398164"/>
                </a:lnTo>
                <a:lnTo>
                  <a:pt x="1523366" y="413692"/>
                </a:lnTo>
                <a:lnTo>
                  <a:pt x="1537653" y="428587"/>
                </a:lnTo>
                <a:lnTo>
                  <a:pt x="1550353" y="443481"/>
                </a:lnTo>
                <a:lnTo>
                  <a:pt x="1562418" y="458376"/>
                </a:lnTo>
                <a:lnTo>
                  <a:pt x="1573848" y="472637"/>
                </a:lnTo>
                <a:lnTo>
                  <a:pt x="1583691" y="486264"/>
                </a:lnTo>
                <a:lnTo>
                  <a:pt x="1593216" y="499891"/>
                </a:lnTo>
                <a:lnTo>
                  <a:pt x="1601471" y="512884"/>
                </a:lnTo>
                <a:lnTo>
                  <a:pt x="1609091" y="525878"/>
                </a:lnTo>
                <a:lnTo>
                  <a:pt x="1616076" y="538237"/>
                </a:lnTo>
                <a:lnTo>
                  <a:pt x="1622108" y="549963"/>
                </a:lnTo>
                <a:lnTo>
                  <a:pt x="1627823" y="561371"/>
                </a:lnTo>
                <a:lnTo>
                  <a:pt x="1632268" y="572780"/>
                </a:lnTo>
                <a:lnTo>
                  <a:pt x="1636713" y="583238"/>
                </a:lnTo>
                <a:lnTo>
                  <a:pt x="1640206" y="593379"/>
                </a:lnTo>
                <a:lnTo>
                  <a:pt x="1643699" y="603203"/>
                </a:lnTo>
                <a:lnTo>
                  <a:pt x="1646239" y="612077"/>
                </a:lnTo>
                <a:lnTo>
                  <a:pt x="1648143" y="620633"/>
                </a:lnTo>
                <a:lnTo>
                  <a:pt x="1650049" y="628873"/>
                </a:lnTo>
                <a:lnTo>
                  <a:pt x="1651636" y="636478"/>
                </a:lnTo>
                <a:lnTo>
                  <a:pt x="1652589" y="643767"/>
                </a:lnTo>
                <a:lnTo>
                  <a:pt x="1653541" y="650422"/>
                </a:lnTo>
                <a:lnTo>
                  <a:pt x="1654176" y="661514"/>
                </a:lnTo>
                <a:lnTo>
                  <a:pt x="1654176" y="670705"/>
                </a:lnTo>
                <a:lnTo>
                  <a:pt x="1653859" y="677043"/>
                </a:lnTo>
                <a:lnTo>
                  <a:pt x="1652906" y="682747"/>
                </a:lnTo>
                <a:lnTo>
                  <a:pt x="1588136" y="747713"/>
                </a:lnTo>
                <a:lnTo>
                  <a:pt x="1585596" y="733769"/>
                </a:lnTo>
                <a:lnTo>
                  <a:pt x="1582421" y="719508"/>
                </a:lnTo>
                <a:lnTo>
                  <a:pt x="1578293" y="704297"/>
                </a:lnTo>
                <a:lnTo>
                  <a:pt x="1572896" y="689085"/>
                </a:lnTo>
                <a:lnTo>
                  <a:pt x="1566546" y="672923"/>
                </a:lnTo>
                <a:lnTo>
                  <a:pt x="1559561" y="656761"/>
                </a:lnTo>
                <a:lnTo>
                  <a:pt x="1550671" y="639964"/>
                </a:lnTo>
                <a:lnTo>
                  <a:pt x="1541463" y="622534"/>
                </a:lnTo>
                <a:lnTo>
                  <a:pt x="1531303" y="605105"/>
                </a:lnTo>
                <a:lnTo>
                  <a:pt x="1519556" y="587358"/>
                </a:lnTo>
                <a:lnTo>
                  <a:pt x="1507173" y="569294"/>
                </a:lnTo>
                <a:lnTo>
                  <a:pt x="1493521" y="551230"/>
                </a:lnTo>
                <a:lnTo>
                  <a:pt x="1479233" y="533166"/>
                </a:lnTo>
                <a:lnTo>
                  <a:pt x="1463676" y="514786"/>
                </a:lnTo>
                <a:lnTo>
                  <a:pt x="1446848" y="497039"/>
                </a:lnTo>
                <a:lnTo>
                  <a:pt x="1429386" y="478975"/>
                </a:lnTo>
                <a:lnTo>
                  <a:pt x="1415098" y="465031"/>
                </a:lnTo>
                <a:lnTo>
                  <a:pt x="1400811" y="451721"/>
                </a:lnTo>
                <a:lnTo>
                  <a:pt x="1386841" y="439362"/>
                </a:lnTo>
                <a:lnTo>
                  <a:pt x="1372871" y="427636"/>
                </a:lnTo>
                <a:lnTo>
                  <a:pt x="1359536" y="416544"/>
                </a:lnTo>
                <a:lnTo>
                  <a:pt x="1345883" y="406086"/>
                </a:lnTo>
                <a:lnTo>
                  <a:pt x="1332548" y="396262"/>
                </a:lnTo>
                <a:lnTo>
                  <a:pt x="1319848" y="387389"/>
                </a:lnTo>
                <a:lnTo>
                  <a:pt x="1307148" y="378832"/>
                </a:lnTo>
                <a:lnTo>
                  <a:pt x="1295083" y="370909"/>
                </a:lnTo>
                <a:lnTo>
                  <a:pt x="1283018" y="363620"/>
                </a:lnTo>
                <a:lnTo>
                  <a:pt x="1271271" y="356648"/>
                </a:lnTo>
                <a:lnTo>
                  <a:pt x="1260158" y="350627"/>
                </a:lnTo>
                <a:lnTo>
                  <a:pt x="1249681" y="344606"/>
                </a:lnTo>
                <a:lnTo>
                  <a:pt x="1239203" y="339219"/>
                </a:lnTo>
                <a:lnTo>
                  <a:pt x="1229361" y="334782"/>
                </a:lnTo>
                <a:lnTo>
                  <a:pt x="1210628" y="326542"/>
                </a:lnTo>
                <a:lnTo>
                  <a:pt x="1193801" y="319887"/>
                </a:lnTo>
                <a:lnTo>
                  <a:pt x="1179513" y="314500"/>
                </a:lnTo>
                <a:lnTo>
                  <a:pt x="1167766" y="310697"/>
                </a:lnTo>
                <a:lnTo>
                  <a:pt x="1157923" y="307845"/>
                </a:lnTo>
                <a:lnTo>
                  <a:pt x="1150621" y="306260"/>
                </a:lnTo>
                <a:lnTo>
                  <a:pt x="1144588" y="304992"/>
                </a:lnTo>
                <a:lnTo>
                  <a:pt x="1213168" y="238125"/>
                </a:lnTo>
                <a:close/>
                <a:moveTo>
                  <a:pt x="1555569" y="0"/>
                </a:moveTo>
                <a:lnTo>
                  <a:pt x="1566687" y="0"/>
                </a:lnTo>
                <a:lnTo>
                  <a:pt x="1578441" y="0"/>
                </a:lnTo>
                <a:lnTo>
                  <a:pt x="1589876" y="1272"/>
                </a:lnTo>
                <a:lnTo>
                  <a:pt x="1601948" y="2862"/>
                </a:lnTo>
                <a:lnTo>
                  <a:pt x="1614337" y="5088"/>
                </a:lnTo>
                <a:lnTo>
                  <a:pt x="1627043" y="7950"/>
                </a:lnTo>
                <a:lnTo>
                  <a:pt x="1640385" y="11766"/>
                </a:lnTo>
                <a:lnTo>
                  <a:pt x="1653409" y="16218"/>
                </a:lnTo>
                <a:lnTo>
                  <a:pt x="1667386" y="21624"/>
                </a:lnTo>
                <a:lnTo>
                  <a:pt x="1681363" y="27984"/>
                </a:lnTo>
                <a:lnTo>
                  <a:pt x="1695976" y="35298"/>
                </a:lnTo>
                <a:lnTo>
                  <a:pt x="1710588" y="42930"/>
                </a:lnTo>
                <a:lnTo>
                  <a:pt x="1725836" y="52152"/>
                </a:lnTo>
                <a:lnTo>
                  <a:pt x="1741084" y="62010"/>
                </a:lnTo>
                <a:lnTo>
                  <a:pt x="1756649" y="72822"/>
                </a:lnTo>
                <a:lnTo>
                  <a:pt x="1772850" y="84588"/>
                </a:lnTo>
                <a:lnTo>
                  <a:pt x="1789051" y="97626"/>
                </a:lnTo>
                <a:lnTo>
                  <a:pt x="1804617" y="111300"/>
                </a:lnTo>
                <a:lnTo>
                  <a:pt x="1819547" y="124656"/>
                </a:lnTo>
                <a:lnTo>
                  <a:pt x="1832571" y="138330"/>
                </a:lnTo>
                <a:lnTo>
                  <a:pt x="1844642" y="151686"/>
                </a:lnTo>
                <a:lnTo>
                  <a:pt x="1856078" y="165042"/>
                </a:lnTo>
                <a:lnTo>
                  <a:pt x="1865608" y="178398"/>
                </a:lnTo>
                <a:lnTo>
                  <a:pt x="1874502" y="191755"/>
                </a:lnTo>
                <a:lnTo>
                  <a:pt x="1881809" y="204475"/>
                </a:lnTo>
                <a:lnTo>
                  <a:pt x="1888797" y="217831"/>
                </a:lnTo>
                <a:lnTo>
                  <a:pt x="1894197" y="230869"/>
                </a:lnTo>
                <a:lnTo>
                  <a:pt x="1898962" y="243907"/>
                </a:lnTo>
                <a:lnTo>
                  <a:pt x="1902457" y="256309"/>
                </a:lnTo>
                <a:lnTo>
                  <a:pt x="1905633" y="268711"/>
                </a:lnTo>
                <a:lnTo>
                  <a:pt x="1907857" y="281113"/>
                </a:lnTo>
                <a:lnTo>
                  <a:pt x="1908810" y="293197"/>
                </a:lnTo>
                <a:lnTo>
                  <a:pt x="1909763" y="305281"/>
                </a:lnTo>
                <a:lnTo>
                  <a:pt x="1909763" y="316729"/>
                </a:lnTo>
                <a:lnTo>
                  <a:pt x="1908492" y="328177"/>
                </a:lnTo>
                <a:lnTo>
                  <a:pt x="1907539" y="339307"/>
                </a:lnTo>
                <a:lnTo>
                  <a:pt x="1905316" y="350437"/>
                </a:lnTo>
                <a:lnTo>
                  <a:pt x="1902457" y="360931"/>
                </a:lnTo>
                <a:lnTo>
                  <a:pt x="1899598" y="371425"/>
                </a:lnTo>
                <a:lnTo>
                  <a:pt x="1895786" y="381601"/>
                </a:lnTo>
                <a:lnTo>
                  <a:pt x="1891656" y="391459"/>
                </a:lnTo>
                <a:lnTo>
                  <a:pt x="1887527" y="400681"/>
                </a:lnTo>
                <a:lnTo>
                  <a:pt x="1882762" y="409903"/>
                </a:lnTo>
                <a:lnTo>
                  <a:pt x="1877361" y="418490"/>
                </a:lnTo>
                <a:lnTo>
                  <a:pt x="1871643" y="426758"/>
                </a:lnTo>
                <a:lnTo>
                  <a:pt x="1865925" y="434708"/>
                </a:lnTo>
                <a:lnTo>
                  <a:pt x="1860208" y="442340"/>
                </a:lnTo>
                <a:lnTo>
                  <a:pt x="1854172" y="449336"/>
                </a:lnTo>
                <a:lnTo>
                  <a:pt x="1847501" y="456014"/>
                </a:lnTo>
                <a:lnTo>
                  <a:pt x="1841783" y="463328"/>
                </a:lnTo>
                <a:lnTo>
                  <a:pt x="1830983" y="476048"/>
                </a:lnTo>
                <a:lnTo>
                  <a:pt x="1801122" y="514208"/>
                </a:lnTo>
                <a:lnTo>
                  <a:pt x="1764909" y="560636"/>
                </a:lnTo>
                <a:lnTo>
                  <a:pt x="1730283" y="604838"/>
                </a:lnTo>
                <a:lnTo>
                  <a:pt x="1729648" y="593708"/>
                </a:lnTo>
                <a:lnTo>
                  <a:pt x="1728377" y="581306"/>
                </a:lnTo>
                <a:lnTo>
                  <a:pt x="1726471" y="567632"/>
                </a:lnTo>
                <a:lnTo>
                  <a:pt x="1723930" y="553322"/>
                </a:lnTo>
                <a:lnTo>
                  <a:pt x="1720118" y="537740"/>
                </a:lnTo>
                <a:lnTo>
                  <a:pt x="1715353" y="521840"/>
                </a:lnTo>
                <a:lnTo>
                  <a:pt x="1712494" y="513254"/>
                </a:lnTo>
                <a:lnTo>
                  <a:pt x="1709318" y="504668"/>
                </a:lnTo>
                <a:lnTo>
                  <a:pt x="1705823" y="496082"/>
                </a:lnTo>
                <a:lnTo>
                  <a:pt x="1702011" y="487178"/>
                </a:lnTo>
                <a:lnTo>
                  <a:pt x="1697882" y="477638"/>
                </a:lnTo>
                <a:lnTo>
                  <a:pt x="1693117" y="468098"/>
                </a:lnTo>
                <a:lnTo>
                  <a:pt x="1688034" y="458876"/>
                </a:lnTo>
                <a:lnTo>
                  <a:pt x="1682952" y="449018"/>
                </a:lnTo>
                <a:lnTo>
                  <a:pt x="1677234" y="439160"/>
                </a:lnTo>
                <a:lnTo>
                  <a:pt x="1670881" y="428984"/>
                </a:lnTo>
                <a:lnTo>
                  <a:pt x="1664527" y="418808"/>
                </a:lnTo>
                <a:lnTo>
                  <a:pt x="1657221" y="408631"/>
                </a:lnTo>
                <a:lnTo>
                  <a:pt x="1649915" y="398137"/>
                </a:lnTo>
                <a:lnTo>
                  <a:pt x="1641973" y="387643"/>
                </a:lnTo>
                <a:lnTo>
                  <a:pt x="1633079" y="376831"/>
                </a:lnTo>
                <a:lnTo>
                  <a:pt x="1624184" y="365701"/>
                </a:lnTo>
                <a:lnTo>
                  <a:pt x="1614337" y="354889"/>
                </a:lnTo>
                <a:lnTo>
                  <a:pt x="1604489" y="343441"/>
                </a:lnTo>
                <a:lnTo>
                  <a:pt x="1593688" y="332311"/>
                </a:lnTo>
                <a:lnTo>
                  <a:pt x="1582570" y="320863"/>
                </a:lnTo>
                <a:lnTo>
                  <a:pt x="1571134" y="310051"/>
                </a:lnTo>
                <a:lnTo>
                  <a:pt x="1559381" y="299239"/>
                </a:lnTo>
                <a:lnTo>
                  <a:pt x="1548263" y="289381"/>
                </a:lnTo>
                <a:lnTo>
                  <a:pt x="1536827" y="279523"/>
                </a:lnTo>
                <a:lnTo>
                  <a:pt x="1525709" y="270619"/>
                </a:lnTo>
                <a:lnTo>
                  <a:pt x="1514590" y="262351"/>
                </a:lnTo>
                <a:lnTo>
                  <a:pt x="1503472" y="254083"/>
                </a:lnTo>
                <a:lnTo>
                  <a:pt x="1492672" y="246451"/>
                </a:lnTo>
                <a:lnTo>
                  <a:pt x="1481871" y="239137"/>
                </a:lnTo>
                <a:lnTo>
                  <a:pt x="1471388" y="232777"/>
                </a:lnTo>
                <a:lnTo>
                  <a:pt x="1460905" y="226417"/>
                </a:lnTo>
                <a:lnTo>
                  <a:pt x="1450740" y="220693"/>
                </a:lnTo>
                <a:lnTo>
                  <a:pt x="1440575" y="215287"/>
                </a:lnTo>
                <a:lnTo>
                  <a:pt x="1430410" y="210199"/>
                </a:lnTo>
                <a:lnTo>
                  <a:pt x="1420562" y="205747"/>
                </a:lnTo>
                <a:lnTo>
                  <a:pt x="1411350" y="201613"/>
                </a:lnTo>
                <a:lnTo>
                  <a:pt x="1401820" y="197479"/>
                </a:lnTo>
                <a:lnTo>
                  <a:pt x="1392925" y="193981"/>
                </a:lnTo>
                <a:lnTo>
                  <a:pt x="1375136" y="187620"/>
                </a:lnTo>
                <a:lnTo>
                  <a:pt x="1358300" y="182850"/>
                </a:lnTo>
                <a:lnTo>
                  <a:pt x="1342417" y="178716"/>
                </a:lnTo>
                <a:lnTo>
                  <a:pt x="1327805" y="175536"/>
                </a:lnTo>
                <a:lnTo>
                  <a:pt x="1314145" y="173310"/>
                </a:lnTo>
                <a:lnTo>
                  <a:pt x="1301756" y="171720"/>
                </a:lnTo>
                <a:lnTo>
                  <a:pt x="1290638" y="171084"/>
                </a:lnTo>
                <a:lnTo>
                  <a:pt x="1330346" y="138966"/>
                </a:lnTo>
                <a:lnTo>
                  <a:pt x="1370689" y="105894"/>
                </a:lnTo>
                <a:lnTo>
                  <a:pt x="1405950" y="76638"/>
                </a:lnTo>
                <a:lnTo>
                  <a:pt x="1419609" y="64554"/>
                </a:lnTo>
                <a:lnTo>
                  <a:pt x="1429774" y="55650"/>
                </a:lnTo>
                <a:lnTo>
                  <a:pt x="1435810" y="49926"/>
                </a:lnTo>
                <a:lnTo>
                  <a:pt x="1442163" y="44520"/>
                </a:lnTo>
                <a:lnTo>
                  <a:pt x="1448834" y="39432"/>
                </a:lnTo>
                <a:lnTo>
                  <a:pt x="1455505" y="34026"/>
                </a:lnTo>
                <a:lnTo>
                  <a:pt x="1463129" y="29256"/>
                </a:lnTo>
                <a:lnTo>
                  <a:pt x="1470753" y="24486"/>
                </a:lnTo>
                <a:lnTo>
                  <a:pt x="1479012" y="20352"/>
                </a:lnTo>
                <a:lnTo>
                  <a:pt x="1487271" y="16218"/>
                </a:lnTo>
                <a:lnTo>
                  <a:pt x="1495848" y="13038"/>
                </a:lnTo>
                <a:lnTo>
                  <a:pt x="1505378" y="9540"/>
                </a:lnTo>
                <a:lnTo>
                  <a:pt x="1514590" y="6996"/>
                </a:lnTo>
                <a:lnTo>
                  <a:pt x="1524438" y="4770"/>
                </a:lnTo>
                <a:lnTo>
                  <a:pt x="1534285" y="2544"/>
                </a:lnTo>
                <a:lnTo>
                  <a:pt x="1544768" y="1272"/>
                </a:lnTo>
                <a:lnTo>
                  <a:pt x="15555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 rot="3131087" flipV="1">
            <a:off x="2609057" y="223044"/>
            <a:ext cx="3925887" cy="4937125"/>
          </a:xfrm>
          <a:custGeom>
            <a:avLst/>
            <a:gdLst>
              <a:gd name="connsiteX0" fmla="*/ 1588293 w 3925991"/>
              <a:gd name="connsiteY0" fmla="*/ 2290541 h 4937492"/>
              <a:gd name="connsiteX1" fmla="*/ 2063727 w 3925991"/>
              <a:gd name="connsiteY1" fmla="*/ 1821287 h 4937492"/>
              <a:gd name="connsiteX2" fmla="*/ 2189212 w 3925991"/>
              <a:gd name="connsiteY2" fmla="*/ 2081910 h 4937492"/>
              <a:gd name="connsiteX3" fmla="*/ 1526366 w 3925991"/>
              <a:gd name="connsiteY3" fmla="*/ 2351663 h 4937492"/>
              <a:gd name="connsiteX4" fmla="*/ 1573848 w 3925991"/>
              <a:gd name="connsiteY4" fmla="*/ 2304798 h 4937492"/>
              <a:gd name="connsiteX5" fmla="*/ 2654669 w 3925991"/>
              <a:gd name="connsiteY5" fmla="*/ 2121927 h 4937492"/>
              <a:gd name="connsiteX6" fmla="*/ 2607219 w 3925991"/>
              <a:gd name="connsiteY6" fmla="*/ 1936784 h 4937492"/>
              <a:gd name="connsiteX7" fmla="*/ 2413412 w 3925991"/>
              <a:gd name="connsiteY7" fmla="*/ 2004071 h 4937492"/>
              <a:gd name="connsiteX8" fmla="*/ 2124688 w 3925991"/>
              <a:gd name="connsiteY8" fmla="*/ 1761118 h 4937492"/>
              <a:gd name="connsiteX9" fmla="*/ 2347705 w 3925991"/>
              <a:gd name="connsiteY9" fmla="*/ 1540999 h 4937492"/>
              <a:gd name="connsiteX10" fmla="*/ 2119430 w 3925991"/>
              <a:gd name="connsiteY10" fmla="*/ 1361689 h 4937492"/>
              <a:gd name="connsiteX11" fmla="*/ 1556336 w 3925991"/>
              <a:gd name="connsiteY11" fmla="*/ 2301636 h 4937492"/>
              <a:gd name="connsiteX12" fmla="*/ 1521924 w 3925991"/>
              <a:gd name="connsiteY12" fmla="*/ 2313583 h 4937492"/>
              <a:gd name="connsiteX13" fmla="*/ 1552253 w 3925991"/>
              <a:gd name="connsiteY13" fmla="*/ 2308452 h 4937492"/>
              <a:gd name="connsiteX14" fmla="*/ 0 w 3925991"/>
              <a:gd name="connsiteY14" fmla="*/ 534139 h 4937492"/>
              <a:gd name="connsiteX15" fmla="*/ 748392 w 3925991"/>
              <a:gd name="connsiteY15" fmla="*/ 1253112 h 4937492"/>
              <a:gd name="connsiteX16" fmla="*/ 430781 w 3925991"/>
              <a:gd name="connsiteY16" fmla="*/ 691321 h 4937492"/>
              <a:gd name="connsiteX17" fmla="*/ 1327878 w 3925991"/>
              <a:gd name="connsiteY17" fmla="*/ 298905 h 4937492"/>
              <a:gd name="connsiteX18" fmla="*/ 1138066 w 3925991"/>
              <a:gd name="connsiteY18" fmla="*/ 0 h 4937492"/>
              <a:gd name="connsiteX19" fmla="*/ 403558 w 3925991"/>
              <a:gd name="connsiteY19" fmla="*/ 643170 h 4937492"/>
              <a:gd name="connsiteX20" fmla="*/ 237644 w 3925991"/>
              <a:gd name="connsiteY20" fmla="*/ 349702 h 4937492"/>
              <a:gd name="connsiteX21" fmla="*/ 3259808 w 3925991"/>
              <a:gd name="connsiteY21" fmla="*/ 4769533 h 4937492"/>
              <a:gd name="connsiteX22" fmla="*/ 3326451 w 3925991"/>
              <a:gd name="connsiteY22" fmla="*/ 4769533 h 4937492"/>
              <a:gd name="connsiteX23" fmla="*/ 3259808 w 3925991"/>
              <a:gd name="connsiteY23" fmla="*/ 4546311 h 4937492"/>
              <a:gd name="connsiteX24" fmla="*/ 715016 w 3925991"/>
              <a:gd name="connsiteY24" fmla="*/ 1545812 h 4937492"/>
              <a:gd name="connsiteX25" fmla="*/ 1224662 w 3925991"/>
              <a:gd name="connsiteY25" fmla="*/ 1228640 h 4937492"/>
              <a:gd name="connsiteX26" fmla="*/ 1553185 w 3925991"/>
              <a:gd name="connsiteY26" fmla="*/ 1505082 h 4937492"/>
              <a:gd name="connsiteX27" fmla="*/ 985860 w 3925991"/>
              <a:gd name="connsiteY27" fmla="*/ 1875541 h 4937492"/>
              <a:gd name="connsiteX28" fmla="*/ 1114162 w 3925991"/>
              <a:gd name="connsiteY28" fmla="*/ 2040856 h 4937492"/>
              <a:gd name="connsiteX29" fmla="*/ 1629252 w 3925991"/>
              <a:gd name="connsiteY29" fmla="*/ 1569091 h 4937492"/>
              <a:gd name="connsiteX30" fmla="*/ 1629945 w 3925991"/>
              <a:gd name="connsiteY30" fmla="*/ 1569674 h 4937492"/>
              <a:gd name="connsiteX31" fmla="*/ 1629538 w 3925991"/>
              <a:gd name="connsiteY31" fmla="*/ 1568829 h 4937492"/>
              <a:gd name="connsiteX32" fmla="*/ 2061669 w 3925991"/>
              <a:gd name="connsiteY32" fmla="*/ 1173046 h 4937492"/>
              <a:gd name="connsiteX33" fmla="*/ 1587923 w 3925991"/>
              <a:gd name="connsiteY33" fmla="*/ 1482398 h 4937492"/>
              <a:gd name="connsiteX34" fmla="*/ 1410160 w 3925991"/>
              <a:gd name="connsiteY34" fmla="*/ 1113198 h 4937492"/>
              <a:gd name="connsiteX35" fmla="*/ 1808084 w 3925991"/>
              <a:gd name="connsiteY35" fmla="*/ 865554 h 4937492"/>
              <a:gd name="connsiteX36" fmla="*/ 1645264 w 3925991"/>
              <a:gd name="connsiteY36" fmla="*/ 655764 h 4937492"/>
              <a:gd name="connsiteX37" fmla="*/ 2756171 w 3925991"/>
              <a:gd name="connsiteY37" fmla="*/ 4212531 h 4937492"/>
              <a:gd name="connsiteX38" fmla="*/ 3140506 w 3925991"/>
              <a:gd name="connsiteY38" fmla="*/ 3905777 h 4937492"/>
              <a:gd name="connsiteX39" fmla="*/ 3176620 w 3925991"/>
              <a:gd name="connsiteY39" fmla="*/ 4432247 h 4937492"/>
              <a:gd name="connsiteX40" fmla="*/ 3380443 w 3925991"/>
              <a:gd name="connsiteY40" fmla="*/ 3809456 h 4937492"/>
              <a:gd name="connsiteX41" fmla="*/ 3925991 w 3925991"/>
              <a:gd name="connsiteY41" fmla="*/ 3818061 h 4937492"/>
              <a:gd name="connsiteX42" fmla="*/ 3879334 w 3925991"/>
              <a:gd name="connsiteY42" fmla="*/ 3556633 h 4937492"/>
              <a:gd name="connsiteX43" fmla="*/ 3339029 w 3925991"/>
              <a:gd name="connsiteY43" fmla="*/ 3765576 h 4937492"/>
              <a:gd name="connsiteX44" fmla="*/ 3319251 w 3925991"/>
              <a:gd name="connsiteY44" fmla="*/ 3763113 h 4937492"/>
              <a:gd name="connsiteX45" fmla="*/ 3766016 w 3925991"/>
              <a:gd name="connsiteY45" fmla="*/ 3406530 h 4937492"/>
              <a:gd name="connsiteX46" fmla="*/ 3517889 w 3925991"/>
              <a:gd name="connsiteY46" fmla="*/ 3168879 h 4937492"/>
              <a:gd name="connsiteX47" fmla="*/ 1894465 w 3925991"/>
              <a:gd name="connsiteY47" fmla="*/ 3132813 h 4937492"/>
              <a:gd name="connsiteX48" fmla="*/ 1926278 w 3925991"/>
              <a:gd name="connsiteY48" fmla="*/ 3130130 h 4937492"/>
              <a:gd name="connsiteX49" fmla="*/ 1911336 w 3925991"/>
              <a:gd name="connsiteY49" fmla="*/ 3147018 h 4937492"/>
              <a:gd name="connsiteX50" fmla="*/ 1935017 w 3925991"/>
              <a:gd name="connsiteY50" fmla="*/ 3129393 h 4937492"/>
              <a:gd name="connsiteX51" fmla="*/ 2934976 w 3925991"/>
              <a:gd name="connsiteY51" fmla="*/ 3045067 h 4937492"/>
              <a:gd name="connsiteX52" fmla="*/ 2323478 w 3925991"/>
              <a:gd name="connsiteY52" fmla="*/ 3627121 h 4937492"/>
              <a:gd name="connsiteX53" fmla="*/ 3302960 w 3925991"/>
              <a:gd name="connsiteY53" fmla="*/ 3014035 h 4937492"/>
              <a:gd name="connsiteX54" fmla="*/ 3327171 w 3925991"/>
              <a:gd name="connsiteY54" fmla="*/ 3011993 h 4937492"/>
              <a:gd name="connsiteX55" fmla="*/ 3325066 w 3925991"/>
              <a:gd name="connsiteY55" fmla="*/ 3000198 h 4937492"/>
              <a:gd name="connsiteX56" fmla="*/ 3414494 w 3925991"/>
              <a:gd name="connsiteY56" fmla="*/ 2944223 h 4937492"/>
              <a:gd name="connsiteX57" fmla="*/ 3285386 w 3925991"/>
              <a:gd name="connsiteY57" fmla="*/ 2777869 h 4937492"/>
              <a:gd name="connsiteX58" fmla="*/ 3280513 w 3925991"/>
              <a:gd name="connsiteY58" fmla="*/ 2750563 h 4937492"/>
              <a:gd name="connsiteX59" fmla="*/ 3267071 w 3925991"/>
              <a:gd name="connsiteY59" fmla="*/ 2754270 h 4937492"/>
              <a:gd name="connsiteX60" fmla="*/ 3255775 w 3925991"/>
              <a:gd name="connsiteY60" fmla="*/ 2739715 h 4937492"/>
              <a:gd name="connsiteX61" fmla="*/ 3229637 w 3925991"/>
              <a:gd name="connsiteY61" fmla="*/ 2764594 h 4937492"/>
              <a:gd name="connsiteX62" fmla="*/ 1951589 w 3925991"/>
              <a:gd name="connsiteY62" fmla="*/ 3117059 h 4937492"/>
              <a:gd name="connsiteX63" fmla="*/ 2944142 w 3925991"/>
              <a:gd name="connsiteY63" fmla="*/ 2378348 h 4937492"/>
              <a:gd name="connsiteX64" fmla="*/ 2764465 w 3925991"/>
              <a:gd name="connsiteY64" fmla="*/ 2182801 h 4937492"/>
              <a:gd name="connsiteX65" fmla="*/ 1933406 w 3925991"/>
              <a:gd name="connsiteY65" fmla="*/ 3122074 h 4937492"/>
              <a:gd name="connsiteX66" fmla="*/ 3194103 w 3925991"/>
              <a:gd name="connsiteY66" fmla="*/ 4937492 h 4937492"/>
              <a:gd name="connsiteX67" fmla="*/ 3257914 w 3925991"/>
              <a:gd name="connsiteY67" fmla="*/ 4924012 h 4937492"/>
              <a:gd name="connsiteX68" fmla="*/ 3212759 w 3925991"/>
              <a:gd name="connsiteY68" fmla="*/ 4710275 h 4937492"/>
              <a:gd name="connsiteX69" fmla="*/ 3024632 w 3925991"/>
              <a:gd name="connsiteY69" fmla="*/ 4815933 h 4937492"/>
              <a:gd name="connsiteX70" fmla="*/ 3137795 w 3925991"/>
              <a:gd name="connsiteY70" fmla="*/ 4844962 h 4937492"/>
              <a:gd name="connsiteX71" fmla="*/ 3178445 w 3925991"/>
              <a:gd name="connsiteY71" fmla="*/ 4451404 h 493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25991" h="4937492">
                <a:moveTo>
                  <a:pt x="1588293" y="2290541"/>
                </a:moveTo>
                <a:lnTo>
                  <a:pt x="2063727" y="1821287"/>
                </a:lnTo>
                <a:lnTo>
                  <a:pt x="2189212" y="2081910"/>
                </a:lnTo>
                <a:close/>
                <a:moveTo>
                  <a:pt x="1526366" y="2351663"/>
                </a:moveTo>
                <a:lnTo>
                  <a:pt x="1573848" y="2304798"/>
                </a:lnTo>
                <a:lnTo>
                  <a:pt x="2654669" y="2121927"/>
                </a:lnTo>
                <a:lnTo>
                  <a:pt x="2607219" y="1936784"/>
                </a:lnTo>
                <a:lnTo>
                  <a:pt x="2413412" y="2004071"/>
                </a:lnTo>
                <a:lnTo>
                  <a:pt x="2124688" y="1761118"/>
                </a:lnTo>
                <a:lnTo>
                  <a:pt x="2347705" y="1540999"/>
                </a:lnTo>
                <a:lnTo>
                  <a:pt x="2119430" y="1361689"/>
                </a:lnTo>
                <a:lnTo>
                  <a:pt x="1556336" y="2301636"/>
                </a:lnTo>
                <a:lnTo>
                  <a:pt x="1521924" y="2313583"/>
                </a:lnTo>
                <a:lnTo>
                  <a:pt x="1552253" y="2308452"/>
                </a:lnTo>
                <a:close/>
                <a:moveTo>
                  <a:pt x="0" y="534139"/>
                </a:moveTo>
                <a:lnTo>
                  <a:pt x="748392" y="1253112"/>
                </a:lnTo>
                <a:lnTo>
                  <a:pt x="430781" y="691321"/>
                </a:lnTo>
                <a:lnTo>
                  <a:pt x="1327878" y="298905"/>
                </a:lnTo>
                <a:lnTo>
                  <a:pt x="1138066" y="0"/>
                </a:lnTo>
                <a:lnTo>
                  <a:pt x="403558" y="643170"/>
                </a:lnTo>
                <a:lnTo>
                  <a:pt x="237644" y="349702"/>
                </a:lnTo>
                <a:close/>
                <a:moveTo>
                  <a:pt x="3259808" y="4769533"/>
                </a:moveTo>
                <a:lnTo>
                  <a:pt x="3326451" y="4769533"/>
                </a:lnTo>
                <a:lnTo>
                  <a:pt x="3259808" y="4546311"/>
                </a:lnTo>
                <a:close/>
                <a:moveTo>
                  <a:pt x="715016" y="1545812"/>
                </a:moveTo>
                <a:lnTo>
                  <a:pt x="1224662" y="1228640"/>
                </a:lnTo>
                <a:lnTo>
                  <a:pt x="1553185" y="1505082"/>
                </a:lnTo>
                <a:lnTo>
                  <a:pt x="985860" y="1875541"/>
                </a:lnTo>
                <a:lnTo>
                  <a:pt x="1114162" y="2040856"/>
                </a:lnTo>
                <a:lnTo>
                  <a:pt x="1629252" y="1569091"/>
                </a:lnTo>
                <a:lnTo>
                  <a:pt x="1629945" y="1569674"/>
                </a:lnTo>
                <a:lnTo>
                  <a:pt x="1629538" y="1568829"/>
                </a:lnTo>
                <a:lnTo>
                  <a:pt x="2061669" y="1173046"/>
                </a:lnTo>
                <a:lnTo>
                  <a:pt x="1587923" y="1482398"/>
                </a:lnTo>
                <a:lnTo>
                  <a:pt x="1410160" y="1113198"/>
                </a:lnTo>
                <a:lnTo>
                  <a:pt x="1808084" y="865554"/>
                </a:lnTo>
                <a:lnTo>
                  <a:pt x="1645264" y="655764"/>
                </a:lnTo>
                <a:close/>
                <a:moveTo>
                  <a:pt x="2756171" y="4212531"/>
                </a:moveTo>
                <a:lnTo>
                  <a:pt x="3140506" y="3905777"/>
                </a:lnTo>
                <a:lnTo>
                  <a:pt x="3176620" y="4432247"/>
                </a:lnTo>
                <a:lnTo>
                  <a:pt x="3380443" y="3809456"/>
                </a:lnTo>
                <a:lnTo>
                  <a:pt x="3925991" y="3818061"/>
                </a:lnTo>
                <a:lnTo>
                  <a:pt x="3879334" y="3556633"/>
                </a:lnTo>
                <a:lnTo>
                  <a:pt x="3339029" y="3765576"/>
                </a:lnTo>
                <a:lnTo>
                  <a:pt x="3319251" y="3763113"/>
                </a:lnTo>
                <a:lnTo>
                  <a:pt x="3766016" y="3406530"/>
                </a:lnTo>
                <a:lnTo>
                  <a:pt x="3517889" y="3168879"/>
                </a:lnTo>
                <a:close/>
                <a:moveTo>
                  <a:pt x="1894465" y="3132813"/>
                </a:moveTo>
                <a:lnTo>
                  <a:pt x="1926278" y="3130130"/>
                </a:lnTo>
                <a:lnTo>
                  <a:pt x="1911336" y="3147018"/>
                </a:lnTo>
                <a:lnTo>
                  <a:pt x="1935017" y="3129393"/>
                </a:lnTo>
                <a:lnTo>
                  <a:pt x="2934976" y="3045067"/>
                </a:lnTo>
                <a:lnTo>
                  <a:pt x="2323478" y="3627121"/>
                </a:lnTo>
                <a:lnTo>
                  <a:pt x="3302960" y="3014035"/>
                </a:lnTo>
                <a:lnTo>
                  <a:pt x="3327171" y="3011993"/>
                </a:lnTo>
                <a:lnTo>
                  <a:pt x="3325066" y="3000198"/>
                </a:lnTo>
                <a:lnTo>
                  <a:pt x="3414494" y="2944223"/>
                </a:lnTo>
                <a:lnTo>
                  <a:pt x="3285386" y="2777869"/>
                </a:lnTo>
                <a:lnTo>
                  <a:pt x="3280513" y="2750563"/>
                </a:lnTo>
                <a:lnTo>
                  <a:pt x="3267071" y="2754270"/>
                </a:lnTo>
                <a:lnTo>
                  <a:pt x="3255775" y="2739715"/>
                </a:lnTo>
                <a:lnTo>
                  <a:pt x="3229637" y="2764594"/>
                </a:lnTo>
                <a:lnTo>
                  <a:pt x="1951589" y="3117059"/>
                </a:lnTo>
                <a:lnTo>
                  <a:pt x="2944142" y="2378348"/>
                </a:lnTo>
                <a:lnTo>
                  <a:pt x="2764465" y="2182801"/>
                </a:lnTo>
                <a:lnTo>
                  <a:pt x="1933406" y="3122074"/>
                </a:lnTo>
                <a:close/>
                <a:moveTo>
                  <a:pt x="3194103" y="4937492"/>
                </a:moveTo>
                <a:lnTo>
                  <a:pt x="3257914" y="4924012"/>
                </a:lnTo>
                <a:lnTo>
                  <a:pt x="3212759" y="4710275"/>
                </a:lnTo>
                <a:close/>
                <a:moveTo>
                  <a:pt x="3024632" y="4815933"/>
                </a:moveTo>
                <a:lnTo>
                  <a:pt x="3137795" y="4844962"/>
                </a:lnTo>
                <a:lnTo>
                  <a:pt x="3178445" y="445140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3522663" y="4202113"/>
            <a:ext cx="2098675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accent1"/>
                </a:solidFill>
                <a:latin typeface="Tempus Sans ITC" panose="04020404030D07020202" pitchFamily="82" charset="0"/>
                <a:ea typeface="Adobe Gothic Std B" panose="020B0800000000000000" pitchFamily="34" charset="-128"/>
              </a:rPr>
              <a:t>@</a:t>
            </a:r>
            <a:r>
              <a:rPr lang="zh-CN" altLang="en-US" kern="0" dirty="0">
                <a:solidFill>
                  <a:schemeClr val="accent1"/>
                </a:solidFill>
                <a:latin typeface="Tempus Sans ITC" panose="04020404030D07020202" pitchFamily="82" charset="0"/>
                <a:ea typeface="Adobe Gothic Std B" panose="020B0800000000000000" pitchFamily="34" charset="-128"/>
              </a:rPr>
              <a:t>刘辉</a:t>
            </a:r>
            <a:endParaRPr lang="zh-CN" altLang="en-US" kern="0" dirty="0">
              <a:solidFill>
                <a:schemeClr val="accent1"/>
              </a:solidFill>
              <a:latin typeface="Tempus Sans ITC" panose="04020404030D07020202" pitchFamily="82" charset="0"/>
              <a:ea typeface="+mn-ea"/>
            </a:endParaRPr>
          </a:p>
        </p:txBody>
      </p:sp>
      <p:cxnSp>
        <p:nvCxnSpPr>
          <p:cNvPr id="10" name="直接连接符 9"/>
          <p:cNvCxnSpPr/>
          <p:nvPr>
            <p:custDataLst>
              <p:tags r:id="rId3"/>
            </p:custDataLst>
          </p:nvPr>
        </p:nvCxnSpPr>
        <p:spPr>
          <a:xfrm rot="5400000">
            <a:off x="4572000" y="996950"/>
            <a:ext cx="0" cy="60833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 rot="5400000">
            <a:off x="4572000" y="1687513"/>
            <a:ext cx="0" cy="60833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s_1"/>
          <p:cNvSpPr/>
          <p:nvPr>
            <p:custDataLst>
              <p:tags r:id="rId1"/>
            </p:custDataLst>
          </p:nvPr>
        </p:nvSpPr>
        <p:spPr>
          <a:xfrm>
            <a:off x="1933484" y="2554961"/>
            <a:ext cx="1803016" cy="18030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MH_Others_2"/>
          <p:cNvSpPr/>
          <p:nvPr>
            <p:custDataLst>
              <p:tags r:id="rId2"/>
            </p:custDataLst>
          </p:nvPr>
        </p:nvSpPr>
        <p:spPr>
          <a:xfrm>
            <a:off x="1213722" y="1828800"/>
            <a:ext cx="3282308" cy="328230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MH_Others_3"/>
          <p:cNvSpPr/>
          <p:nvPr>
            <p:custDataLst>
              <p:tags r:id="rId3"/>
            </p:custDataLst>
          </p:nvPr>
        </p:nvSpPr>
        <p:spPr>
          <a:xfrm>
            <a:off x="4245879" y="2695898"/>
            <a:ext cx="269352" cy="269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MH_Number"/>
          <p:cNvSpPr/>
          <p:nvPr>
            <p:custDataLst>
              <p:tags r:id="rId4"/>
            </p:custDataLst>
          </p:nvPr>
        </p:nvSpPr>
        <p:spPr>
          <a:xfrm>
            <a:off x="2058338" y="2695898"/>
            <a:ext cx="1538428" cy="15384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62500" lnSpcReduction="20000"/>
          </a:bodyPr>
          <a:lstStyle/>
          <a:p>
            <a:pPr lvl="0" algn="ctr"/>
            <a:r>
              <a:rPr lang="en-US" altLang="zh-CN" sz="80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4.11</a:t>
            </a:r>
            <a:endParaRPr lang="zh-CN" altLang="en-US" sz="80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7972" y="2473407"/>
            <a:ext cx="3839812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顺序程序设计实例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顺序程序设计实例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2" name="MH_Other_1"/>
          <p:cNvSpPr/>
          <p:nvPr>
            <p:custDataLst>
              <p:tags r:id="rId2"/>
            </p:custDataLst>
          </p:nvPr>
        </p:nvSpPr>
        <p:spPr>
          <a:xfrm>
            <a:off x="2152949" y="2233799"/>
            <a:ext cx="3889375" cy="3192462"/>
          </a:xfrm>
          <a:custGeom>
            <a:avLst/>
            <a:gdLst>
              <a:gd name="connsiteX0" fmla="*/ 0 w 3718560"/>
              <a:gd name="connsiteY0" fmla="*/ 0 h 3518262"/>
              <a:gd name="connsiteX1" fmla="*/ 0 w 3718560"/>
              <a:gd name="connsiteY1" fmla="*/ 3509554 h 3518262"/>
              <a:gd name="connsiteX2" fmla="*/ 3718560 w 3718560"/>
              <a:gd name="connsiteY2" fmla="*/ 3518262 h 3518262"/>
              <a:gd name="connsiteX3" fmla="*/ 3718560 w 3718560"/>
              <a:gd name="connsiteY3" fmla="*/ 3518262 h 351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8560" h="3518262">
                <a:moveTo>
                  <a:pt x="0" y="0"/>
                </a:moveTo>
                <a:lnTo>
                  <a:pt x="0" y="3509554"/>
                </a:lnTo>
                <a:lnTo>
                  <a:pt x="3718560" y="3518262"/>
                </a:lnTo>
                <a:lnTo>
                  <a:pt x="3718560" y="3518262"/>
                </a:lnTo>
              </a:path>
            </a:pathLst>
          </a:cu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63" name="MH_Desc_1"/>
          <p:cNvSpPr/>
          <p:nvPr>
            <p:custDataLst>
              <p:tags r:id="rId3"/>
            </p:custDataLst>
          </p:nvPr>
        </p:nvSpPr>
        <p:spPr>
          <a:xfrm>
            <a:off x="1916412" y="2521136"/>
            <a:ext cx="5464175" cy="3911600"/>
          </a:xfrm>
          <a:custGeom>
            <a:avLst/>
            <a:gdLst>
              <a:gd name="connsiteX0" fmla="*/ 5320937 w 5320937"/>
              <a:gd name="connsiteY0" fmla="*/ 1837508 h 4188823"/>
              <a:gd name="connsiteX1" fmla="*/ 5320937 w 5320937"/>
              <a:gd name="connsiteY1" fmla="*/ 0 h 4188823"/>
              <a:gd name="connsiteX2" fmla="*/ 0 w 5320937"/>
              <a:gd name="connsiteY2" fmla="*/ 0 h 4188823"/>
              <a:gd name="connsiteX3" fmla="*/ 0 w 5320937"/>
              <a:gd name="connsiteY3" fmla="*/ 3405051 h 4188823"/>
              <a:gd name="connsiteX4" fmla="*/ 2717075 w 5320937"/>
              <a:gd name="connsiteY4" fmla="*/ 3405051 h 4188823"/>
              <a:gd name="connsiteX5" fmla="*/ 3500847 w 5320937"/>
              <a:gd name="connsiteY5" fmla="*/ 4188823 h 4188823"/>
              <a:gd name="connsiteX6" fmla="*/ 3518263 w 5320937"/>
              <a:gd name="connsiteY6" fmla="*/ 4188823 h 418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0937" h="4188823">
                <a:moveTo>
                  <a:pt x="5320937" y="1837508"/>
                </a:moveTo>
                <a:lnTo>
                  <a:pt x="5320937" y="0"/>
                </a:lnTo>
                <a:lnTo>
                  <a:pt x="0" y="0"/>
                </a:lnTo>
                <a:lnTo>
                  <a:pt x="0" y="3405051"/>
                </a:lnTo>
                <a:lnTo>
                  <a:pt x="2717075" y="3405051"/>
                </a:lnTo>
                <a:lnTo>
                  <a:pt x="3500847" y="4188823"/>
                </a:lnTo>
                <a:lnTo>
                  <a:pt x="3518263" y="4188823"/>
                </a:lnTo>
              </a:path>
            </a:pathLst>
          </a:cu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lIns="612000" tIns="216000" rIns="324000" bIns="1584000">
            <a:no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算法分析：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首先在数据段中建立一个成绩表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TABLE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，在表中各学生的成绩按照学号从小到大的顺序存放。要查的学号存放在变量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NUM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中，查表的结果放在变量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MATH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中。</a:t>
            </a:r>
            <a:endParaRPr lang="zh-CN" altLang="en-US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MH_Other_2"/>
          <p:cNvSpPr/>
          <p:nvPr>
            <p:custDataLst>
              <p:tags r:id="rId4"/>
            </p:custDataLst>
          </p:nvPr>
        </p:nvSpPr>
        <p:spPr bwMode="auto">
          <a:xfrm>
            <a:off x="5496224" y="4126099"/>
            <a:ext cx="2281238" cy="2357437"/>
          </a:xfrm>
          <a:custGeom>
            <a:avLst/>
            <a:gdLst>
              <a:gd name="T0" fmla="*/ 311438 w 1909763"/>
              <a:gd name="T1" fmla="*/ 1234671 h 1912938"/>
              <a:gd name="T2" fmla="*/ 423998 w 1909763"/>
              <a:gd name="T3" fmla="*/ 1256142 h 1912938"/>
              <a:gd name="T4" fmla="*/ 469528 w 1909763"/>
              <a:gd name="T5" fmla="*/ 1335710 h 1912938"/>
              <a:gd name="T6" fmla="*/ 530235 w 1909763"/>
              <a:gd name="T7" fmla="*/ 1396649 h 1912938"/>
              <a:gd name="T8" fmla="*/ 631728 w 1909763"/>
              <a:gd name="T9" fmla="*/ 1456326 h 1912938"/>
              <a:gd name="T10" fmla="*/ 647854 w 1909763"/>
              <a:gd name="T11" fmla="*/ 1533683 h 1912938"/>
              <a:gd name="T12" fmla="*/ 0 w 1909763"/>
              <a:gd name="T13" fmla="*/ 1905000 h 1912938"/>
              <a:gd name="T14" fmla="*/ 990076 w 1909763"/>
              <a:gd name="T15" fmla="*/ 547002 h 1912938"/>
              <a:gd name="T16" fmla="*/ 1084268 w 1909763"/>
              <a:gd name="T17" fmla="*/ 595709 h 1912938"/>
              <a:gd name="T18" fmla="*/ 1176565 w 1909763"/>
              <a:gd name="T19" fmla="*/ 667504 h 1912938"/>
              <a:gd name="T20" fmla="*/ 1294781 w 1909763"/>
              <a:gd name="T21" fmla="*/ 800657 h 1912938"/>
              <a:gd name="T22" fmla="*/ 1351992 w 1909763"/>
              <a:gd name="T23" fmla="*/ 906610 h 1912938"/>
              <a:gd name="T24" fmla="*/ 1367480 w 1909763"/>
              <a:gd name="T25" fmla="*/ 971447 h 1912938"/>
              <a:gd name="T26" fmla="*/ 741633 w 1909763"/>
              <a:gd name="T27" fmla="*/ 1521772 h 1912938"/>
              <a:gd name="T28" fmla="*/ 719507 w 1909763"/>
              <a:gd name="T29" fmla="*/ 1441437 h 1912938"/>
              <a:gd name="T30" fmla="*/ 689163 w 1909763"/>
              <a:gd name="T31" fmla="*/ 1362684 h 1912938"/>
              <a:gd name="T32" fmla="*/ 605717 w 1909763"/>
              <a:gd name="T33" fmla="*/ 1309233 h 1912938"/>
              <a:gd name="T34" fmla="*/ 554511 w 1909763"/>
              <a:gd name="T35" fmla="*/ 1257047 h 1912938"/>
              <a:gd name="T36" fmla="*/ 495403 w 1909763"/>
              <a:gd name="T37" fmla="*/ 1173233 h 1912938"/>
              <a:gd name="T38" fmla="*/ 414485 w 1909763"/>
              <a:gd name="T39" fmla="*/ 1167223 h 1912938"/>
              <a:gd name="T40" fmla="*/ 334200 w 1909763"/>
              <a:gd name="T41" fmla="*/ 1137810 h 1912938"/>
              <a:gd name="T42" fmla="*/ 1102115 w 1909763"/>
              <a:gd name="T43" fmla="*/ 389221 h 1912938"/>
              <a:gd name="T44" fmla="*/ 1182317 w 1909763"/>
              <a:gd name="T45" fmla="*/ 412935 h 1912938"/>
              <a:gd name="T46" fmla="*/ 1278052 w 1909763"/>
              <a:gd name="T47" fmla="*/ 467951 h 1912938"/>
              <a:gd name="T48" fmla="*/ 1390271 w 1909763"/>
              <a:gd name="T49" fmla="*/ 569762 h 1912938"/>
              <a:gd name="T50" fmla="*/ 1465401 w 1909763"/>
              <a:gd name="T51" fmla="*/ 674102 h 1912938"/>
              <a:gd name="T52" fmla="*/ 1496150 w 1909763"/>
              <a:gd name="T53" fmla="*/ 753148 h 1912938"/>
              <a:gd name="T54" fmla="*/ 1438773 w 1909763"/>
              <a:gd name="T55" fmla="*/ 874245 h 1912938"/>
              <a:gd name="T56" fmla="*/ 1394075 w 1909763"/>
              <a:gd name="T57" fmla="*/ 754728 h 1912938"/>
              <a:gd name="T58" fmla="*/ 1286611 w 1909763"/>
              <a:gd name="T59" fmla="*/ 617822 h 1912938"/>
              <a:gd name="T60" fmla="*/ 1182317 w 1909763"/>
              <a:gd name="T61" fmla="*/ 530239 h 1912938"/>
              <a:gd name="T62" fmla="*/ 1095458 w 1909763"/>
              <a:gd name="T63" fmla="*/ 479966 h 1912938"/>
              <a:gd name="T64" fmla="*/ 1079925 w 1909763"/>
              <a:gd name="T65" fmla="*/ 387324 h 1912938"/>
              <a:gd name="T66" fmla="*/ 1274840 w 1909763"/>
              <a:gd name="T67" fmla="*/ 248813 h 1912938"/>
              <a:gd name="T68" fmla="*/ 1361157 w 1909763"/>
              <a:gd name="T69" fmla="*/ 287000 h 1912938"/>
              <a:gd name="T70" fmla="*/ 1471820 w 1909763"/>
              <a:gd name="T71" fmla="*/ 367792 h 1912938"/>
              <a:gd name="T72" fmla="*/ 1577108 w 1909763"/>
              <a:gd name="T73" fmla="*/ 484246 h 1912938"/>
              <a:gd name="T74" fmla="*/ 1629910 w 1909763"/>
              <a:gd name="T75" fmla="*/ 580818 h 1912938"/>
              <a:gd name="T76" fmla="*/ 1646668 w 1909763"/>
              <a:gd name="T77" fmla="*/ 647723 h 1912938"/>
              <a:gd name="T78" fmla="*/ 1571733 w 1909763"/>
              <a:gd name="T79" fmla="*/ 701374 h 1912938"/>
              <a:gd name="T80" fmla="*/ 1500908 w 1909763"/>
              <a:gd name="T81" fmla="*/ 566932 h 1912938"/>
              <a:gd name="T82" fmla="*/ 1381077 w 1909763"/>
              <a:gd name="T83" fmla="*/ 437539 h 1912938"/>
              <a:gd name="T84" fmla="*/ 1277685 w 1909763"/>
              <a:gd name="T85" fmla="*/ 362111 h 1912938"/>
              <a:gd name="T86" fmla="*/ 1174610 w 1909763"/>
              <a:gd name="T87" fmla="*/ 313195 h 1912938"/>
              <a:gd name="T88" fmla="*/ 1571880 w 1909763"/>
              <a:gd name="T89" fmla="*/ 0 h 1912938"/>
              <a:gd name="T90" fmla="*/ 1674374 w 1909763"/>
              <a:gd name="T91" fmla="*/ 27868 h 1912938"/>
              <a:gd name="T92" fmla="*/ 1797116 w 1909763"/>
              <a:gd name="T93" fmla="*/ 110838 h 1912938"/>
              <a:gd name="T94" fmla="*/ 1880946 w 1909763"/>
              <a:gd name="T95" fmla="*/ 216927 h 1912938"/>
              <a:gd name="T96" fmla="*/ 1901825 w 1909763"/>
              <a:gd name="T97" fmla="*/ 315415 h 1912938"/>
              <a:gd name="T98" fmla="*/ 1879681 w 1909763"/>
              <a:gd name="T99" fmla="*/ 399018 h 1912938"/>
              <a:gd name="T100" fmla="*/ 1834128 w 1909763"/>
              <a:gd name="T101" fmla="*/ 461405 h 1912938"/>
              <a:gd name="T102" fmla="*/ 1716764 w 1909763"/>
              <a:gd name="T103" fmla="*/ 551026 h 1912938"/>
              <a:gd name="T104" fmla="*/ 1686079 w 1909763"/>
              <a:gd name="T105" fmla="*/ 466156 h 1912938"/>
              <a:gd name="T106" fmla="*/ 1635148 w 1909763"/>
              <a:gd name="T107" fmla="*/ 386034 h 1912938"/>
              <a:gd name="T108" fmla="*/ 1552899 w 1909763"/>
              <a:gd name="T109" fmla="*/ 297997 h 1912938"/>
              <a:gd name="T110" fmla="*/ 1465272 w 1909763"/>
              <a:gd name="T111" fmla="*/ 231811 h 1912938"/>
              <a:gd name="T112" fmla="*/ 1387135 w 1909763"/>
              <a:gd name="T113" fmla="*/ 193176 h 1912938"/>
              <a:gd name="T114" fmla="*/ 1324816 w 1909763"/>
              <a:gd name="T115" fmla="*/ 138389 h 1912938"/>
              <a:gd name="T116" fmla="*/ 1449455 w 1909763"/>
              <a:gd name="T117" fmla="*/ 33885 h 1912938"/>
              <a:gd name="T118" fmla="*/ 1518102 w 1909763"/>
              <a:gd name="T119" fmla="*/ 4750 h 191293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909763" h="1912938">
                <a:moveTo>
                  <a:pt x="275590" y="1223963"/>
                </a:moveTo>
                <a:lnTo>
                  <a:pt x="276860" y="1225231"/>
                </a:lnTo>
                <a:lnTo>
                  <a:pt x="281623" y="1228085"/>
                </a:lnTo>
                <a:lnTo>
                  <a:pt x="285433" y="1229987"/>
                </a:lnTo>
                <a:lnTo>
                  <a:pt x="290513" y="1232207"/>
                </a:lnTo>
                <a:lnTo>
                  <a:pt x="296545" y="1235060"/>
                </a:lnTo>
                <a:lnTo>
                  <a:pt x="304165" y="1237280"/>
                </a:lnTo>
                <a:lnTo>
                  <a:pt x="312738" y="1239816"/>
                </a:lnTo>
                <a:lnTo>
                  <a:pt x="323215" y="1242036"/>
                </a:lnTo>
                <a:lnTo>
                  <a:pt x="335280" y="1244255"/>
                </a:lnTo>
                <a:lnTo>
                  <a:pt x="348933" y="1246157"/>
                </a:lnTo>
                <a:lnTo>
                  <a:pt x="364173" y="1248060"/>
                </a:lnTo>
                <a:lnTo>
                  <a:pt x="381318" y="1249328"/>
                </a:lnTo>
                <a:lnTo>
                  <a:pt x="400368" y="1249962"/>
                </a:lnTo>
                <a:lnTo>
                  <a:pt x="421958" y="1250279"/>
                </a:lnTo>
                <a:lnTo>
                  <a:pt x="425768" y="1261376"/>
                </a:lnTo>
                <a:lnTo>
                  <a:pt x="430213" y="1272474"/>
                </a:lnTo>
                <a:lnTo>
                  <a:pt x="434658" y="1282937"/>
                </a:lnTo>
                <a:lnTo>
                  <a:pt x="440055" y="1293083"/>
                </a:lnTo>
                <a:lnTo>
                  <a:pt x="445453" y="1303229"/>
                </a:lnTo>
                <a:lnTo>
                  <a:pt x="451485" y="1313375"/>
                </a:lnTo>
                <a:lnTo>
                  <a:pt x="457835" y="1322886"/>
                </a:lnTo>
                <a:lnTo>
                  <a:pt x="464185" y="1332081"/>
                </a:lnTo>
                <a:lnTo>
                  <a:pt x="471488" y="1341276"/>
                </a:lnTo>
                <a:lnTo>
                  <a:pt x="478473" y="1349837"/>
                </a:lnTo>
                <a:lnTo>
                  <a:pt x="485775" y="1358080"/>
                </a:lnTo>
                <a:lnTo>
                  <a:pt x="493395" y="1366324"/>
                </a:lnTo>
                <a:lnTo>
                  <a:pt x="500698" y="1374250"/>
                </a:lnTo>
                <a:lnTo>
                  <a:pt x="508635" y="1381860"/>
                </a:lnTo>
                <a:lnTo>
                  <a:pt x="516573" y="1388835"/>
                </a:lnTo>
                <a:lnTo>
                  <a:pt x="524510" y="1395493"/>
                </a:lnTo>
                <a:lnTo>
                  <a:pt x="532448" y="1402469"/>
                </a:lnTo>
                <a:lnTo>
                  <a:pt x="540385" y="1408810"/>
                </a:lnTo>
                <a:lnTo>
                  <a:pt x="555943" y="1420541"/>
                </a:lnTo>
                <a:lnTo>
                  <a:pt x="571500" y="1430687"/>
                </a:lnTo>
                <a:lnTo>
                  <a:pt x="586105" y="1439565"/>
                </a:lnTo>
                <a:lnTo>
                  <a:pt x="600075" y="1447492"/>
                </a:lnTo>
                <a:lnTo>
                  <a:pt x="612775" y="1453833"/>
                </a:lnTo>
                <a:lnTo>
                  <a:pt x="624523" y="1458589"/>
                </a:lnTo>
                <a:lnTo>
                  <a:pt x="634365" y="1462394"/>
                </a:lnTo>
                <a:lnTo>
                  <a:pt x="634365" y="1467784"/>
                </a:lnTo>
                <a:lnTo>
                  <a:pt x="634683" y="1473808"/>
                </a:lnTo>
                <a:lnTo>
                  <a:pt x="635318" y="1479832"/>
                </a:lnTo>
                <a:lnTo>
                  <a:pt x="636270" y="1486173"/>
                </a:lnTo>
                <a:lnTo>
                  <a:pt x="638810" y="1499173"/>
                </a:lnTo>
                <a:lnTo>
                  <a:pt x="641668" y="1512489"/>
                </a:lnTo>
                <a:lnTo>
                  <a:pt x="645795" y="1526440"/>
                </a:lnTo>
                <a:lnTo>
                  <a:pt x="650558" y="1540074"/>
                </a:lnTo>
                <a:lnTo>
                  <a:pt x="655321" y="1553707"/>
                </a:lnTo>
                <a:lnTo>
                  <a:pt x="660083" y="1566707"/>
                </a:lnTo>
                <a:lnTo>
                  <a:pt x="665481" y="1579389"/>
                </a:lnTo>
                <a:lnTo>
                  <a:pt x="670243" y="1590803"/>
                </a:lnTo>
                <a:lnTo>
                  <a:pt x="679133" y="1610144"/>
                </a:lnTo>
                <a:lnTo>
                  <a:pt x="685165" y="1623144"/>
                </a:lnTo>
                <a:lnTo>
                  <a:pt x="687388" y="1627900"/>
                </a:lnTo>
                <a:lnTo>
                  <a:pt x="0" y="1912938"/>
                </a:lnTo>
                <a:lnTo>
                  <a:pt x="275590" y="1223963"/>
                </a:lnTo>
                <a:close/>
                <a:moveTo>
                  <a:pt x="923427" y="530225"/>
                </a:moveTo>
                <a:lnTo>
                  <a:pt x="931362" y="531813"/>
                </a:lnTo>
                <a:lnTo>
                  <a:pt x="941201" y="533401"/>
                </a:lnTo>
                <a:lnTo>
                  <a:pt x="951993" y="536259"/>
                </a:lnTo>
                <a:lnTo>
                  <a:pt x="965007" y="539435"/>
                </a:lnTo>
                <a:lnTo>
                  <a:pt x="978972" y="544199"/>
                </a:lnTo>
                <a:lnTo>
                  <a:pt x="994208" y="549281"/>
                </a:lnTo>
                <a:lnTo>
                  <a:pt x="1010713" y="555950"/>
                </a:lnTo>
                <a:lnTo>
                  <a:pt x="1028805" y="564526"/>
                </a:lnTo>
                <a:lnTo>
                  <a:pt x="1038327" y="568972"/>
                </a:lnTo>
                <a:lnTo>
                  <a:pt x="1047849" y="574053"/>
                </a:lnTo>
                <a:lnTo>
                  <a:pt x="1057689" y="579453"/>
                </a:lnTo>
                <a:lnTo>
                  <a:pt x="1067845" y="585487"/>
                </a:lnTo>
                <a:lnTo>
                  <a:pt x="1078320" y="591521"/>
                </a:lnTo>
                <a:lnTo>
                  <a:pt x="1088794" y="598191"/>
                </a:lnTo>
                <a:lnTo>
                  <a:pt x="1099903" y="605495"/>
                </a:lnTo>
                <a:lnTo>
                  <a:pt x="1111012" y="613118"/>
                </a:lnTo>
                <a:lnTo>
                  <a:pt x="1122439" y="621058"/>
                </a:lnTo>
                <a:lnTo>
                  <a:pt x="1133548" y="630268"/>
                </a:lnTo>
                <a:lnTo>
                  <a:pt x="1145609" y="639161"/>
                </a:lnTo>
                <a:lnTo>
                  <a:pt x="1157353" y="649006"/>
                </a:lnTo>
                <a:lnTo>
                  <a:pt x="1169415" y="659487"/>
                </a:lnTo>
                <a:lnTo>
                  <a:pt x="1181476" y="670285"/>
                </a:lnTo>
                <a:lnTo>
                  <a:pt x="1193855" y="681719"/>
                </a:lnTo>
                <a:lnTo>
                  <a:pt x="1206234" y="693787"/>
                </a:lnTo>
                <a:lnTo>
                  <a:pt x="1224326" y="712208"/>
                </a:lnTo>
                <a:lnTo>
                  <a:pt x="1241148" y="730311"/>
                </a:lnTo>
                <a:lnTo>
                  <a:pt x="1257336" y="748731"/>
                </a:lnTo>
                <a:lnTo>
                  <a:pt x="1272888" y="767152"/>
                </a:lnTo>
                <a:lnTo>
                  <a:pt x="1287172" y="785573"/>
                </a:lnTo>
                <a:lnTo>
                  <a:pt x="1300185" y="803993"/>
                </a:lnTo>
                <a:lnTo>
                  <a:pt x="1312246" y="822096"/>
                </a:lnTo>
                <a:lnTo>
                  <a:pt x="1323356" y="840199"/>
                </a:lnTo>
                <a:lnTo>
                  <a:pt x="1333513" y="857984"/>
                </a:lnTo>
                <a:lnTo>
                  <a:pt x="1343035" y="875770"/>
                </a:lnTo>
                <a:lnTo>
                  <a:pt x="1346843" y="884345"/>
                </a:lnTo>
                <a:lnTo>
                  <a:pt x="1350970" y="892920"/>
                </a:lnTo>
                <a:lnTo>
                  <a:pt x="1354461" y="901813"/>
                </a:lnTo>
                <a:lnTo>
                  <a:pt x="1357635" y="910388"/>
                </a:lnTo>
                <a:lnTo>
                  <a:pt x="1360809" y="918963"/>
                </a:lnTo>
                <a:lnTo>
                  <a:pt x="1363349" y="927220"/>
                </a:lnTo>
                <a:lnTo>
                  <a:pt x="1365570" y="935478"/>
                </a:lnTo>
                <a:lnTo>
                  <a:pt x="1367792" y="943735"/>
                </a:lnTo>
                <a:lnTo>
                  <a:pt x="1369697" y="951675"/>
                </a:lnTo>
                <a:lnTo>
                  <a:pt x="1370966" y="959933"/>
                </a:lnTo>
                <a:lnTo>
                  <a:pt x="1372236" y="967873"/>
                </a:lnTo>
                <a:lnTo>
                  <a:pt x="1373188" y="975495"/>
                </a:lnTo>
                <a:lnTo>
                  <a:pt x="774247" y="1579563"/>
                </a:lnTo>
                <a:lnTo>
                  <a:pt x="771708" y="1576387"/>
                </a:lnTo>
                <a:lnTo>
                  <a:pt x="768851" y="1572258"/>
                </a:lnTo>
                <a:lnTo>
                  <a:pt x="765042" y="1566542"/>
                </a:lnTo>
                <a:lnTo>
                  <a:pt x="760281" y="1559237"/>
                </a:lnTo>
                <a:lnTo>
                  <a:pt x="755520" y="1550344"/>
                </a:lnTo>
                <a:lnTo>
                  <a:pt x="749807" y="1540181"/>
                </a:lnTo>
                <a:lnTo>
                  <a:pt x="744728" y="1528113"/>
                </a:lnTo>
                <a:lnTo>
                  <a:pt x="739333" y="1515091"/>
                </a:lnTo>
                <a:lnTo>
                  <a:pt x="734254" y="1500164"/>
                </a:lnTo>
                <a:lnTo>
                  <a:pt x="731715" y="1492224"/>
                </a:lnTo>
                <a:lnTo>
                  <a:pt x="729493" y="1483967"/>
                </a:lnTo>
                <a:lnTo>
                  <a:pt x="727271" y="1475392"/>
                </a:lnTo>
                <a:lnTo>
                  <a:pt x="725367" y="1466181"/>
                </a:lnTo>
                <a:lnTo>
                  <a:pt x="724097" y="1457289"/>
                </a:lnTo>
                <a:lnTo>
                  <a:pt x="722510" y="1447443"/>
                </a:lnTo>
                <a:lnTo>
                  <a:pt x="721241" y="1437280"/>
                </a:lnTo>
                <a:lnTo>
                  <a:pt x="720288" y="1427117"/>
                </a:lnTo>
                <a:lnTo>
                  <a:pt x="719336" y="1416319"/>
                </a:lnTo>
                <a:lnTo>
                  <a:pt x="719336" y="1405203"/>
                </a:lnTo>
                <a:lnTo>
                  <a:pt x="719336" y="1394087"/>
                </a:lnTo>
                <a:lnTo>
                  <a:pt x="719971" y="1382018"/>
                </a:lnTo>
                <a:lnTo>
                  <a:pt x="705688" y="1375349"/>
                </a:lnTo>
                <a:lnTo>
                  <a:pt x="692039" y="1368362"/>
                </a:lnTo>
                <a:lnTo>
                  <a:pt x="679343" y="1361692"/>
                </a:lnTo>
                <a:lnTo>
                  <a:pt x="667282" y="1355023"/>
                </a:lnTo>
                <a:lnTo>
                  <a:pt x="655855" y="1348035"/>
                </a:lnTo>
                <a:lnTo>
                  <a:pt x="645381" y="1341366"/>
                </a:lnTo>
                <a:lnTo>
                  <a:pt x="635224" y="1334696"/>
                </a:lnTo>
                <a:lnTo>
                  <a:pt x="625385" y="1327709"/>
                </a:lnTo>
                <a:lnTo>
                  <a:pt x="616497" y="1321357"/>
                </a:lnTo>
                <a:lnTo>
                  <a:pt x="608245" y="1314688"/>
                </a:lnTo>
                <a:lnTo>
                  <a:pt x="599992" y="1308018"/>
                </a:lnTo>
                <a:lnTo>
                  <a:pt x="592692" y="1301349"/>
                </a:lnTo>
                <a:lnTo>
                  <a:pt x="585709" y="1294679"/>
                </a:lnTo>
                <a:lnTo>
                  <a:pt x="579361" y="1288327"/>
                </a:lnTo>
                <a:lnTo>
                  <a:pt x="573013" y="1281975"/>
                </a:lnTo>
                <a:lnTo>
                  <a:pt x="567300" y="1275306"/>
                </a:lnTo>
                <a:lnTo>
                  <a:pt x="561904" y="1268636"/>
                </a:lnTo>
                <a:lnTo>
                  <a:pt x="556825" y="1262285"/>
                </a:lnTo>
                <a:lnTo>
                  <a:pt x="552064" y="1255933"/>
                </a:lnTo>
                <a:lnTo>
                  <a:pt x="547621" y="1249898"/>
                </a:lnTo>
                <a:lnTo>
                  <a:pt x="539686" y="1237194"/>
                </a:lnTo>
                <a:lnTo>
                  <a:pt x="532703" y="1224808"/>
                </a:lnTo>
                <a:lnTo>
                  <a:pt x="526355" y="1212739"/>
                </a:lnTo>
                <a:lnTo>
                  <a:pt x="520641" y="1200988"/>
                </a:lnTo>
                <a:lnTo>
                  <a:pt x="509850" y="1177804"/>
                </a:lnTo>
                <a:lnTo>
                  <a:pt x="497471" y="1178122"/>
                </a:lnTo>
                <a:lnTo>
                  <a:pt x="485727" y="1178122"/>
                </a:lnTo>
                <a:lnTo>
                  <a:pt x="474300" y="1178122"/>
                </a:lnTo>
                <a:lnTo>
                  <a:pt x="463509" y="1177804"/>
                </a:lnTo>
                <a:lnTo>
                  <a:pt x="453352" y="1177169"/>
                </a:lnTo>
                <a:lnTo>
                  <a:pt x="443512" y="1175898"/>
                </a:lnTo>
                <a:lnTo>
                  <a:pt x="433673" y="1174628"/>
                </a:lnTo>
                <a:lnTo>
                  <a:pt x="424785" y="1173675"/>
                </a:lnTo>
                <a:lnTo>
                  <a:pt x="416215" y="1172087"/>
                </a:lnTo>
                <a:lnTo>
                  <a:pt x="408280" y="1170182"/>
                </a:lnTo>
                <a:lnTo>
                  <a:pt x="393045" y="1167006"/>
                </a:lnTo>
                <a:lnTo>
                  <a:pt x="379714" y="1162877"/>
                </a:lnTo>
                <a:lnTo>
                  <a:pt x="367653" y="1158431"/>
                </a:lnTo>
                <a:lnTo>
                  <a:pt x="357496" y="1153984"/>
                </a:lnTo>
                <a:lnTo>
                  <a:pt x="348926" y="1149855"/>
                </a:lnTo>
                <a:lnTo>
                  <a:pt x="341308" y="1146044"/>
                </a:lnTo>
                <a:lnTo>
                  <a:pt x="335595" y="1142551"/>
                </a:lnTo>
                <a:lnTo>
                  <a:pt x="331151" y="1139375"/>
                </a:lnTo>
                <a:lnTo>
                  <a:pt x="327660" y="1137152"/>
                </a:lnTo>
                <a:lnTo>
                  <a:pt x="325438" y="1134928"/>
                </a:lnTo>
                <a:lnTo>
                  <a:pt x="923427" y="530225"/>
                </a:lnTo>
                <a:close/>
                <a:moveTo>
                  <a:pt x="1084432" y="388938"/>
                </a:moveTo>
                <a:lnTo>
                  <a:pt x="1089844" y="389573"/>
                </a:lnTo>
                <a:lnTo>
                  <a:pt x="1097165" y="389891"/>
                </a:lnTo>
                <a:lnTo>
                  <a:pt x="1106715" y="390843"/>
                </a:lnTo>
                <a:lnTo>
                  <a:pt x="1118175" y="392748"/>
                </a:lnTo>
                <a:lnTo>
                  <a:pt x="1132499" y="396241"/>
                </a:lnTo>
                <a:lnTo>
                  <a:pt x="1140458" y="398146"/>
                </a:lnTo>
                <a:lnTo>
                  <a:pt x="1148734" y="400686"/>
                </a:lnTo>
                <a:lnTo>
                  <a:pt x="1157329" y="403226"/>
                </a:lnTo>
                <a:lnTo>
                  <a:pt x="1166879" y="406718"/>
                </a:lnTo>
                <a:lnTo>
                  <a:pt x="1176747" y="410528"/>
                </a:lnTo>
                <a:lnTo>
                  <a:pt x="1187252" y="414656"/>
                </a:lnTo>
                <a:lnTo>
                  <a:pt x="1197756" y="419418"/>
                </a:lnTo>
                <a:lnTo>
                  <a:pt x="1208579" y="424816"/>
                </a:lnTo>
                <a:lnTo>
                  <a:pt x="1220358" y="430848"/>
                </a:lnTo>
                <a:lnTo>
                  <a:pt x="1232136" y="437198"/>
                </a:lnTo>
                <a:lnTo>
                  <a:pt x="1244550" y="444183"/>
                </a:lnTo>
                <a:lnTo>
                  <a:pt x="1256965" y="452121"/>
                </a:lnTo>
                <a:lnTo>
                  <a:pt x="1270017" y="460376"/>
                </a:lnTo>
                <a:lnTo>
                  <a:pt x="1283386" y="469901"/>
                </a:lnTo>
                <a:lnTo>
                  <a:pt x="1296438" y="480061"/>
                </a:lnTo>
                <a:lnTo>
                  <a:pt x="1310444" y="490856"/>
                </a:lnTo>
                <a:lnTo>
                  <a:pt x="1324450" y="502286"/>
                </a:lnTo>
                <a:lnTo>
                  <a:pt x="1338775" y="514986"/>
                </a:lnTo>
                <a:lnTo>
                  <a:pt x="1353100" y="528003"/>
                </a:lnTo>
                <a:lnTo>
                  <a:pt x="1367743" y="542291"/>
                </a:lnTo>
                <a:lnTo>
                  <a:pt x="1382386" y="557531"/>
                </a:lnTo>
                <a:lnTo>
                  <a:pt x="1396074" y="572136"/>
                </a:lnTo>
                <a:lnTo>
                  <a:pt x="1408489" y="586423"/>
                </a:lnTo>
                <a:lnTo>
                  <a:pt x="1420267" y="600393"/>
                </a:lnTo>
                <a:lnTo>
                  <a:pt x="1430772" y="613728"/>
                </a:lnTo>
                <a:lnTo>
                  <a:pt x="1440640" y="627381"/>
                </a:lnTo>
                <a:lnTo>
                  <a:pt x="1449235" y="640081"/>
                </a:lnTo>
                <a:lnTo>
                  <a:pt x="1457511" y="653098"/>
                </a:lnTo>
                <a:lnTo>
                  <a:pt x="1464833" y="665163"/>
                </a:lnTo>
                <a:lnTo>
                  <a:pt x="1471517" y="676911"/>
                </a:lnTo>
                <a:lnTo>
                  <a:pt x="1477566" y="688341"/>
                </a:lnTo>
                <a:lnTo>
                  <a:pt x="1482341" y="699136"/>
                </a:lnTo>
                <a:lnTo>
                  <a:pt x="1487434" y="709613"/>
                </a:lnTo>
                <a:lnTo>
                  <a:pt x="1490935" y="720408"/>
                </a:lnTo>
                <a:lnTo>
                  <a:pt x="1494755" y="729616"/>
                </a:lnTo>
                <a:lnTo>
                  <a:pt x="1497939" y="739141"/>
                </a:lnTo>
                <a:lnTo>
                  <a:pt x="1500167" y="747713"/>
                </a:lnTo>
                <a:lnTo>
                  <a:pt x="1502395" y="756286"/>
                </a:lnTo>
                <a:lnTo>
                  <a:pt x="1503987" y="763906"/>
                </a:lnTo>
                <a:lnTo>
                  <a:pt x="1505260" y="771526"/>
                </a:lnTo>
                <a:lnTo>
                  <a:pt x="1507170" y="784543"/>
                </a:lnTo>
                <a:lnTo>
                  <a:pt x="1508125" y="795338"/>
                </a:lnTo>
                <a:lnTo>
                  <a:pt x="1508125" y="804228"/>
                </a:lnTo>
                <a:lnTo>
                  <a:pt x="1507807" y="810261"/>
                </a:lnTo>
                <a:lnTo>
                  <a:pt x="1506852" y="815341"/>
                </a:lnTo>
                <a:lnTo>
                  <a:pt x="1444778" y="877888"/>
                </a:lnTo>
                <a:lnTo>
                  <a:pt x="1442550" y="864553"/>
                </a:lnTo>
                <a:lnTo>
                  <a:pt x="1439048" y="851218"/>
                </a:lnTo>
                <a:lnTo>
                  <a:pt x="1435228" y="836296"/>
                </a:lnTo>
                <a:lnTo>
                  <a:pt x="1430135" y="821691"/>
                </a:lnTo>
                <a:lnTo>
                  <a:pt x="1424087" y="806451"/>
                </a:lnTo>
                <a:lnTo>
                  <a:pt x="1416765" y="790576"/>
                </a:lnTo>
                <a:lnTo>
                  <a:pt x="1408807" y="774383"/>
                </a:lnTo>
                <a:lnTo>
                  <a:pt x="1399894" y="757873"/>
                </a:lnTo>
                <a:lnTo>
                  <a:pt x="1390026" y="741363"/>
                </a:lnTo>
                <a:lnTo>
                  <a:pt x="1378884" y="724536"/>
                </a:lnTo>
                <a:lnTo>
                  <a:pt x="1367106" y="707073"/>
                </a:lnTo>
                <a:lnTo>
                  <a:pt x="1353737" y="689928"/>
                </a:lnTo>
                <a:lnTo>
                  <a:pt x="1340048" y="672466"/>
                </a:lnTo>
                <a:lnTo>
                  <a:pt x="1325087" y="655003"/>
                </a:lnTo>
                <a:lnTo>
                  <a:pt x="1308852" y="637541"/>
                </a:lnTo>
                <a:lnTo>
                  <a:pt x="1291981" y="620396"/>
                </a:lnTo>
                <a:lnTo>
                  <a:pt x="1278611" y="607061"/>
                </a:lnTo>
                <a:lnTo>
                  <a:pt x="1264923" y="594361"/>
                </a:lnTo>
                <a:lnTo>
                  <a:pt x="1251235" y="582296"/>
                </a:lnTo>
                <a:lnTo>
                  <a:pt x="1238184" y="570866"/>
                </a:lnTo>
                <a:lnTo>
                  <a:pt x="1224814" y="560388"/>
                </a:lnTo>
                <a:lnTo>
                  <a:pt x="1212081" y="550228"/>
                </a:lnTo>
                <a:lnTo>
                  <a:pt x="1199348" y="541021"/>
                </a:lnTo>
                <a:lnTo>
                  <a:pt x="1187252" y="532448"/>
                </a:lnTo>
                <a:lnTo>
                  <a:pt x="1175155" y="524511"/>
                </a:lnTo>
                <a:lnTo>
                  <a:pt x="1163059" y="516573"/>
                </a:lnTo>
                <a:lnTo>
                  <a:pt x="1151917" y="509588"/>
                </a:lnTo>
                <a:lnTo>
                  <a:pt x="1140776" y="502921"/>
                </a:lnTo>
                <a:lnTo>
                  <a:pt x="1129953" y="496888"/>
                </a:lnTo>
                <a:lnTo>
                  <a:pt x="1119766" y="491808"/>
                </a:lnTo>
                <a:lnTo>
                  <a:pt x="1109580" y="486411"/>
                </a:lnTo>
                <a:lnTo>
                  <a:pt x="1100030" y="481966"/>
                </a:lnTo>
                <a:lnTo>
                  <a:pt x="1082522" y="474028"/>
                </a:lnTo>
                <a:lnTo>
                  <a:pt x="1066287" y="467678"/>
                </a:lnTo>
                <a:lnTo>
                  <a:pt x="1052599" y="462598"/>
                </a:lnTo>
                <a:lnTo>
                  <a:pt x="1040821" y="459106"/>
                </a:lnTo>
                <a:lnTo>
                  <a:pt x="1031590" y="456248"/>
                </a:lnTo>
                <a:lnTo>
                  <a:pt x="1024905" y="454343"/>
                </a:lnTo>
                <a:lnTo>
                  <a:pt x="1019175" y="453391"/>
                </a:lnTo>
                <a:lnTo>
                  <a:pt x="1084432" y="388938"/>
                </a:lnTo>
                <a:close/>
                <a:moveTo>
                  <a:pt x="1213168" y="238125"/>
                </a:moveTo>
                <a:lnTo>
                  <a:pt x="1218883" y="238125"/>
                </a:lnTo>
                <a:lnTo>
                  <a:pt x="1226186" y="238759"/>
                </a:lnTo>
                <a:lnTo>
                  <a:pt x="1236028" y="239709"/>
                </a:lnTo>
                <a:lnTo>
                  <a:pt x="1248411" y="242245"/>
                </a:lnTo>
                <a:lnTo>
                  <a:pt x="1263016" y="245414"/>
                </a:lnTo>
                <a:lnTo>
                  <a:pt x="1270953" y="247315"/>
                </a:lnTo>
                <a:lnTo>
                  <a:pt x="1280161" y="249850"/>
                </a:lnTo>
                <a:lnTo>
                  <a:pt x="1289051" y="253020"/>
                </a:lnTo>
                <a:lnTo>
                  <a:pt x="1298893" y="256506"/>
                </a:lnTo>
                <a:lnTo>
                  <a:pt x="1309053" y="260625"/>
                </a:lnTo>
                <a:lnTo>
                  <a:pt x="1319848" y="264745"/>
                </a:lnTo>
                <a:lnTo>
                  <a:pt x="1330961" y="269816"/>
                </a:lnTo>
                <a:lnTo>
                  <a:pt x="1342391" y="275203"/>
                </a:lnTo>
                <a:lnTo>
                  <a:pt x="1354456" y="281541"/>
                </a:lnTo>
                <a:lnTo>
                  <a:pt x="1366838" y="288196"/>
                </a:lnTo>
                <a:lnTo>
                  <a:pt x="1379538" y="295802"/>
                </a:lnTo>
                <a:lnTo>
                  <a:pt x="1392873" y="303725"/>
                </a:lnTo>
                <a:lnTo>
                  <a:pt x="1405891" y="312598"/>
                </a:lnTo>
                <a:lnTo>
                  <a:pt x="1419861" y="322422"/>
                </a:lnTo>
                <a:lnTo>
                  <a:pt x="1433831" y="332880"/>
                </a:lnTo>
                <a:lnTo>
                  <a:pt x="1448436" y="344289"/>
                </a:lnTo>
                <a:lnTo>
                  <a:pt x="1463041" y="356332"/>
                </a:lnTo>
                <a:lnTo>
                  <a:pt x="1477963" y="369325"/>
                </a:lnTo>
                <a:lnTo>
                  <a:pt x="1492886" y="383269"/>
                </a:lnTo>
                <a:lnTo>
                  <a:pt x="1508126" y="398164"/>
                </a:lnTo>
                <a:lnTo>
                  <a:pt x="1523366" y="413692"/>
                </a:lnTo>
                <a:lnTo>
                  <a:pt x="1537653" y="428587"/>
                </a:lnTo>
                <a:lnTo>
                  <a:pt x="1550353" y="443481"/>
                </a:lnTo>
                <a:lnTo>
                  <a:pt x="1562418" y="458376"/>
                </a:lnTo>
                <a:lnTo>
                  <a:pt x="1573848" y="472637"/>
                </a:lnTo>
                <a:lnTo>
                  <a:pt x="1583691" y="486264"/>
                </a:lnTo>
                <a:lnTo>
                  <a:pt x="1593216" y="499891"/>
                </a:lnTo>
                <a:lnTo>
                  <a:pt x="1601471" y="512884"/>
                </a:lnTo>
                <a:lnTo>
                  <a:pt x="1609091" y="525878"/>
                </a:lnTo>
                <a:lnTo>
                  <a:pt x="1616076" y="538237"/>
                </a:lnTo>
                <a:lnTo>
                  <a:pt x="1622108" y="549963"/>
                </a:lnTo>
                <a:lnTo>
                  <a:pt x="1627823" y="561371"/>
                </a:lnTo>
                <a:lnTo>
                  <a:pt x="1632268" y="572780"/>
                </a:lnTo>
                <a:lnTo>
                  <a:pt x="1636713" y="583238"/>
                </a:lnTo>
                <a:lnTo>
                  <a:pt x="1640206" y="593379"/>
                </a:lnTo>
                <a:lnTo>
                  <a:pt x="1643699" y="603203"/>
                </a:lnTo>
                <a:lnTo>
                  <a:pt x="1646239" y="612077"/>
                </a:lnTo>
                <a:lnTo>
                  <a:pt x="1648143" y="620633"/>
                </a:lnTo>
                <a:lnTo>
                  <a:pt x="1650049" y="628873"/>
                </a:lnTo>
                <a:lnTo>
                  <a:pt x="1651636" y="636478"/>
                </a:lnTo>
                <a:lnTo>
                  <a:pt x="1652589" y="643767"/>
                </a:lnTo>
                <a:lnTo>
                  <a:pt x="1653541" y="650422"/>
                </a:lnTo>
                <a:lnTo>
                  <a:pt x="1654176" y="661514"/>
                </a:lnTo>
                <a:lnTo>
                  <a:pt x="1654176" y="670705"/>
                </a:lnTo>
                <a:lnTo>
                  <a:pt x="1653859" y="677043"/>
                </a:lnTo>
                <a:lnTo>
                  <a:pt x="1652906" y="682747"/>
                </a:lnTo>
                <a:lnTo>
                  <a:pt x="1588136" y="747713"/>
                </a:lnTo>
                <a:lnTo>
                  <a:pt x="1585596" y="733769"/>
                </a:lnTo>
                <a:lnTo>
                  <a:pt x="1582421" y="719508"/>
                </a:lnTo>
                <a:lnTo>
                  <a:pt x="1578293" y="704297"/>
                </a:lnTo>
                <a:lnTo>
                  <a:pt x="1572896" y="689085"/>
                </a:lnTo>
                <a:lnTo>
                  <a:pt x="1566546" y="672923"/>
                </a:lnTo>
                <a:lnTo>
                  <a:pt x="1559561" y="656761"/>
                </a:lnTo>
                <a:lnTo>
                  <a:pt x="1550671" y="639964"/>
                </a:lnTo>
                <a:lnTo>
                  <a:pt x="1541463" y="622534"/>
                </a:lnTo>
                <a:lnTo>
                  <a:pt x="1531303" y="605105"/>
                </a:lnTo>
                <a:lnTo>
                  <a:pt x="1519556" y="587358"/>
                </a:lnTo>
                <a:lnTo>
                  <a:pt x="1507173" y="569294"/>
                </a:lnTo>
                <a:lnTo>
                  <a:pt x="1493521" y="551230"/>
                </a:lnTo>
                <a:lnTo>
                  <a:pt x="1479233" y="533166"/>
                </a:lnTo>
                <a:lnTo>
                  <a:pt x="1463676" y="514786"/>
                </a:lnTo>
                <a:lnTo>
                  <a:pt x="1446848" y="497039"/>
                </a:lnTo>
                <a:lnTo>
                  <a:pt x="1429386" y="478975"/>
                </a:lnTo>
                <a:lnTo>
                  <a:pt x="1415098" y="465031"/>
                </a:lnTo>
                <a:lnTo>
                  <a:pt x="1400811" y="451721"/>
                </a:lnTo>
                <a:lnTo>
                  <a:pt x="1386841" y="439362"/>
                </a:lnTo>
                <a:lnTo>
                  <a:pt x="1372871" y="427636"/>
                </a:lnTo>
                <a:lnTo>
                  <a:pt x="1359536" y="416544"/>
                </a:lnTo>
                <a:lnTo>
                  <a:pt x="1345883" y="406086"/>
                </a:lnTo>
                <a:lnTo>
                  <a:pt x="1332548" y="396262"/>
                </a:lnTo>
                <a:lnTo>
                  <a:pt x="1319848" y="387389"/>
                </a:lnTo>
                <a:lnTo>
                  <a:pt x="1307148" y="378832"/>
                </a:lnTo>
                <a:lnTo>
                  <a:pt x="1295083" y="370909"/>
                </a:lnTo>
                <a:lnTo>
                  <a:pt x="1283018" y="363620"/>
                </a:lnTo>
                <a:lnTo>
                  <a:pt x="1271271" y="356648"/>
                </a:lnTo>
                <a:lnTo>
                  <a:pt x="1260158" y="350627"/>
                </a:lnTo>
                <a:lnTo>
                  <a:pt x="1249681" y="344606"/>
                </a:lnTo>
                <a:lnTo>
                  <a:pt x="1239203" y="339219"/>
                </a:lnTo>
                <a:lnTo>
                  <a:pt x="1229361" y="334782"/>
                </a:lnTo>
                <a:lnTo>
                  <a:pt x="1210628" y="326542"/>
                </a:lnTo>
                <a:lnTo>
                  <a:pt x="1193801" y="319887"/>
                </a:lnTo>
                <a:lnTo>
                  <a:pt x="1179513" y="314500"/>
                </a:lnTo>
                <a:lnTo>
                  <a:pt x="1167766" y="310697"/>
                </a:lnTo>
                <a:lnTo>
                  <a:pt x="1157923" y="307845"/>
                </a:lnTo>
                <a:lnTo>
                  <a:pt x="1150621" y="306260"/>
                </a:lnTo>
                <a:lnTo>
                  <a:pt x="1144588" y="304992"/>
                </a:lnTo>
                <a:lnTo>
                  <a:pt x="1213168" y="238125"/>
                </a:lnTo>
                <a:close/>
                <a:moveTo>
                  <a:pt x="1555569" y="0"/>
                </a:moveTo>
                <a:lnTo>
                  <a:pt x="1566687" y="0"/>
                </a:lnTo>
                <a:lnTo>
                  <a:pt x="1578441" y="0"/>
                </a:lnTo>
                <a:lnTo>
                  <a:pt x="1589876" y="1272"/>
                </a:lnTo>
                <a:lnTo>
                  <a:pt x="1601948" y="2862"/>
                </a:lnTo>
                <a:lnTo>
                  <a:pt x="1614337" y="5088"/>
                </a:lnTo>
                <a:lnTo>
                  <a:pt x="1627043" y="7950"/>
                </a:lnTo>
                <a:lnTo>
                  <a:pt x="1640385" y="11766"/>
                </a:lnTo>
                <a:lnTo>
                  <a:pt x="1653409" y="16218"/>
                </a:lnTo>
                <a:lnTo>
                  <a:pt x="1667386" y="21624"/>
                </a:lnTo>
                <a:lnTo>
                  <a:pt x="1681363" y="27984"/>
                </a:lnTo>
                <a:lnTo>
                  <a:pt x="1695976" y="35298"/>
                </a:lnTo>
                <a:lnTo>
                  <a:pt x="1710588" y="42930"/>
                </a:lnTo>
                <a:lnTo>
                  <a:pt x="1725836" y="52152"/>
                </a:lnTo>
                <a:lnTo>
                  <a:pt x="1741084" y="62010"/>
                </a:lnTo>
                <a:lnTo>
                  <a:pt x="1756649" y="72822"/>
                </a:lnTo>
                <a:lnTo>
                  <a:pt x="1772850" y="84588"/>
                </a:lnTo>
                <a:lnTo>
                  <a:pt x="1789051" y="97626"/>
                </a:lnTo>
                <a:lnTo>
                  <a:pt x="1804617" y="111300"/>
                </a:lnTo>
                <a:lnTo>
                  <a:pt x="1819547" y="124656"/>
                </a:lnTo>
                <a:lnTo>
                  <a:pt x="1832571" y="138330"/>
                </a:lnTo>
                <a:lnTo>
                  <a:pt x="1844642" y="151686"/>
                </a:lnTo>
                <a:lnTo>
                  <a:pt x="1856078" y="165042"/>
                </a:lnTo>
                <a:lnTo>
                  <a:pt x="1865608" y="178398"/>
                </a:lnTo>
                <a:lnTo>
                  <a:pt x="1874502" y="191755"/>
                </a:lnTo>
                <a:lnTo>
                  <a:pt x="1881809" y="204475"/>
                </a:lnTo>
                <a:lnTo>
                  <a:pt x="1888797" y="217831"/>
                </a:lnTo>
                <a:lnTo>
                  <a:pt x="1894197" y="230869"/>
                </a:lnTo>
                <a:lnTo>
                  <a:pt x="1898962" y="243907"/>
                </a:lnTo>
                <a:lnTo>
                  <a:pt x="1902457" y="256309"/>
                </a:lnTo>
                <a:lnTo>
                  <a:pt x="1905633" y="268711"/>
                </a:lnTo>
                <a:lnTo>
                  <a:pt x="1907857" y="281113"/>
                </a:lnTo>
                <a:lnTo>
                  <a:pt x="1908810" y="293197"/>
                </a:lnTo>
                <a:lnTo>
                  <a:pt x="1909763" y="305281"/>
                </a:lnTo>
                <a:lnTo>
                  <a:pt x="1909763" y="316729"/>
                </a:lnTo>
                <a:lnTo>
                  <a:pt x="1908492" y="328177"/>
                </a:lnTo>
                <a:lnTo>
                  <a:pt x="1907539" y="339307"/>
                </a:lnTo>
                <a:lnTo>
                  <a:pt x="1905316" y="350437"/>
                </a:lnTo>
                <a:lnTo>
                  <a:pt x="1902457" y="360931"/>
                </a:lnTo>
                <a:lnTo>
                  <a:pt x="1899598" y="371425"/>
                </a:lnTo>
                <a:lnTo>
                  <a:pt x="1895786" y="381601"/>
                </a:lnTo>
                <a:lnTo>
                  <a:pt x="1891656" y="391459"/>
                </a:lnTo>
                <a:lnTo>
                  <a:pt x="1887527" y="400681"/>
                </a:lnTo>
                <a:lnTo>
                  <a:pt x="1882762" y="409903"/>
                </a:lnTo>
                <a:lnTo>
                  <a:pt x="1877361" y="418490"/>
                </a:lnTo>
                <a:lnTo>
                  <a:pt x="1871643" y="426758"/>
                </a:lnTo>
                <a:lnTo>
                  <a:pt x="1865925" y="434708"/>
                </a:lnTo>
                <a:lnTo>
                  <a:pt x="1860208" y="442340"/>
                </a:lnTo>
                <a:lnTo>
                  <a:pt x="1854172" y="449336"/>
                </a:lnTo>
                <a:lnTo>
                  <a:pt x="1847501" y="456014"/>
                </a:lnTo>
                <a:lnTo>
                  <a:pt x="1841783" y="463328"/>
                </a:lnTo>
                <a:lnTo>
                  <a:pt x="1830983" y="476048"/>
                </a:lnTo>
                <a:lnTo>
                  <a:pt x="1801122" y="514208"/>
                </a:lnTo>
                <a:lnTo>
                  <a:pt x="1764909" y="560636"/>
                </a:lnTo>
                <a:lnTo>
                  <a:pt x="1730283" y="604838"/>
                </a:lnTo>
                <a:lnTo>
                  <a:pt x="1729648" y="593708"/>
                </a:lnTo>
                <a:lnTo>
                  <a:pt x="1728377" y="581306"/>
                </a:lnTo>
                <a:lnTo>
                  <a:pt x="1726471" y="567632"/>
                </a:lnTo>
                <a:lnTo>
                  <a:pt x="1723930" y="553322"/>
                </a:lnTo>
                <a:lnTo>
                  <a:pt x="1720118" y="537740"/>
                </a:lnTo>
                <a:lnTo>
                  <a:pt x="1715353" y="521840"/>
                </a:lnTo>
                <a:lnTo>
                  <a:pt x="1712494" y="513254"/>
                </a:lnTo>
                <a:lnTo>
                  <a:pt x="1709318" y="504668"/>
                </a:lnTo>
                <a:lnTo>
                  <a:pt x="1705823" y="496082"/>
                </a:lnTo>
                <a:lnTo>
                  <a:pt x="1702011" y="487178"/>
                </a:lnTo>
                <a:lnTo>
                  <a:pt x="1697882" y="477638"/>
                </a:lnTo>
                <a:lnTo>
                  <a:pt x="1693117" y="468098"/>
                </a:lnTo>
                <a:lnTo>
                  <a:pt x="1688034" y="458876"/>
                </a:lnTo>
                <a:lnTo>
                  <a:pt x="1682952" y="449018"/>
                </a:lnTo>
                <a:lnTo>
                  <a:pt x="1677234" y="439160"/>
                </a:lnTo>
                <a:lnTo>
                  <a:pt x="1670881" y="428984"/>
                </a:lnTo>
                <a:lnTo>
                  <a:pt x="1664527" y="418808"/>
                </a:lnTo>
                <a:lnTo>
                  <a:pt x="1657221" y="408631"/>
                </a:lnTo>
                <a:lnTo>
                  <a:pt x="1649915" y="398137"/>
                </a:lnTo>
                <a:lnTo>
                  <a:pt x="1641973" y="387643"/>
                </a:lnTo>
                <a:lnTo>
                  <a:pt x="1633079" y="376831"/>
                </a:lnTo>
                <a:lnTo>
                  <a:pt x="1624184" y="365701"/>
                </a:lnTo>
                <a:lnTo>
                  <a:pt x="1614337" y="354889"/>
                </a:lnTo>
                <a:lnTo>
                  <a:pt x="1604489" y="343441"/>
                </a:lnTo>
                <a:lnTo>
                  <a:pt x="1593688" y="332311"/>
                </a:lnTo>
                <a:lnTo>
                  <a:pt x="1582570" y="320863"/>
                </a:lnTo>
                <a:lnTo>
                  <a:pt x="1571134" y="310051"/>
                </a:lnTo>
                <a:lnTo>
                  <a:pt x="1559381" y="299239"/>
                </a:lnTo>
                <a:lnTo>
                  <a:pt x="1548263" y="289381"/>
                </a:lnTo>
                <a:lnTo>
                  <a:pt x="1536827" y="279523"/>
                </a:lnTo>
                <a:lnTo>
                  <a:pt x="1525709" y="270619"/>
                </a:lnTo>
                <a:lnTo>
                  <a:pt x="1514590" y="262351"/>
                </a:lnTo>
                <a:lnTo>
                  <a:pt x="1503472" y="254083"/>
                </a:lnTo>
                <a:lnTo>
                  <a:pt x="1492672" y="246451"/>
                </a:lnTo>
                <a:lnTo>
                  <a:pt x="1481871" y="239137"/>
                </a:lnTo>
                <a:lnTo>
                  <a:pt x="1471388" y="232777"/>
                </a:lnTo>
                <a:lnTo>
                  <a:pt x="1460905" y="226417"/>
                </a:lnTo>
                <a:lnTo>
                  <a:pt x="1450740" y="220693"/>
                </a:lnTo>
                <a:lnTo>
                  <a:pt x="1440575" y="215287"/>
                </a:lnTo>
                <a:lnTo>
                  <a:pt x="1430410" y="210199"/>
                </a:lnTo>
                <a:lnTo>
                  <a:pt x="1420562" y="205747"/>
                </a:lnTo>
                <a:lnTo>
                  <a:pt x="1411350" y="201613"/>
                </a:lnTo>
                <a:lnTo>
                  <a:pt x="1401820" y="197479"/>
                </a:lnTo>
                <a:lnTo>
                  <a:pt x="1392925" y="193981"/>
                </a:lnTo>
                <a:lnTo>
                  <a:pt x="1375136" y="187620"/>
                </a:lnTo>
                <a:lnTo>
                  <a:pt x="1358300" y="182850"/>
                </a:lnTo>
                <a:lnTo>
                  <a:pt x="1342417" y="178716"/>
                </a:lnTo>
                <a:lnTo>
                  <a:pt x="1327805" y="175536"/>
                </a:lnTo>
                <a:lnTo>
                  <a:pt x="1314145" y="173310"/>
                </a:lnTo>
                <a:lnTo>
                  <a:pt x="1301756" y="171720"/>
                </a:lnTo>
                <a:lnTo>
                  <a:pt x="1290638" y="171084"/>
                </a:lnTo>
                <a:lnTo>
                  <a:pt x="1330346" y="138966"/>
                </a:lnTo>
                <a:lnTo>
                  <a:pt x="1370689" y="105894"/>
                </a:lnTo>
                <a:lnTo>
                  <a:pt x="1405950" y="76638"/>
                </a:lnTo>
                <a:lnTo>
                  <a:pt x="1419609" y="64554"/>
                </a:lnTo>
                <a:lnTo>
                  <a:pt x="1429774" y="55650"/>
                </a:lnTo>
                <a:lnTo>
                  <a:pt x="1435810" y="49926"/>
                </a:lnTo>
                <a:lnTo>
                  <a:pt x="1442163" y="44520"/>
                </a:lnTo>
                <a:lnTo>
                  <a:pt x="1448834" y="39432"/>
                </a:lnTo>
                <a:lnTo>
                  <a:pt x="1455505" y="34026"/>
                </a:lnTo>
                <a:lnTo>
                  <a:pt x="1463129" y="29256"/>
                </a:lnTo>
                <a:lnTo>
                  <a:pt x="1470753" y="24486"/>
                </a:lnTo>
                <a:lnTo>
                  <a:pt x="1479012" y="20352"/>
                </a:lnTo>
                <a:lnTo>
                  <a:pt x="1487271" y="16218"/>
                </a:lnTo>
                <a:lnTo>
                  <a:pt x="1495848" y="13038"/>
                </a:lnTo>
                <a:lnTo>
                  <a:pt x="1505378" y="9540"/>
                </a:lnTo>
                <a:lnTo>
                  <a:pt x="1514590" y="6996"/>
                </a:lnTo>
                <a:lnTo>
                  <a:pt x="1524438" y="4770"/>
                </a:lnTo>
                <a:lnTo>
                  <a:pt x="1534285" y="2544"/>
                </a:lnTo>
                <a:lnTo>
                  <a:pt x="1544768" y="1272"/>
                </a:lnTo>
                <a:lnTo>
                  <a:pt x="15555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65" name="矩形 13313"/>
          <p:cNvSpPr>
            <a:spLocks noChangeArrowheads="1"/>
          </p:cNvSpPr>
          <p:nvPr/>
        </p:nvSpPr>
        <p:spPr bwMode="auto">
          <a:xfrm>
            <a:off x="1238025" y="1170129"/>
            <a:ext cx="6667949" cy="52322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例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利用学号查学生的数学成绩表。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顺序程序设计实例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graphicFrame>
        <p:nvGraphicFramePr>
          <p:cNvPr id="10" name="对象 14338"/>
          <p:cNvGraphicFramePr>
            <a:graphicFrameLocks noChangeAspect="1"/>
          </p:cNvGraphicFramePr>
          <p:nvPr/>
        </p:nvGraphicFramePr>
        <p:xfrm>
          <a:off x="3245093" y="858837"/>
          <a:ext cx="2266950" cy="599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" r:id="rId2" imgW="1138555" imgH="2999105" progId="Word.Picture.8">
                  <p:embed/>
                </p:oleObj>
              </mc:Choice>
              <mc:Fallback>
                <p:oleObj name="" r:id="rId2" imgW="1138555" imgH="2999105" progId="Word.Picture.8">
                  <p:embed/>
                  <p:pic>
                    <p:nvPicPr>
                      <p:cNvPr id="0" name="对象 14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5093" y="858837"/>
                        <a:ext cx="2266950" cy="599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线形标注 1 1"/>
          <p:cNvSpPr/>
          <p:nvPr/>
        </p:nvSpPr>
        <p:spPr>
          <a:xfrm>
            <a:off x="5908918" y="2801937"/>
            <a:ext cx="2232025" cy="649288"/>
          </a:xfrm>
          <a:prstGeom prst="borderCallout1">
            <a:avLst>
              <a:gd name="adj1" fmla="val 95912"/>
              <a:gd name="adj2" fmla="val -652"/>
              <a:gd name="adj3" fmla="val 127932"/>
              <a:gd name="adj4" fmla="val -37053"/>
            </a:avLst>
          </a:prstGeom>
          <a:solidFill>
            <a:srgbClr val="FFCC00"/>
          </a:solidFill>
          <a:ln w="25400" cap="flat" cmpd="sng" algn="ctr">
            <a:solidFill>
              <a:srgbClr val="FFCC00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学号从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开始，存放地址从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开始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顺序程序设计实例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027356" y="1628044"/>
            <a:ext cx="6944061" cy="41549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      TITLE   TABLE       LOOKUP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/>
              <a:t>DATA      SEGMENT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tx1"/>
                </a:solidFill>
              </a:rPr>
              <a:t>TABLE    DB     81, 78, 90, 64, 85, 76, 93, 82, 57, 80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       DB     73, 62, 87, 77, 74, 86, 95, 91, 82, 71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NUM       DB      8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MATH     DB     ?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/>
              <a:t>DATA      ENDS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STACK1  SEGMENT  PARA  STACK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       DW   20H    DUP(0)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/>
              <a:t>STACK1  ENDS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9" name="ïšḻïdê"/>
          <p:cNvSpPr txBox="1"/>
          <p:nvPr/>
        </p:nvSpPr>
        <p:spPr bwMode="auto">
          <a:xfrm>
            <a:off x="-1" y="162085"/>
            <a:ext cx="828190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4.11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顺序程序设计实例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41796" y="1126033"/>
            <a:ext cx="8579223" cy="5632311"/>
          </a:xfrm>
          <a:prstGeom prst="rect">
            <a:avLst/>
          </a:prstGeom>
          <a:noFill/>
          <a:ln w="28575">
            <a:prstDash val="lgDash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 sz="24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</a:rPr>
              <a:t>COSEG    SEGMENT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                 ASSUME  CS:COSEG,DS:DATA,SS:STACK1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START:  MOV   AX,DATA  ;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                MOV    DS,AX        ;</a:t>
            </a:r>
            <a:r>
              <a:rPr lang="zh-CN" altLang="en-US" dirty="0">
                <a:solidFill>
                  <a:srgbClr val="0000FF"/>
                </a:solidFill>
              </a:rPr>
              <a:t>装入</a:t>
            </a:r>
            <a:r>
              <a:rPr lang="en-US" altLang="zh-CN" dirty="0">
                <a:solidFill>
                  <a:srgbClr val="0000FF"/>
                </a:solidFill>
              </a:rPr>
              <a:t>DS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/>
              <a:t>                MOV    BX,OFFSET  TABLE    ;BX</a:t>
            </a:r>
            <a:r>
              <a:rPr lang="zh-CN" altLang="en-US" dirty="0"/>
              <a:t>指向表首址</a:t>
            </a:r>
            <a:endParaRPr lang="zh-CN" altLang="en-US" dirty="0"/>
          </a:p>
          <a:p>
            <a:r>
              <a:rPr lang="zh-CN" altLang="en-US" dirty="0"/>
              <a:t>                </a:t>
            </a:r>
            <a:r>
              <a:rPr lang="en-US" altLang="zh-CN" dirty="0"/>
              <a:t>XOR     AH,AH                            ;(AH)=0</a:t>
            </a:r>
            <a:endParaRPr lang="en-US" altLang="zh-CN" dirty="0"/>
          </a:p>
          <a:p>
            <a:r>
              <a:rPr lang="en-US" altLang="zh-CN" dirty="0"/>
              <a:t>                MOV    AL,NUM          </a:t>
            </a:r>
            <a:endParaRPr lang="en-US" altLang="zh-CN" dirty="0"/>
          </a:p>
          <a:p>
            <a:r>
              <a:rPr lang="en-US" altLang="zh-CN" dirty="0"/>
              <a:t>                DEC     AL                     ;</a:t>
            </a:r>
            <a:r>
              <a:rPr lang="zh-CN" altLang="en-US" dirty="0"/>
              <a:t>实际学号是从</a:t>
            </a:r>
            <a:r>
              <a:rPr lang="en-US" altLang="zh-CN" dirty="0"/>
              <a:t>1</a:t>
            </a:r>
            <a:r>
              <a:rPr lang="zh-CN" altLang="en-US" dirty="0"/>
              <a:t>开始的</a:t>
            </a:r>
            <a:endParaRPr lang="zh-CN" altLang="en-US" dirty="0"/>
          </a:p>
          <a:p>
            <a:r>
              <a:rPr lang="zh-CN" altLang="en-US" dirty="0"/>
              <a:t>                </a:t>
            </a:r>
            <a:r>
              <a:rPr lang="en-US" altLang="zh-CN" dirty="0"/>
              <a:t>ADD     BX,AX              ;BX</a:t>
            </a:r>
            <a:r>
              <a:rPr lang="zh-CN" altLang="en-US" dirty="0"/>
              <a:t>加上学号指向要查的成绩</a:t>
            </a:r>
            <a:endParaRPr lang="zh-CN" altLang="en-US" dirty="0"/>
          </a:p>
          <a:p>
            <a:r>
              <a:rPr lang="zh-CN" altLang="en-US" dirty="0"/>
              <a:t>                </a:t>
            </a:r>
            <a:r>
              <a:rPr lang="en-US" altLang="zh-CN" dirty="0"/>
              <a:t>MOV   AL,[BX]            ;</a:t>
            </a:r>
            <a:r>
              <a:rPr lang="zh-CN" altLang="en-US" dirty="0"/>
              <a:t>查到成绩送</a:t>
            </a:r>
            <a:r>
              <a:rPr lang="en-US" altLang="zh-CN" dirty="0"/>
              <a:t>AL</a:t>
            </a:r>
            <a:endParaRPr lang="en-US" altLang="zh-CN" dirty="0"/>
          </a:p>
          <a:p>
            <a:r>
              <a:rPr lang="en-US" altLang="zh-CN" dirty="0"/>
              <a:t>                MOV   MATH,AL        ;</a:t>
            </a:r>
            <a:r>
              <a:rPr lang="zh-CN" altLang="en-US" dirty="0"/>
              <a:t>存结果</a:t>
            </a:r>
            <a:endParaRPr lang="zh-CN" altLang="en-US" dirty="0"/>
          </a:p>
          <a:p>
            <a:r>
              <a:rPr lang="zh-CN" altLang="en-US" dirty="0"/>
              <a:t>                </a:t>
            </a:r>
            <a:r>
              <a:rPr lang="en-US" altLang="zh-CN" dirty="0">
                <a:solidFill>
                  <a:srgbClr val="0000FF"/>
                </a:solidFill>
              </a:rPr>
              <a:t>MOV   AH,4CH            ;</a:t>
            </a:r>
            <a:r>
              <a:rPr lang="zh-CN" altLang="en-US" dirty="0">
                <a:solidFill>
                  <a:srgbClr val="0000FF"/>
                </a:solidFill>
              </a:rPr>
              <a:t>返回</a:t>
            </a:r>
            <a:r>
              <a:rPr lang="en-US" altLang="zh-CN" dirty="0">
                <a:solidFill>
                  <a:srgbClr val="0000FF"/>
                </a:solidFill>
              </a:rPr>
              <a:t>DOS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                INT      21H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COSEG  ENDS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                END   START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10.xml><?xml version="1.0" encoding="utf-8"?>
<p:tagLst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11.xml><?xml version="1.0" encoding="utf-8"?>
<p:tagLst xmlns:p="http://schemas.openxmlformats.org/presentationml/2006/main">
  <p:tag name="MH" val="20200724141106"/>
  <p:tag name="MH_LIBRARY" val="GRAPHIC"/>
  <p:tag name="MH_TYPE" val="Other"/>
  <p:tag name="MH_ORDER" val="1"/>
</p:tagLst>
</file>

<file path=ppt/tags/tag12.xml><?xml version="1.0" encoding="utf-8"?>
<p:tagLst xmlns:p="http://schemas.openxmlformats.org/presentationml/2006/main">
  <p:tag name="MH" val="20200724141106"/>
  <p:tag name="MH_LIBRARY" val="GRAPHIC"/>
  <p:tag name="MH_TYPE" val="Desc"/>
  <p:tag name="MH_ORDER" val="1"/>
</p:tagLst>
</file>

<file path=ppt/tags/tag13.xml><?xml version="1.0" encoding="utf-8"?>
<p:tagLst xmlns:p="http://schemas.openxmlformats.org/presentationml/2006/main">
  <p:tag name="MH" val="20200724141106"/>
  <p:tag name="MH_LIBRARY" val="GRAPHIC"/>
  <p:tag name="MH_TYPE" val="Other"/>
  <p:tag name="MH_ORDER" val="2"/>
</p:tagLst>
</file>

<file path=ppt/tags/tag14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15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16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17.xml><?xml version="1.0" encoding="utf-8"?>
<p:tagLst xmlns:p="http://schemas.openxmlformats.org/presentationml/2006/main">
  <p:tag name="MH" val="20200529235458"/>
  <p:tag name="MH_LIBRARY" val="CONTENTS"/>
  <p:tag name="MH_TYPE" val="NUMBER"/>
  <p:tag name="ID" val="626778"/>
  <p:tag name="MH_ORDER" val="NUMBER"/>
</p:tagLst>
</file>

<file path=ppt/tags/tag18.xml><?xml version="1.0" encoding="utf-8"?>
<p:tagLst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19.xml><?xml version="1.0" encoding="utf-8"?>
<p:tagLst xmlns:p="http://schemas.openxmlformats.org/presentationml/2006/main">
  <p:tag name="MH" val="20200809085439"/>
  <p:tag name="MH_LIBRARY" val="GRAPHIC"/>
  <p:tag name="MH_TYPE" val="Other"/>
  <p:tag name="MH_ORDER" val="1"/>
</p:tagLst>
</file>

<file path=ppt/tags/tag2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20.xml><?xml version="1.0" encoding="utf-8"?>
<p:tagLst xmlns:p="http://schemas.openxmlformats.org/presentationml/2006/main">
  <p:tag name="MH" val="20200809085439"/>
  <p:tag name="MH_LIBRARY" val="GRAPHIC"/>
  <p:tag name="MH_TYPE" val="Other"/>
  <p:tag name="MH_ORDER" val="2"/>
</p:tagLst>
</file>

<file path=ppt/tags/tag21.xml><?xml version="1.0" encoding="utf-8"?>
<p:tagLst xmlns:p="http://schemas.openxmlformats.org/presentationml/2006/main">
  <p:tag name="MH" val="20200809085439"/>
  <p:tag name="MH_LIBRARY" val="GRAPHIC"/>
  <p:tag name="MH_TYPE" val="Title"/>
  <p:tag name="MH_ORDER" val="1"/>
</p:tagLst>
</file>

<file path=ppt/tags/tag22.xml><?xml version="1.0" encoding="utf-8"?>
<p:tagLst xmlns:p="http://schemas.openxmlformats.org/presentationml/2006/main">
  <p:tag name="MH" val="20200809085439"/>
  <p:tag name="MH_LIBRARY" val="GRAPHIC"/>
  <p:tag name="MH_TYPE" val="SubTitle"/>
  <p:tag name="MH_ORDER" val="1"/>
</p:tagLst>
</file>

<file path=ppt/tags/tag23.xml><?xml version="1.0" encoding="utf-8"?>
<p:tagLst xmlns:p="http://schemas.openxmlformats.org/presentationml/2006/main">
  <p:tag name="MH" val="20200809085439"/>
  <p:tag name="MH_LIBRARY" val="GRAPHIC"/>
  <p:tag name="MH_TYPE" val="Other"/>
  <p:tag name="MH_ORDER" val="3"/>
</p:tagLst>
</file>

<file path=ppt/tags/tag24.xml><?xml version="1.0" encoding="utf-8"?>
<p:tagLst xmlns:p="http://schemas.openxmlformats.org/presentationml/2006/main">
  <p:tag name="MH" val="20200809085439"/>
  <p:tag name="MH_LIBRARY" val="GRAPHIC"/>
  <p:tag name="MH_TYPE" val="Other"/>
  <p:tag name="MH_ORDER" val="4"/>
</p:tagLst>
</file>

<file path=ppt/tags/tag25.xml><?xml version="1.0" encoding="utf-8"?>
<p:tagLst xmlns:p="http://schemas.openxmlformats.org/presentationml/2006/main">
  <p:tag name="MH" val="20200809085439"/>
  <p:tag name="MH_LIBRARY" val="GRAPHIC"/>
  <p:tag name="MH_TYPE" val="SubTitle"/>
  <p:tag name="MH_ORDER" val="3"/>
</p:tagLst>
</file>

<file path=ppt/tags/tag26.xml><?xml version="1.0" encoding="utf-8"?>
<p:tagLst xmlns:p="http://schemas.openxmlformats.org/presentationml/2006/main">
  <p:tag name="MH" val="20200809085439"/>
  <p:tag name="MH_LIBRARY" val="GRAPHIC"/>
  <p:tag name="MH_TYPE" val="Other"/>
  <p:tag name="MH_ORDER" val="7"/>
</p:tagLst>
</file>

<file path=ppt/tags/tag27.xml><?xml version="1.0" encoding="utf-8"?>
<p:tagLst xmlns:p="http://schemas.openxmlformats.org/presentationml/2006/main">
  <p:tag name="MH" val="20200809085439"/>
  <p:tag name="MH_LIBRARY" val="GRAPHIC"/>
  <p:tag name="MH_TYPE" val="Other"/>
  <p:tag name="MH_ORDER" val="8"/>
</p:tagLst>
</file>

<file path=ppt/tags/tag28.xml><?xml version="1.0" encoding="utf-8"?>
<p:tagLst xmlns:p="http://schemas.openxmlformats.org/presentationml/2006/main">
  <p:tag name="MH" val="20200806223744"/>
  <p:tag name="MH_LIBRARY" val="GRAPHIC"/>
  <p:tag name="MH_TYPE" val="Other"/>
  <p:tag name="MH_ORDER" val="1"/>
</p:tagLst>
</file>

<file path=ppt/tags/tag29.xml><?xml version="1.0" encoding="utf-8"?>
<p:tagLst xmlns:p="http://schemas.openxmlformats.org/presentationml/2006/main">
  <p:tag name="MH" val="20200806223744"/>
  <p:tag name="MH_LIBRARY" val="GRAPHIC"/>
  <p:tag name="MH_TYPE" val="Other"/>
  <p:tag name="MH_ORDER" val="2"/>
</p:tagLst>
</file>

<file path=ppt/tags/tag3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30.xml><?xml version="1.0" encoding="utf-8"?>
<p:tagLst xmlns:p="http://schemas.openxmlformats.org/presentationml/2006/main">
  <p:tag name="MH" val="20200724141106"/>
  <p:tag name="MH_LIBRARY" val="GRAPHIC"/>
  <p:tag name="MH_TYPE" val="Other"/>
  <p:tag name="MH_ORDER" val="1"/>
</p:tagLst>
</file>

<file path=ppt/tags/tag31.xml><?xml version="1.0" encoding="utf-8"?>
<p:tagLst xmlns:p="http://schemas.openxmlformats.org/presentationml/2006/main">
  <p:tag name="MH" val="20200724141106"/>
  <p:tag name="MH_LIBRARY" val="GRAPHIC"/>
  <p:tag name="MH_TYPE" val="Desc"/>
  <p:tag name="MH_ORDER" val="1"/>
</p:tagLst>
</file>

<file path=ppt/tags/tag32.xml><?xml version="1.0" encoding="utf-8"?>
<p:tagLst xmlns:p="http://schemas.openxmlformats.org/presentationml/2006/main">
  <p:tag name="MH" val="20200724141106"/>
  <p:tag name="MH_LIBRARY" val="GRAPHIC"/>
  <p:tag name="MH_TYPE" val="Other"/>
  <p:tag name="MH_ORDER" val="2"/>
</p:tagLst>
</file>

<file path=ppt/tags/tag33.xml><?xml version="1.0" encoding="utf-8"?>
<p:tagLst xmlns:p="http://schemas.openxmlformats.org/presentationml/2006/main">
  <p:tag name="MH" val="20200713124552"/>
  <p:tag name="MH_LIBRARY" val="GRAPHIC"/>
  <p:tag name="MH_TYPE" val="Other"/>
  <p:tag name="MH_ORDER" val="1"/>
</p:tagLst>
</file>

<file path=ppt/tags/tag34.xml><?xml version="1.0" encoding="utf-8"?>
<p:tagLst xmlns:p="http://schemas.openxmlformats.org/presentationml/2006/main">
  <p:tag name="MH" val="20200713124552"/>
  <p:tag name="MH_LIBRARY" val="GRAPHIC"/>
  <p:tag name="MH_TYPE" val="Other"/>
  <p:tag name="MH_ORDER" val="2"/>
</p:tagLst>
</file>

<file path=ppt/tags/tag35.xml><?xml version="1.0" encoding="utf-8"?>
<p:tagLst xmlns:p="http://schemas.openxmlformats.org/presentationml/2006/main">
  <p:tag name="MH" val="20200713124552"/>
  <p:tag name="MH_LIBRARY" val="GRAPHIC"/>
  <p:tag name="MH_TYPE" val="Other"/>
  <p:tag name="MH_ORDER" val="3"/>
</p:tagLst>
</file>

<file path=ppt/tags/tag36.xml><?xml version="1.0" encoding="utf-8"?>
<p:tagLst xmlns:p="http://schemas.openxmlformats.org/presentationml/2006/main">
  <p:tag name="MH" val="20200713124552"/>
  <p:tag name="MH_LIBRARY" val="GRAPHIC"/>
  <p:tag name="MH_TYPE" val="Other"/>
  <p:tag name="MH_ORDER" val="4"/>
</p:tagLst>
</file>

<file path=ppt/tags/tag37.xml><?xml version="1.0" encoding="utf-8"?>
<p:tagLst xmlns:p="http://schemas.openxmlformats.org/presentationml/2006/main">
  <p:tag name="MH" val="20200713124552"/>
  <p:tag name="MH_LIBRARY" val="GRAPHIC"/>
  <p:tag name="MH_TYPE" val="Title"/>
  <p:tag name="MH_ORDER" val="1"/>
</p:tagLst>
</file>

<file path=ppt/tags/tag38.xml><?xml version="1.0" encoding="utf-8"?>
<p:tagLst xmlns:p="http://schemas.openxmlformats.org/presentationml/2006/main">
  <p:tag name="MH" val="20200713124552"/>
  <p:tag name="MH_LIBRARY" val="GRAPHIC"/>
  <p:tag name="MH_TYPE" val="SubTitle"/>
  <p:tag name="MH_ORDER" val="2"/>
</p:tagLst>
</file>

<file path=ppt/tags/tag39.xml><?xml version="1.0" encoding="utf-8"?>
<p:tagLst xmlns:p="http://schemas.openxmlformats.org/presentationml/2006/main">
  <p:tag name="MH" val="20200713124552"/>
  <p:tag name="MH_LIBRARY" val="GRAPHIC"/>
  <p:tag name="MH_TYPE" val="SubTitle"/>
  <p:tag name="MH_ORDER" val="1"/>
</p:tagLst>
</file>

<file path=ppt/tags/tag4.xml><?xml version="1.0" encoding="utf-8"?>
<p:tagLst xmlns:p="http://schemas.openxmlformats.org/presentationml/2006/main">
  <p:tag name="MH" val="20200529235458"/>
  <p:tag name="MH_LIBRARY" val="CONTENTS"/>
  <p:tag name="MH_TYPE" val="NUMBER"/>
  <p:tag name="ID" val="626778"/>
  <p:tag name="MH_ORDER" val="NUMBER"/>
</p:tagLst>
</file>

<file path=ppt/tags/tag40.xml><?xml version="1.0" encoding="utf-8"?>
<p:tagLst xmlns:p="http://schemas.openxmlformats.org/presentationml/2006/main">
  <p:tag name="MH" val="20200713124552"/>
  <p:tag name="MH_LIBRARY" val="GRAPHIC"/>
  <p:tag name="MH_TYPE" val="SubTitle"/>
  <p:tag name="MH_ORDER" val="3"/>
</p:tagLst>
</file>

<file path=ppt/tags/tag41.xml><?xml version="1.0" encoding="utf-8"?>
<p:tagLst xmlns:p="http://schemas.openxmlformats.org/presentationml/2006/main">
  <p:tag name="MH" val="20200809091828"/>
  <p:tag name="MH_LIBRARY" val="GRAPHIC"/>
  <p:tag name="MH_TYPE" val="Other"/>
  <p:tag name="MH_ORDER" val="1"/>
</p:tagLst>
</file>

<file path=ppt/tags/tag42.xml><?xml version="1.0" encoding="utf-8"?>
<p:tagLst xmlns:p="http://schemas.openxmlformats.org/presentationml/2006/main">
  <p:tag name="MH" val="20200809091828"/>
  <p:tag name="MH_LIBRARY" val="GRAPHIC"/>
  <p:tag name="MH_TYPE" val="Text"/>
  <p:tag name="MH_ORDER" val="1"/>
</p:tagLst>
</file>

<file path=ppt/tags/tag43.xml><?xml version="1.0" encoding="utf-8"?>
<p:tagLst xmlns:p="http://schemas.openxmlformats.org/presentationml/2006/main">
  <p:tag name="MH" val="20200809091828"/>
  <p:tag name="MH_LIBRARY" val="GRAPHIC"/>
  <p:tag name="MH_TYPE" val="Other"/>
  <p:tag name="MH_ORDER" val="2"/>
</p:tagLst>
</file>

<file path=ppt/tags/tag44.xml><?xml version="1.0" encoding="utf-8"?>
<p:tagLst xmlns:p="http://schemas.openxmlformats.org/presentationml/2006/main">
  <p:tag name="MH" val="20200809091828"/>
  <p:tag name="MH_LIBRARY" val="GRAPHIC"/>
  <p:tag name="MH_TYPE" val="Other"/>
  <p:tag name="MH_ORDER" val="3"/>
</p:tagLst>
</file>

<file path=ppt/tags/tag45.xml><?xml version="1.0" encoding="utf-8"?>
<p:tagLst xmlns:p="http://schemas.openxmlformats.org/presentationml/2006/main">
  <p:tag name="MH" val="20200809091828"/>
  <p:tag name="MH_LIBRARY" val="GRAPHIC"/>
  <p:tag name="MH_TYPE" val="Other"/>
  <p:tag name="MH_ORDER" val="4"/>
</p:tagLst>
</file>

<file path=ppt/tags/tag46.xml><?xml version="1.0" encoding="utf-8"?>
<p:tagLst xmlns:p="http://schemas.openxmlformats.org/presentationml/2006/main">
  <p:tag name="MH" val="20200809091828"/>
  <p:tag name="MH_LIBRARY" val="GRAPHIC"/>
  <p:tag name="MH_TYPE" val="Other"/>
  <p:tag name="MH_ORDER" val="5"/>
</p:tagLst>
</file>

<file path=ppt/tags/tag47.xml><?xml version="1.0" encoding="utf-8"?>
<p:tagLst xmlns:p="http://schemas.openxmlformats.org/presentationml/2006/main">
  <p:tag name="MH" val="20200809091828"/>
  <p:tag name="MH_LIBRARY" val="GRAPHIC"/>
  <p:tag name="MH_TYPE" val="Text"/>
  <p:tag name="MH_ORDER" val="2"/>
</p:tagLst>
</file>

<file path=ppt/tags/tag48.xml><?xml version="1.0" encoding="utf-8"?>
<p:tagLst xmlns:p="http://schemas.openxmlformats.org/presentationml/2006/main">
  <p:tag name="MH" val="20200809091828"/>
  <p:tag name="MH_LIBRARY" val="GRAPHIC"/>
  <p:tag name="MH_TYPE" val="Other"/>
  <p:tag name="MH_ORDER" val="6"/>
</p:tagLst>
</file>

<file path=ppt/tags/tag49.xml><?xml version="1.0" encoding="utf-8"?>
<p:tagLst xmlns:p="http://schemas.openxmlformats.org/presentationml/2006/main">
  <p:tag name="MH" val="20200809091828"/>
  <p:tag name="MH_LIBRARY" val="GRAPHIC"/>
  <p:tag name="MH_TYPE" val="Other"/>
  <p:tag name="MH_ORDER" val="7"/>
</p:tagLst>
</file>

<file path=ppt/tags/tag5.xml><?xml version="1.0" encoding="utf-8"?>
<p:tagLst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50.xml><?xml version="1.0" encoding="utf-8"?>
<p:tagLst xmlns:p="http://schemas.openxmlformats.org/presentationml/2006/main">
  <p:tag name="MH" val="20200809091828"/>
  <p:tag name="MH_LIBRARY" val="GRAPHIC"/>
  <p:tag name="MH_TYPE" val="Other"/>
  <p:tag name="MH_ORDER" val="8"/>
</p:tagLst>
</file>

<file path=ppt/tags/tag51.xml><?xml version="1.0" encoding="utf-8"?>
<p:tagLst xmlns:p="http://schemas.openxmlformats.org/presentationml/2006/main">
  <p:tag name="MH" val="20200809091828"/>
  <p:tag name="MH_LIBRARY" val="GRAPHIC"/>
  <p:tag name="MH_TYPE" val="Other"/>
  <p:tag name="MH_ORDER" val="9"/>
</p:tagLst>
</file>

<file path=ppt/tags/tag52.xml><?xml version="1.0" encoding="utf-8"?>
<p:tagLst xmlns:p="http://schemas.openxmlformats.org/presentationml/2006/main">
  <p:tag name="MH" val="20200724141106"/>
  <p:tag name="MH_LIBRARY" val="GRAPHIC"/>
  <p:tag name="MH_TYPE" val="Other"/>
  <p:tag name="MH_ORDER" val="1"/>
</p:tagLst>
</file>

<file path=ppt/tags/tag53.xml><?xml version="1.0" encoding="utf-8"?>
<p:tagLst xmlns:p="http://schemas.openxmlformats.org/presentationml/2006/main">
  <p:tag name="MH" val="20200724141106"/>
  <p:tag name="MH_LIBRARY" val="GRAPHIC"/>
  <p:tag name="MH_TYPE" val="Desc"/>
  <p:tag name="MH_ORDER" val="1"/>
</p:tagLst>
</file>

<file path=ppt/tags/tag54.xml><?xml version="1.0" encoding="utf-8"?>
<p:tagLst xmlns:p="http://schemas.openxmlformats.org/presentationml/2006/main">
  <p:tag name="MH" val="20200724141106"/>
  <p:tag name="MH_LIBRARY" val="GRAPHIC"/>
  <p:tag name="MH_TYPE" val="Other"/>
  <p:tag name="MH_ORDER" val="2"/>
</p:tagLst>
</file>

<file path=ppt/tags/tag55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56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57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58.xml><?xml version="1.0" encoding="utf-8"?>
<p:tagLst xmlns:p="http://schemas.openxmlformats.org/presentationml/2006/main">
  <p:tag name="MH" val="20200529235458"/>
  <p:tag name="MH_LIBRARY" val="CONTENTS"/>
  <p:tag name="MH_TYPE" val="NUMBER"/>
  <p:tag name="ID" val="626778"/>
  <p:tag name="MH_ORDER" val="NUMBER"/>
</p:tagLst>
</file>

<file path=ppt/tags/tag59.xml><?xml version="1.0" encoding="utf-8"?>
<p:tagLst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6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60.xml><?xml version="1.0" encoding="utf-8"?>
<p:tagLst xmlns:p="http://schemas.openxmlformats.org/presentationml/2006/main">
  <p:tag name="MH" val="20200809093454"/>
  <p:tag name="MH_LIBRARY" val="GRAPHIC"/>
  <p:tag name="MH_TYPE" val="SubTitle"/>
  <p:tag name="MH_ORDER" val="1"/>
</p:tagLst>
</file>

<file path=ppt/tags/tag61.xml><?xml version="1.0" encoding="utf-8"?>
<p:tagLst xmlns:p="http://schemas.openxmlformats.org/presentationml/2006/main">
  <p:tag name="MH" val="20200809093454"/>
  <p:tag name="MH_LIBRARY" val="GRAPHIC"/>
  <p:tag name="MH_TYPE" val="Other"/>
  <p:tag name="MH_ORDER" val="1"/>
</p:tagLst>
</file>

<file path=ppt/tags/tag62.xml><?xml version="1.0" encoding="utf-8"?>
<p:tagLst xmlns:p="http://schemas.openxmlformats.org/presentationml/2006/main">
  <p:tag name="MH" val="20200809093454"/>
  <p:tag name="MH_LIBRARY" val="GRAPHIC"/>
  <p:tag name="MH_TYPE" val="SubTitle"/>
  <p:tag name="MH_ORDER" val="2"/>
</p:tagLst>
</file>

<file path=ppt/tags/tag63.xml><?xml version="1.0" encoding="utf-8"?>
<p:tagLst xmlns:p="http://schemas.openxmlformats.org/presentationml/2006/main">
  <p:tag name="MH" val="20200809093454"/>
  <p:tag name="MH_LIBRARY" val="GRAPHIC"/>
  <p:tag name="MH_TYPE" val="Other"/>
  <p:tag name="MH_ORDER" val="2"/>
</p:tagLst>
</file>

<file path=ppt/tags/tag64.xml><?xml version="1.0" encoding="utf-8"?>
<p:tagLst xmlns:p="http://schemas.openxmlformats.org/presentationml/2006/main">
  <p:tag name="MH" val="20200809093454"/>
  <p:tag name="MH_LIBRARY" val="GRAPHIC"/>
  <p:tag name="MH_TYPE" val="SubTitle"/>
  <p:tag name="MH_ORDER" val="3"/>
</p:tagLst>
</file>

<file path=ppt/tags/tag65.xml><?xml version="1.0" encoding="utf-8"?>
<p:tagLst xmlns:p="http://schemas.openxmlformats.org/presentationml/2006/main">
  <p:tag name="MH" val="20200809093454"/>
  <p:tag name="MH_LIBRARY" val="GRAPHIC"/>
  <p:tag name="MH_TYPE" val="Other"/>
  <p:tag name="MH_ORDER" val="3"/>
</p:tagLst>
</file>

<file path=ppt/tags/tag66.xml><?xml version="1.0" encoding="utf-8"?>
<p:tagLst xmlns:p="http://schemas.openxmlformats.org/presentationml/2006/main">
  <p:tag name="MH" val="20200809093454"/>
  <p:tag name="MH_LIBRARY" val="GRAPHIC"/>
  <p:tag name="MH_TYPE" val="SubTitle"/>
  <p:tag name="MH_ORDER" val="4"/>
</p:tagLst>
</file>

<file path=ppt/tags/tag67.xml><?xml version="1.0" encoding="utf-8"?>
<p:tagLst xmlns:p="http://schemas.openxmlformats.org/presentationml/2006/main">
  <p:tag name="MH" val="20200809093454"/>
  <p:tag name="MH_LIBRARY" val="GRAPHIC"/>
  <p:tag name="MH_TYPE" val="Other"/>
  <p:tag name="MH_ORDER" val="4"/>
</p:tagLst>
</file>

<file path=ppt/tags/tag68.xml><?xml version="1.0" encoding="utf-8"?>
<p:tagLst xmlns:p="http://schemas.openxmlformats.org/presentationml/2006/main">
  <p:tag name="MH" val="20200809093454"/>
  <p:tag name="MH_LIBRARY" val="GRAPHIC"/>
  <p:tag name="MH_TYPE" val="Other"/>
  <p:tag name="MH_ORDER" val="5"/>
</p:tagLst>
</file>

<file path=ppt/tags/tag69.xml><?xml version="1.0" encoding="utf-8"?>
<p:tagLst xmlns:p="http://schemas.openxmlformats.org/presentationml/2006/main">
  <p:tag name="MH" val="20200809093454"/>
  <p:tag name="MH_LIBRARY" val="GRAPHIC"/>
  <p:tag name="MH_TYPE" val="Desc"/>
  <p:tag name="MH_ORDER" val="1"/>
</p:tagLst>
</file>

<file path=ppt/tags/tag7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70.xml><?xml version="1.0" encoding="utf-8"?>
<p:tagLst xmlns:p="http://schemas.openxmlformats.org/presentationml/2006/main">
  <p:tag name="MH" val="20200724141106"/>
  <p:tag name="MH_LIBRARY" val="GRAPHIC"/>
  <p:tag name="MH_TYPE" val="Other"/>
  <p:tag name="MH_ORDER" val="1"/>
</p:tagLst>
</file>

<file path=ppt/tags/tag71.xml><?xml version="1.0" encoding="utf-8"?>
<p:tagLst xmlns:p="http://schemas.openxmlformats.org/presentationml/2006/main">
  <p:tag name="MH" val="20200724141106"/>
  <p:tag name="MH_LIBRARY" val="GRAPHIC"/>
  <p:tag name="MH_TYPE" val="Desc"/>
  <p:tag name="MH_ORDER" val="1"/>
</p:tagLst>
</file>

<file path=ppt/tags/tag72.xml><?xml version="1.0" encoding="utf-8"?>
<p:tagLst xmlns:p="http://schemas.openxmlformats.org/presentationml/2006/main">
  <p:tag name="MH" val="20200724141106"/>
  <p:tag name="MH_LIBRARY" val="GRAPHIC"/>
  <p:tag name="MH_TYPE" val="Other"/>
  <p:tag name="MH_ORDER" val="2"/>
</p:tagLst>
</file>

<file path=ppt/tags/tag73.xml><?xml version="1.0" encoding="utf-8"?>
<p:tagLst xmlns:p="http://schemas.openxmlformats.org/presentationml/2006/main">
  <p:tag name="MH" val="20200611132301"/>
  <p:tag name="MH_LIBRARY" val="GRAPHIC"/>
  <p:tag name="MH_ORDER" val="任意多边形 6"/>
</p:tagLst>
</file>

<file path=ppt/tags/tag74.xml><?xml version="1.0" encoding="utf-8"?>
<p:tagLst xmlns:p="http://schemas.openxmlformats.org/presentationml/2006/main">
  <p:tag name="MH" val="20200611132301"/>
  <p:tag name="MH_LIBRARY" val="GRAPHIC"/>
  <p:tag name="MH_ORDER" val="Rectangle 1"/>
</p:tagLst>
</file>

<file path=ppt/tags/tag75.xml><?xml version="1.0" encoding="utf-8"?>
<p:tagLst xmlns:p="http://schemas.openxmlformats.org/presentationml/2006/main">
  <p:tag name="MH" val="20200611132301"/>
  <p:tag name="MH_LIBRARY" val="GRAPHIC"/>
  <p:tag name="MH_ORDER" val="Straight Connector 9"/>
</p:tagLst>
</file>

<file path=ppt/tags/tag76.xml><?xml version="1.0" encoding="utf-8"?>
<p:tagLst xmlns:p="http://schemas.openxmlformats.org/presentationml/2006/main">
  <p:tag name="MH" val="20200611132301"/>
  <p:tag name="MH_LIBRARY" val="GRAPHIC"/>
  <p:tag name="MH_ORDER" val="Straight Connector 10"/>
</p:tagLst>
</file>

<file path=ppt/tags/tag77.xml><?xml version="1.0" encoding="utf-8"?>
<p:tagLst xmlns:p="http://schemas.openxmlformats.org/presentationml/2006/main">
  <p:tag name="MH" val="20200611132301"/>
  <p:tag name="MH_LIBRARY" val="GRAPHIC"/>
</p:tagLst>
</file>

<file path=ppt/tags/tag78.xml><?xml version="1.0" encoding="utf-8"?>
<p:tagLst xmlns:p="http://schemas.openxmlformats.org/presentationml/2006/main">
  <p:tag name="ISPRING_PRESENTATION_TITLE" val="蓝色简介大气毕业答辩竞赛演讲PPT模板"/>
  <p:tag name="MH_CONTENTSID" val="264"/>
  <p:tag name="MH_SECTIONID" val="281,723,"/>
</p:tagLst>
</file>

<file path=ppt/tags/tag8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9.xml><?xml version="1.0" encoding="utf-8"?>
<p:tagLst xmlns:p="http://schemas.openxmlformats.org/presentationml/2006/main">
  <p:tag name="MH" val="20200529235458"/>
  <p:tag name="MH_LIBRARY" val="CONTENTS"/>
  <p:tag name="MH_TYPE" val="NUMBER"/>
  <p:tag name="ID" val="626778"/>
  <p:tag name="MH_ORDER" val="NUMBER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9495</Words>
  <Application>WPS 演示</Application>
  <PresentationFormat>全屏显示(4:3)</PresentationFormat>
  <Paragraphs>676</Paragraphs>
  <Slides>43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43</vt:i4>
      </vt:variant>
    </vt:vector>
  </HeadingPairs>
  <TitlesOfParts>
    <vt:vector size="71" baseType="lpstr">
      <vt:lpstr>Arial</vt:lpstr>
      <vt:lpstr>宋体</vt:lpstr>
      <vt:lpstr>Wingdings</vt:lpstr>
      <vt:lpstr>华文行楷</vt:lpstr>
      <vt:lpstr>微软雅黑</vt:lpstr>
      <vt:lpstr>华文楷体</vt:lpstr>
      <vt:lpstr>楷体</vt:lpstr>
      <vt:lpstr>等线</vt:lpstr>
      <vt:lpstr>华文隶书</vt:lpstr>
      <vt:lpstr>Arial Unicode MS</vt:lpstr>
      <vt:lpstr>Calibri</vt:lpstr>
      <vt:lpstr>Times New Roman</vt:lpstr>
      <vt:lpstr>Arial</vt:lpstr>
      <vt:lpstr>等线 Light</vt:lpstr>
      <vt:lpstr>Calibri Light</vt:lpstr>
      <vt:lpstr>Tahoma</vt:lpstr>
      <vt:lpstr>楷体_GB2312</vt:lpstr>
      <vt:lpstr>新宋体</vt:lpstr>
      <vt:lpstr>Calibri</vt:lpstr>
      <vt:lpstr>幼圆</vt:lpstr>
      <vt:lpstr>Tempus Sans ITC</vt:lpstr>
      <vt:lpstr>Adobe Gothic Std B</vt:lpstr>
      <vt:lpstr>MS UI Gothic</vt:lpstr>
      <vt:lpstr>1_Office 主题​​</vt:lpstr>
      <vt:lpstr>Word.Picture.8</vt:lpstr>
      <vt:lpstr>Word.Picture.8</vt:lpstr>
      <vt:lpstr>PBrush</vt:lpstr>
      <vt:lpstr>PBrush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刘皓月</cp:lastModifiedBy>
  <cp:revision>1150</cp:revision>
  <dcterms:created xsi:type="dcterms:W3CDTF">2018-07-22T02:36:00Z</dcterms:created>
  <dcterms:modified xsi:type="dcterms:W3CDTF">2020-08-14T03:04:01Z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