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8"/>
  </p:handoutMasterIdLst>
  <p:sldIdLst>
    <p:sldId id="730" r:id="rId3"/>
    <p:sldId id="719" r:id="rId5"/>
    <p:sldId id="825" r:id="rId6"/>
    <p:sldId id="1051" r:id="rId7"/>
    <p:sldId id="1161" r:id="rId8"/>
    <p:sldId id="1162" r:id="rId9"/>
    <p:sldId id="1163" r:id="rId10"/>
    <p:sldId id="1164" r:id="rId11"/>
    <p:sldId id="1165" r:id="rId12"/>
    <p:sldId id="1166" r:id="rId13"/>
    <p:sldId id="1167" r:id="rId14"/>
    <p:sldId id="1168" r:id="rId15"/>
    <p:sldId id="1169" r:id="rId16"/>
    <p:sldId id="1160" r:id="rId17"/>
    <p:sldId id="1171" r:id="rId18"/>
    <p:sldId id="1172" r:id="rId19"/>
    <p:sldId id="1173" r:id="rId20"/>
    <p:sldId id="1178" r:id="rId21"/>
    <p:sldId id="1174" r:id="rId22"/>
    <p:sldId id="1175" r:id="rId23"/>
    <p:sldId id="1179" r:id="rId24"/>
    <p:sldId id="1176" r:id="rId25"/>
    <p:sldId id="1177" r:id="rId26"/>
    <p:sldId id="1180" r:id="rId27"/>
    <p:sldId id="1181" r:id="rId28"/>
    <p:sldId id="1182" r:id="rId29"/>
    <p:sldId id="1183" r:id="rId30"/>
    <p:sldId id="1188" r:id="rId31"/>
    <p:sldId id="1184" r:id="rId32"/>
    <p:sldId id="1185" r:id="rId33"/>
    <p:sldId id="1195" r:id="rId34"/>
    <p:sldId id="1189" r:id="rId35"/>
    <p:sldId id="1190" r:id="rId36"/>
    <p:sldId id="1196" r:id="rId37"/>
    <p:sldId id="1191" r:id="rId38"/>
    <p:sldId id="1192" r:id="rId39"/>
    <p:sldId id="1197" r:id="rId40"/>
    <p:sldId id="1198" r:id="rId41"/>
    <p:sldId id="1199" r:id="rId42"/>
    <p:sldId id="1200" r:id="rId43"/>
    <p:sldId id="1201" r:id="rId44"/>
    <p:sldId id="1202" r:id="rId45"/>
    <p:sldId id="1203" r:id="rId46"/>
    <p:sldId id="1204" r:id="rId47"/>
    <p:sldId id="1208" r:id="rId48"/>
    <p:sldId id="1209" r:id="rId49"/>
    <p:sldId id="1205" r:id="rId50"/>
    <p:sldId id="1206" r:id="rId51"/>
    <p:sldId id="1207" r:id="rId52"/>
    <p:sldId id="1210" r:id="rId53"/>
    <p:sldId id="1211" r:id="rId54"/>
    <p:sldId id="1212" r:id="rId55"/>
    <p:sldId id="1213" r:id="rId56"/>
    <p:sldId id="1214" r:id="rId57"/>
    <p:sldId id="1215" r:id="rId58"/>
    <p:sldId id="1216" r:id="rId59"/>
    <p:sldId id="1219" r:id="rId60"/>
    <p:sldId id="1220" r:id="rId61"/>
    <p:sldId id="1221" r:id="rId62"/>
    <p:sldId id="1222" r:id="rId63"/>
    <p:sldId id="1223" r:id="rId64"/>
    <p:sldId id="1224" r:id="rId65"/>
    <p:sldId id="1225" r:id="rId66"/>
    <p:sldId id="1217" r:id="rId67"/>
    <p:sldId id="1226" r:id="rId68"/>
    <p:sldId id="1227" r:id="rId69"/>
    <p:sldId id="1228" r:id="rId70"/>
    <p:sldId id="1230" r:id="rId71"/>
    <p:sldId id="1231" r:id="rId72"/>
    <p:sldId id="1232" r:id="rId73"/>
    <p:sldId id="1233" r:id="rId74"/>
    <p:sldId id="1234" r:id="rId75"/>
    <p:sldId id="1235" r:id="rId76"/>
    <p:sldId id="1236" r:id="rId77"/>
    <p:sldId id="1238" r:id="rId78"/>
    <p:sldId id="1239" r:id="rId79"/>
    <p:sldId id="1240" r:id="rId80"/>
    <p:sldId id="1241" r:id="rId81"/>
    <p:sldId id="1237" r:id="rId82"/>
    <p:sldId id="1242" r:id="rId83"/>
    <p:sldId id="1243" r:id="rId84"/>
    <p:sldId id="1244" r:id="rId85"/>
    <p:sldId id="1245" r:id="rId86"/>
    <p:sldId id="256" r:id="rId87"/>
  </p:sldIdLst>
  <p:sldSz cx="9144000" cy="6858000" type="screen4x3"/>
  <p:notesSz cx="6858000" cy="9144000"/>
  <p:custDataLst>
    <p:tags r:id="rId9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6" autoAdjust="0"/>
    <p:restoredTop sz="95171" autoAdjust="0"/>
  </p:normalViewPr>
  <p:slideViewPr>
    <p:cSldViewPr snapToGrid="0" showGuides="1">
      <p:cViewPr varScale="1">
        <p:scale>
          <a:sx n="89" d="100"/>
          <a:sy n="89" d="100"/>
        </p:scale>
        <p:origin x="74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gs" Target="tags/tag441.xml"/><Relationship Id="rId92" Type="http://schemas.openxmlformats.org/officeDocument/2006/relationships/commentAuthors" Target="commentAuthors.xml"/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6.xml"/><Relationship Id="rId89" Type="http://schemas.openxmlformats.org/officeDocument/2006/relationships/presProps" Target="presProps.xml"/><Relationship Id="rId88" Type="http://schemas.openxmlformats.org/officeDocument/2006/relationships/handoutMaster" Target="handoutMasters/handoutMaster1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1" Type="http://schemas.openxmlformats.org/officeDocument/2006/relationships/notesSlide" Target="../notesSlides/notesSlide14.xml"/><Relationship Id="rId20" Type="http://schemas.openxmlformats.org/officeDocument/2006/relationships/slideLayout" Target="../slideLayouts/slideLayout6.xml"/><Relationship Id="rId2" Type="http://schemas.openxmlformats.org/officeDocument/2006/relationships/tags" Target="../tags/tag52.xml"/><Relationship Id="rId19" Type="http://schemas.openxmlformats.org/officeDocument/2006/relationships/tags" Target="../tags/tag69.xml"/><Relationship Id="rId18" Type="http://schemas.openxmlformats.org/officeDocument/2006/relationships/tags" Target="../tags/tag68.xml"/><Relationship Id="rId17" Type="http://schemas.openxmlformats.org/officeDocument/2006/relationships/tags" Target="../tags/tag67.xml"/><Relationship Id="rId16" Type="http://schemas.openxmlformats.org/officeDocument/2006/relationships/tags" Target="../tags/tag66.xml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8" Type="http://schemas.openxmlformats.org/officeDocument/2006/relationships/notesSlide" Target="../notesSlides/notesSlide15.xml"/><Relationship Id="rId17" Type="http://schemas.openxmlformats.org/officeDocument/2006/relationships/slideLayout" Target="../slideLayouts/slideLayout6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93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3" Type="http://schemas.openxmlformats.org/officeDocument/2006/relationships/notesSlide" Target="../notesSlides/notesSlide22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notesSlide" Target="../notesSlides/notesSlide23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23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27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8" Type="http://schemas.openxmlformats.org/officeDocument/2006/relationships/notesSlide" Target="../notesSlides/notesSlide29.xml"/><Relationship Id="rId17" Type="http://schemas.openxmlformats.org/officeDocument/2006/relationships/slideLayout" Target="../slideLayouts/slideLayout6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6" Type="http://schemas.openxmlformats.org/officeDocument/2006/relationships/notesSlide" Target="../notesSlides/notesSlide38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167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4" Type="http://schemas.openxmlformats.org/officeDocument/2006/relationships/notesSlide" Target="../notesSlides/notesSlide39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1" Type="http://schemas.openxmlformats.org/officeDocument/2006/relationships/notesSlide" Target="../notesSlides/notesSlide41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1" Type="http://schemas.openxmlformats.org/officeDocument/2006/relationships/notesSlide" Target="../notesSlides/notesSlide44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1" Type="http://schemas.openxmlformats.org/officeDocument/2006/relationships/notesSlide" Target="../notesSlides/notesSlide48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1" Type="http://schemas.openxmlformats.org/officeDocument/2006/relationships/notesSlide" Target="../notesSlides/notesSlide49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0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3" Type="http://schemas.openxmlformats.org/officeDocument/2006/relationships/notesSlide" Target="../notesSlides/notesSlide53.xml"/><Relationship Id="rId22" Type="http://schemas.openxmlformats.org/officeDocument/2006/relationships/slideLayout" Target="../slideLayouts/slideLayout6.xml"/><Relationship Id="rId21" Type="http://schemas.openxmlformats.org/officeDocument/2006/relationships/tags" Target="../tags/tag240.xml"/><Relationship Id="rId20" Type="http://schemas.openxmlformats.org/officeDocument/2006/relationships/tags" Target="../tags/tag239.xml"/><Relationship Id="rId2" Type="http://schemas.openxmlformats.org/officeDocument/2006/relationships/tags" Target="../tags/tag221.xml"/><Relationship Id="rId19" Type="http://schemas.openxmlformats.org/officeDocument/2006/relationships/tags" Target="../tags/tag238.xml"/><Relationship Id="rId18" Type="http://schemas.openxmlformats.org/officeDocument/2006/relationships/tags" Target="../tags/tag237.xml"/><Relationship Id="rId17" Type="http://schemas.openxmlformats.org/officeDocument/2006/relationships/tags" Target="../tags/tag236.xml"/><Relationship Id="rId16" Type="http://schemas.openxmlformats.org/officeDocument/2006/relationships/tags" Target="../tags/tag235.xml"/><Relationship Id="rId15" Type="http://schemas.openxmlformats.org/officeDocument/2006/relationships/tags" Target="../tags/tag234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248.xml"/><Relationship Id="rId8" Type="http://schemas.openxmlformats.org/officeDocument/2006/relationships/tags" Target="../tags/tag247.xml"/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4" Type="http://schemas.openxmlformats.org/officeDocument/2006/relationships/notesSlide" Target="../notesSlides/notesSlide54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251.xml"/><Relationship Id="rId11" Type="http://schemas.openxmlformats.org/officeDocument/2006/relationships/tags" Target="../tags/tag250.xml"/><Relationship Id="rId10" Type="http://schemas.openxmlformats.org/officeDocument/2006/relationships/tags" Target="../tags/tag249.xml"/><Relationship Id="rId1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7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tags" Target="../tags/tag272.xml"/><Relationship Id="rId7" Type="http://schemas.openxmlformats.org/officeDocument/2006/relationships/tags" Target="../tags/tag271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3" Type="http://schemas.openxmlformats.org/officeDocument/2006/relationships/notesSlide" Target="../notesSlides/notesSlide61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275.xml"/><Relationship Id="rId10" Type="http://schemas.openxmlformats.org/officeDocument/2006/relationships/tags" Target="../tags/tag274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9" Type="http://schemas.openxmlformats.org/officeDocument/2006/relationships/notesSlide" Target="../notesSlides/notesSlide62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291.xml"/><Relationship Id="rId16" Type="http://schemas.openxmlformats.org/officeDocument/2006/relationships/tags" Target="../tags/tag290.xml"/><Relationship Id="rId15" Type="http://schemas.openxmlformats.org/officeDocument/2006/relationships/tags" Target="../tags/tag289.xml"/><Relationship Id="rId14" Type="http://schemas.openxmlformats.org/officeDocument/2006/relationships/tags" Target="../tags/tag288.xml"/><Relationship Id="rId13" Type="http://schemas.openxmlformats.org/officeDocument/2006/relationships/tags" Target="../tags/tag287.xml"/><Relationship Id="rId12" Type="http://schemas.openxmlformats.org/officeDocument/2006/relationships/tags" Target="../tags/tag286.xml"/><Relationship Id="rId11" Type="http://schemas.openxmlformats.org/officeDocument/2006/relationships/tags" Target="../tags/tag285.xml"/><Relationship Id="rId10" Type="http://schemas.openxmlformats.org/officeDocument/2006/relationships/tags" Target="../tags/tag284.xml"/><Relationship Id="rId1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4" Type="http://schemas.openxmlformats.org/officeDocument/2006/relationships/notesSlide" Target="../notesSlides/notesSlide64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1" Type="http://schemas.openxmlformats.org/officeDocument/2006/relationships/notesSlide" Target="../notesSlides/notesSlide65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tags" Target="../tags/tag323.xml"/><Relationship Id="rId8" Type="http://schemas.openxmlformats.org/officeDocument/2006/relationships/tags" Target="../tags/tag322.xml"/><Relationship Id="rId7" Type="http://schemas.openxmlformats.org/officeDocument/2006/relationships/tags" Target="../tags/tag321.xml"/><Relationship Id="rId6" Type="http://schemas.openxmlformats.org/officeDocument/2006/relationships/tags" Target="../tags/tag320.xml"/><Relationship Id="rId5" Type="http://schemas.openxmlformats.org/officeDocument/2006/relationships/tags" Target="../tags/tag319.xml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4" Type="http://schemas.openxmlformats.org/officeDocument/2006/relationships/notesSlide" Target="../notesSlides/notesSlide66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326.xml"/><Relationship Id="rId11" Type="http://schemas.openxmlformats.org/officeDocument/2006/relationships/tags" Target="../tags/tag325.xml"/><Relationship Id="rId10" Type="http://schemas.openxmlformats.org/officeDocument/2006/relationships/tags" Target="../tags/tag324.xml"/><Relationship Id="rId1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9" Type="http://schemas.openxmlformats.org/officeDocument/2006/relationships/notesSlide" Target="../notesSlides/notesSlide68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342.xml"/><Relationship Id="rId16" Type="http://schemas.openxmlformats.org/officeDocument/2006/relationships/tags" Target="../tags/tag341.xml"/><Relationship Id="rId15" Type="http://schemas.openxmlformats.org/officeDocument/2006/relationships/tags" Target="../tags/tag340.xml"/><Relationship Id="rId14" Type="http://schemas.openxmlformats.org/officeDocument/2006/relationships/tags" Target="../tags/tag339.xml"/><Relationship Id="rId13" Type="http://schemas.openxmlformats.org/officeDocument/2006/relationships/tags" Target="../tags/tag338.xml"/><Relationship Id="rId12" Type="http://schemas.openxmlformats.org/officeDocument/2006/relationships/tags" Target="../tags/tag33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tags" Target="../tags/tag349.xml"/><Relationship Id="rId7" Type="http://schemas.openxmlformats.org/officeDocument/2006/relationships/tags" Target="../tags/tag348.xml"/><Relationship Id="rId6" Type="http://schemas.openxmlformats.org/officeDocument/2006/relationships/tags" Target="../tags/tag347.xml"/><Relationship Id="rId5" Type="http://schemas.openxmlformats.org/officeDocument/2006/relationships/tags" Target="../tags/tag346.xml"/><Relationship Id="rId4" Type="http://schemas.openxmlformats.org/officeDocument/2006/relationships/tags" Target="../tags/tag345.xml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3" Type="http://schemas.openxmlformats.org/officeDocument/2006/relationships/notesSlide" Target="../notesSlides/notesSlide69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6" Type="http://schemas.openxmlformats.org/officeDocument/2006/relationships/notesSlide" Target="../notesSlides/notesSlide7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tags" Target="../tags/tag360.xml"/><Relationship Id="rId8" Type="http://schemas.openxmlformats.org/officeDocument/2006/relationships/tags" Target="../tags/tag359.xml"/><Relationship Id="rId7" Type="http://schemas.openxmlformats.org/officeDocument/2006/relationships/tags" Target="../tags/tag358.xml"/><Relationship Id="rId6" Type="http://schemas.openxmlformats.org/officeDocument/2006/relationships/tags" Target="../tags/tag357.xml"/><Relationship Id="rId5" Type="http://schemas.openxmlformats.org/officeDocument/2006/relationships/tags" Target="../tags/tag356.xml"/><Relationship Id="rId4" Type="http://schemas.openxmlformats.org/officeDocument/2006/relationships/tags" Target="../tags/tag355.xml"/><Relationship Id="rId3" Type="http://schemas.openxmlformats.org/officeDocument/2006/relationships/tags" Target="../tags/tag354.xml"/><Relationship Id="rId23" Type="http://schemas.openxmlformats.org/officeDocument/2006/relationships/notesSlide" Target="../notesSlides/notesSlide70.xml"/><Relationship Id="rId22" Type="http://schemas.openxmlformats.org/officeDocument/2006/relationships/slideLayout" Target="../slideLayouts/slideLayout6.xml"/><Relationship Id="rId21" Type="http://schemas.openxmlformats.org/officeDocument/2006/relationships/tags" Target="../tags/tag372.xml"/><Relationship Id="rId20" Type="http://schemas.openxmlformats.org/officeDocument/2006/relationships/tags" Target="../tags/tag371.xml"/><Relationship Id="rId2" Type="http://schemas.openxmlformats.org/officeDocument/2006/relationships/tags" Target="../tags/tag353.xml"/><Relationship Id="rId19" Type="http://schemas.openxmlformats.org/officeDocument/2006/relationships/tags" Target="../tags/tag370.xml"/><Relationship Id="rId18" Type="http://schemas.openxmlformats.org/officeDocument/2006/relationships/tags" Target="../tags/tag369.xml"/><Relationship Id="rId17" Type="http://schemas.openxmlformats.org/officeDocument/2006/relationships/tags" Target="../tags/tag368.xml"/><Relationship Id="rId16" Type="http://schemas.openxmlformats.org/officeDocument/2006/relationships/tags" Target="../tags/tag367.xml"/><Relationship Id="rId15" Type="http://schemas.openxmlformats.org/officeDocument/2006/relationships/tags" Target="../tags/tag366.xml"/><Relationship Id="rId14" Type="http://schemas.openxmlformats.org/officeDocument/2006/relationships/tags" Target="../tags/tag365.xml"/><Relationship Id="rId13" Type="http://schemas.openxmlformats.org/officeDocument/2006/relationships/tags" Target="../tags/tag364.xml"/><Relationship Id="rId12" Type="http://schemas.openxmlformats.org/officeDocument/2006/relationships/tags" Target="../tags/tag363.xml"/><Relationship Id="rId11" Type="http://schemas.openxmlformats.org/officeDocument/2006/relationships/tags" Target="../tags/tag362.xml"/><Relationship Id="rId10" Type="http://schemas.openxmlformats.org/officeDocument/2006/relationships/tags" Target="../tags/tag361.xml"/><Relationship Id="rId1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1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2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8" Type="http://schemas.openxmlformats.org/officeDocument/2006/relationships/tags" Target="../tags/tag385.xml"/><Relationship Id="rId7" Type="http://schemas.openxmlformats.org/officeDocument/2006/relationships/tags" Target="../tags/tag384.xml"/><Relationship Id="rId6" Type="http://schemas.openxmlformats.org/officeDocument/2006/relationships/tags" Target="../tags/tag383.xml"/><Relationship Id="rId5" Type="http://schemas.openxmlformats.org/officeDocument/2006/relationships/tags" Target="../tags/tag382.xml"/><Relationship Id="rId4" Type="http://schemas.openxmlformats.org/officeDocument/2006/relationships/tags" Target="../tags/tag381.xml"/><Relationship Id="rId31" Type="http://schemas.openxmlformats.org/officeDocument/2006/relationships/notesSlide" Target="../notesSlides/notesSlide76.xml"/><Relationship Id="rId30" Type="http://schemas.openxmlformats.org/officeDocument/2006/relationships/slideLayout" Target="../slideLayouts/slideLayout6.xml"/><Relationship Id="rId3" Type="http://schemas.openxmlformats.org/officeDocument/2006/relationships/tags" Target="../tags/tag380.xml"/><Relationship Id="rId29" Type="http://schemas.openxmlformats.org/officeDocument/2006/relationships/tags" Target="../tags/tag406.xml"/><Relationship Id="rId28" Type="http://schemas.openxmlformats.org/officeDocument/2006/relationships/tags" Target="../tags/tag405.xml"/><Relationship Id="rId27" Type="http://schemas.openxmlformats.org/officeDocument/2006/relationships/tags" Target="../tags/tag404.xml"/><Relationship Id="rId26" Type="http://schemas.openxmlformats.org/officeDocument/2006/relationships/tags" Target="../tags/tag403.xml"/><Relationship Id="rId25" Type="http://schemas.openxmlformats.org/officeDocument/2006/relationships/tags" Target="../tags/tag402.xml"/><Relationship Id="rId24" Type="http://schemas.openxmlformats.org/officeDocument/2006/relationships/tags" Target="../tags/tag401.xml"/><Relationship Id="rId23" Type="http://schemas.openxmlformats.org/officeDocument/2006/relationships/tags" Target="../tags/tag400.xml"/><Relationship Id="rId22" Type="http://schemas.openxmlformats.org/officeDocument/2006/relationships/tags" Target="../tags/tag399.xml"/><Relationship Id="rId21" Type="http://schemas.openxmlformats.org/officeDocument/2006/relationships/tags" Target="../tags/tag398.xml"/><Relationship Id="rId20" Type="http://schemas.openxmlformats.org/officeDocument/2006/relationships/tags" Target="../tags/tag397.xml"/><Relationship Id="rId2" Type="http://schemas.openxmlformats.org/officeDocument/2006/relationships/tags" Target="../tags/tag379.xml"/><Relationship Id="rId19" Type="http://schemas.openxmlformats.org/officeDocument/2006/relationships/tags" Target="../tags/tag396.xml"/><Relationship Id="rId18" Type="http://schemas.openxmlformats.org/officeDocument/2006/relationships/tags" Target="../tags/tag395.xml"/><Relationship Id="rId17" Type="http://schemas.openxmlformats.org/officeDocument/2006/relationships/tags" Target="../tags/tag394.xml"/><Relationship Id="rId16" Type="http://schemas.openxmlformats.org/officeDocument/2006/relationships/tags" Target="../tags/tag393.xml"/><Relationship Id="rId15" Type="http://schemas.openxmlformats.org/officeDocument/2006/relationships/tags" Target="../tags/tag392.xml"/><Relationship Id="rId14" Type="http://schemas.openxmlformats.org/officeDocument/2006/relationships/tags" Target="../tags/tag391.xml"/><Relationship Id="rId13" Type="http://schemas.openxmlformats.org/officeDocument/2006/relationships/tags" Target="../tags/tag390.xml"/><Relationship Id="rId12" Type="http://schemas.openxmlformats.org/officeDocument/2006/relationships/tags" Target="../tags/tag389.xml"/><Relationship Id="rId11" Type="http://schemas.openxmlformats.org/officeDocument/2006/relationships/tags" Target="../tags/tag388.xml"/><Relationship Id="rId10" Type="http://schemas.openxmlformats.org/officeDocument/2006/relationships/tags" Target="../tags/tag387.xml"/><Relationship Id="rId1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tags" Target="../tags/tag414.xml"/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" Type="http://schemas.openxmlformats.org/officeDocument/2006/relationships/tags" Target="../tags/tag407.xml"/><Relationship Id="rId11" Type="http://schemas.openxmlformats.org/officeDocument/2006/relationships/notesSlide" Target="../notesSlides/notesSlide78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tags" Target="../tags/tag422.xml"/><Relationship Id="rId8" Type="http://schemas.openxmlformats.org/officeDocument/2006/relationships/tags" Target="../tags/tag421.xml"/><Relationship Id="rId7" Type="http://schemas.openxmlformats.org/officeDocument/2006/relationships/tags" Target="../tags/tag420.xml"/><Relationship Id="rId6" Type="http://schemas.openxmlformats.org/officeDocument/2006/relationships/tags" Target="../tags/tag419.xml"/><Relationship Id="rId5" Type="http://schemas.openxmlformats.org/officeDocument/2006/relationships/tags" Target="../tags/tag418.xml"/><Relationship Id="rId4" Type="http://schemas.openxmlformats.org/officeDocument/2006/relationships/tags" Target="../tags/tag417.xml"/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8" Type="http://schemas.openxmlformats.org/officeDocument/2006/relationships/notesSlide" Target="../notesSlides/notesSlide79.xml"/><Relationship Id="rId17" Type="http://schemas.openxmlformats.org/officeDocument/2006/relationships/slideLayout" Target="../slideLayouts/slideLayout6.xml"/><Relationship Id="rId16" Type="http://schemas.openxmlformats.org/officeDocument/2006/relationships/tags" Target="../tags/tag429.xml"/><Relationship Id="rId15" Type="http://schemas.openxmlformats.org/officeDocument/2006/relationships/tags" Target="../tags/tag428.xml"/><Relationship Id="rId14" Type="http://schemas.openxmlformats.org/officeDocument/2006/relationships/tags" Target="../tags/tag427.xml"/><Relationship Id="rId13" Type="http://schemas.openxmlformats.org/officeDocument/2006/relationships/tags" Target="../tags/tag426.xml"/><Relationship Id="rId12" Type="http://schemas.openxmlformats.org/officeDocument/2006/relationships/tags" Target="../tags/tag425.xml"/><Relationship Id="rId11" Type="http://schemas.openxmlformats.org/officeDocument/2006/relationships/tags" Target="../tags/tag424.xml"/><Relationship Id="rId10" Type="http://schemas.openxmlformats.org/officeDocument/2006/relationships/tags" Target="../tags/tag42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2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35.xml"/><Relationship Id="rId6" Type="http://schemas.openxmlformats.org/officeDocument/2006/relationships/tags" Target="../tags/tag434.xml"/><Relationship Id="rId5" Type="http://schemas.openxmlformats.org/officeDocument/2006/relationships/tags" Target="../tags/tag433.xml"/><Relationship Id="rId4" Type="http://schemas.openxmlformats.org/officeDocument/2006/relationships/tags" Target="../tags/tag432.xml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40.xml"/><Relationship Id="rId4" Type="http://schemas.openxmlformats.org/officeDocument/2006/relationships/tags" Target="../tags/tag439.xml"/><Relationship Id="rId3" Type="http://schemas.openxmlformats.org/officeDocument/2006/relationships/tags" Target="../tags/tag438.xml"/><Relationship Id="rId2" Type="http://schemas.openxmlformats.org/officeDocument/2006/relationships/tags" Target="../tags/tag437.xml"/><Relationship Id="rId1" Type="http://schemas.openxmlformats.org/officeDocument/2006/relationships/tags" Target="../tags/tag4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319601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汇编语言与微机接口技术</a:t>
            </a:r>
            <a:endParaRPr lang="zh-CN" altLang="en-US" sz="3600" b="1" dirty="0">
              <a:solidFill>
                <a:srgbClr val="00457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93131" y="4121256"/>
            <a:ext cx="457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输入输出及中断技术</a:t>
            </a:r>
            <a:endParaRPr lang="zh-CN" altLang="en-US" sz="2400" b="1" dirty="0">
              <a:solidFill>
                <a:srgbClr val="004578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302" y="6465052"/>
            <a:ext cx="1771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zh-CN" altLang="en-US" sz="135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1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系统中的接口和端口的地址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29885" y="3425322"/>
            <a:ext cx="868363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 kern="0">
                <a:latin typeface="宋体" panose="02010600030101010101" pitchFamily="2" charset="-122"/>
              </a:rPr>
              <a:t>┅</a:t>
            </a:r>
            <a:endParaRPr lang="zh-CN" altLang="en-US" sz="3200" kern="0">
              <a:latin typeface="宋体" panose="0201060003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84973" y="2129922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101098" y="2129922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968123" y="2129922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29435" y="2417260"/>
            <a:ext cx="792163" cy="541337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229435" y="3209422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29435" y="4577847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373898" y="4001585"/>
            <a:ext cx="5746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┅</a:t>
            </a: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245560" y="2417260"/>
            <a:ext cx="792163" cy="541337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245560" y="3209422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245560" y="4577847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390023" y="4001585"/>
            <a:ext cx="5746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┅</a:t>
            </a: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110998" y="2417260"/>
            <a:ext cx="792162" cy="541337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110998" y="3209422"/>
            <a:ext cx="792162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110998" y="4577847"/>
            <a:ext cx="792162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255460" y="4001585"/>
            <a:ext cx="5746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┅</a:t>
            </a: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156410" y="1660022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接口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101098" y="1625097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接口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endParaRPr lang="en-US" altLang="zh-CN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968123" y="1625097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接口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endParaRPr lang="en-US" altLang="zh-CN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218323" y="249663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202448" y="3293560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218323" y="464928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239210" y="2482347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110998" y="249028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245560" y="3282447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112585" y="3282447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3194760" y="464928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6066548" y="464928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7969960" y="2706185"/>
            <a:ext cx="1008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端口编址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V="1">
            <a:off x="6890460" y="3209422"/>
            <a:ext cx="1008063" cy="360363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950035" y="5497010"/>
            <a:ext cx="712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端口地址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芯片地址（高位地址）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片内地址</a:t>
            </a:r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878598" y="5971672"/>
            <a:ext cx="7091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类似于学号</a:t>
            </a:r>
            <a:r>
              <a:rPr lang="en-US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  <a:r>
              <a:rPr lang="en-US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专业</a:t>
            </a:r>
            <a:r>
              <a:rPr lang="en-US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编号</a:t>
            </a:r>
            <a:r>
              <a:rPr lang="en-US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班号</a:t>
            </a:r>
            <a:r>
              <a:rPr lang="en-US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班内编号</a:t>
            </a:r>
            <a:endParaRPr lang="zh-CN" altLang="en-US" sz="240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端口的编址方式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5310628" y="3248971"/>
            <a:ext cx="925512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 flipH="1">
            <a:off x="2845240" y="3248971"/>
            <a:ext cx="925513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Title_1"/>
          <p:cNvSpPr/>
          <p:nvPr>
            <p:custDataLst>
              <p:tags r:id="rId4"/>
            </p:custDataLst>
          </p:nvPr>
        </p:nvSpPr>
        <p:spPr>
          <a:xfrm>
            <a:off x="3770753" y="2987034"/>
            <a:ext cx="1539875" cy="1541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91479" y="3474396"/>
            <a:ext cx="381817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独立编址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8052" y="3474396"/>
            <a:ext cx="315138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与内存统一编址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49340" y="3379244"/>
            <a:ext cx="8034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编址</a:t>
            </a:r>
            <a:endParaRPr lang="en-US" altLang="zh-CN" sz="24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ctr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endParaRPr lang="zh-CN" altLang="en-US" sz="24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端口与内存统一编址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1638" y="2905125"/>
            <a:ext cx="36004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endParaRPr kumimoji="0" lang="zh-CN" altLang="en-US" sz="28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指令及控制信号统一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内存地址资源减少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683250" y="2571750"/>
            <a:ext cx="1600200" cy="3657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5683250" y="5086350"/>
            <a:ext cx="1600200" cy="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AutoShape 7"/>
          <p:cNvSpPr/>
          <p:nvPr/>
        </p:nvSpPr>
        <p:spPr bwMode="auto">
          <a:xfrm>
            <a:off x="7435850" y="2571750"/>
            <a:ext cx="228600" cy="2438400"/>
          </a:xfrm>
          <a:prstGeom prst="rightBrace">
            <a:avLst>
              <a:gd name="adj1" fmla="val 8884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AutoShape 8"/>
          <p:cNvSpPr/>
          <p:nvPr/>
        </p:nvSpPr>
        <p:spPr bwMode="auto">
          <a:xfrm>
            <a:off x="7435850" y="5162550"/>
            <a:ext cx="152400" cy="990600"/>
          </a:xfrm>
          <a:prstGeom prst="rightBrace">
            <a:avLst>
              <a:gd name="adj1" fmla="val 5413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740650" y="3333750"/>
            <a:ext cx="10795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内存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960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KB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664450" y="5241925"/>
            <a:ext cx="12954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KB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562475" y="2471738"/>
            <a:ext cx="122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562475" y="4886325"/>
            <a:ext cx="1304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F0000H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483100" y="5924550"/>
            <a:ext cx="1457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3438" y="1930400"/>
            <a:ext cx="331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例如，系统地址空间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1MB</a:t>
            </a:r>
            <a:endParaRPr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02088" y="2232212"/>
            <a:ext cx="69681" cy="40288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端口独立编址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02088" y="2232212"/>
            <a:ext cx="69681" cy="40288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2113" y="2786950"/>
            <a:ext cx="3533775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endParaRPr kumimoji="0" lang="zh-CN" altLang="en-US" sz="28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内存地址资源充分利用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能够应用于端口的指令较少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921375" y="2279650"/>
            <a:ext cx="1600200" cy="2514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AutoShape 7"/>
          <p:cNvSpPr/>
          <p:nvPr/>
        </p:nvSpPr>
        <p:spPr bwMode="auto">
          <a:xfrm>
            <a:off x="7673975" y="2279650"/>
            <a:ext cx="228600" cy="2438400"/>
          </a:xfrm>
          <a:prstGeom prst="rightBrace">
            <a:avLst>
              <a:gd name="adj1" fmla="val 8884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AutoShape 8"/>
          <p:cNvSpPr/>
          <p:nvPr/>
        </p:nvSpPr>
        <p:spPr bwMode="auto">
          <a:xfrm>
            <a:off x="7673975" y="5062538"/>
            <a:ext cx="138113" cy="1079500"/>
          </a:xfrm>
          <a:prstGeom prst="rightBrace">
            <a:avLst>
              <a:gd name="adj1" fmla="val 6509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978775" y="3041650"/>
            <a:ext cx="8382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内存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1MB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8054975" y="5062538"/>
            <a:ext cx="8382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64KB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702175" y="2179638"/>
            <a:ext cx="122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572000" y="4492625"/>
            <a:ext cx="1457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702175" y="590073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FFFFH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778375" y="4986338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908675" y="5035550"/>
            <a:ext cx="1600200" cy="11668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8088/8086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端口编址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-1344702" y="2390886"/>
            <a:ext cx="3153554" cy="3182906"/>
          </a:xfrm>
          <a:prstGeom prst="ellipse">
            <a:avLst/>
          </a:prstGeom>
          <a:noFill/>
          <a:ln w="19050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0" name="MH_Other_2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141659" y="2613599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latin typeface="+mn-ea"/>
            </a:endParaRPr>
          </a:p>
        </p:txBody>
      </p:sp>
      <p:sp>
        <p:nvSpPr>
          <p:cNvPr id="61" name="MH_Other_3"/>
          <p:cNvSpPr>
            <a:spLocks noChangeShapeType="1"/>
          </p:cNvSpPr>
          <p:nvPr>
            <p:custDataLst>
              <p:tags r:id="rId4"/>
            </p:custDataLst>
          </p:nvPr>
        </p:nvSpPr>
        <p:spPr bwMode="gray">
          <a:xfrm>
            <a:off x="-1517484" y="3989344"/>
            <a:ext cx="3483541" cy="0"/>
          </a:xfrm>
          <a:prstGeom prst="line">
            <a:avLst/>
          </a:prstGeom>
          <a:noFill/>
          <a:ln w="2857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2" name="MH_Other_4"/>
          <p:cNvSpPr>
            <a:spLocks noChangeShapeType="1"/>
          </p:cNvSpPr>
          <p:nvPr>
            <p:custDataLst>
              <p:tags r:id="rId5"/>
            </p:custDataLst>
          </p:nvPr>
        </p:nvSpPr>
        <p:spPr bwMode="gray">
          <a:xfrm>
            <a:off x="224287" y="2155870"/>
            <a:ext cx="0" cy="3663845"/>
          </a:xfrm>
          <a:prstGeom prst="line">
            <a:avLst/>
          </a:prstGeom>
          <a:noFill/>
          <a:ln w="2857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5" name="MH_Other_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-1171931" y="2571438"/>
            <a:ext cx="2789323" cy="2810920"/>
          </a:xfrm>
          <a:prstGeom prst="ellipse">
            <a:avLst/>
          </a:prstGeom>
          <a:noFill/>
          <a:ln w="952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64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6" name="MH_Other_6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-853194" y="2908612"/>
            <a:ext cx="2137679" cy="21820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7" name="MH_SubTitle_1"/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424405" y="2352167"/>
            <a:ext cx="7052620" cy="5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端口独立编址方式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但地址线与存储器共用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MH_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-468578" y="3300903"/>
            <a:ext cx="1368457" cy="139751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000" kern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</a:rPr>
              <a:t>说明</a:t>
            </a:r>
            <a:endParaRPr lang="zh-CN" altLang="en-US" sz="2000" kern="0" dirty="0">
              <a:ln>
                <a:solidFill>
                  <a:srgbClr val="FFFFFF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69" name="MH_Other_7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1481340" y="3061242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b="1" kern="0" dirty="0">
              <a:latin typeface="+mn-ea"/>
            </a:endParaRPr>
          </a:p>
        </p:txBody>
      </p:sp>
      <p:sp>
        <p:nvSpPr>
          <p:cNvPr id="70" name="MH_Other_8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1673579" y="3580005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b="1" kern="0" dirty="0">
              <a:latin typeface="+mn-ea"/>
            </a:endParaRPr>
          </a:p>
        </p:txBody>
      </p:sp>
      <p:sp>
        <p:nvSpPr>
          <p:cNvPr id="71" name="MH_Other_9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1673579" y="4075908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b="1" kern="0" dirty="0">
              <a:latin typeface="+mn-ea"/>
            </a:endParaRPr>
          </a:p>
        </p:txBody>
      </p:sp>
      <p:sp>
        <p:nvSpPr>
          <p:cNvPr id="72" name="MH_Other_10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1527060" y="4571811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b="1" kern="0" dirty="0">
              <a:latin typeface="+mn-ea"/>
            </a:endParaRPr>
          </a:p>
        </p:txBody>
      </p:sp>
      <p:sp>
        <p:nvSpPr>
          <p:cNvPr id="73" name="MH_Other_11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1186521" y="5067712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latin typeface="+mn-ea"/>
            </a:endParaRPr>
          </a:p>
        </p:txBody>
      </p:sp>
      <p:sp>
        <p:nvSpPr>
          <p:cNvPr id="74" name="MH_SubTitle_2"/>
          <p:cNvSpPr>
            <a:spLocks noChangeArrowheads="1"/>
          </p:cNvSpPr>
          <p:nvPr>
            <p:custDataLst>
              <p:tags r:id="rId15"/>
            </p:custDataLst>
          </p:nvPr>
        </p:nvSpPr>
        <p:spPr bwMode="black">
          <a:xfrm>
            <a:off x="1752284" y="2822548"/>
            <a:ext cx="7052620" cy="5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地址线上的地址信号用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IO/M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来区分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MH_SubTitle_3"/>
          <p:cNvSpPr>
            <a:spLocks noChangeArrowheads="1"/>
          </p:cNvSpPr>
          <p:nvPr>
            <p:custDataLst>
              <p:tags r:id="rId16"/>
            </p:custDataLst>
          </p:nvPr>
        </p:nvSpPr>
        <p:spPr bwMode="black">
          <a:xfrm>
            <a:off x="1974714" y="3356430"/>
            <a:ext cx="7052620" cy="5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操作只使用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根地址线中的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根：</a:t>
            </a:r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A15</a:t>
            </a:r>
            <a:r>
              <a:rPr lang="zh-CN" altLang="da-DK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A0</a:t>
            </a:r>
            <a:endParaRPr lang="da-DK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MH_SubTitle_4"/>
          <p:cNvSpPr>
            <a:spLocks noChangeArrowheads="1"/>
          </p:cNvSpPr>
          <p:nvPr>
            <p:custDataLst>
              <p:tags r:id="rId17"/>
            </p:custDataLst>
          </p:nvPr>
        </p:nvSpPr>
        <p:spPr bwMode="black">
          <a:xfrm>
            <a:off x="1959947" y="3865394"/>
            <a:ext cx="7052620" cy="5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可寻址的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端口数为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64K(65536)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MH_SubTitle_5"/>
          <p:cNvSpPr>
            <a:spLocks noChangeArrowheads="1"/>
          </p:cNvSpPr>
          <p:nvPr>
            <p:custDataLst>
              <p:tags r:id="rId18"/>
            </p:custDataLst>
          </p:nvPr>
        </p:nvSpPr>
        <p:spPr bwMode="black">
          <a:xfrm>
            <a:off x="1759285" y="4373875"/>
            <a:ext cx="7052620" cy="5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地址范围为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FFFFH</a:t>
            </a:r>
            <a:endParaRPr lang="da-DK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MH_SubTitle_6"/>
          <p:cNvSpPr>
            <a:spLocks noChangeArrowheads="1"/>
          </p:cNvSpPr>
          <p:nvPr>
            <p:custDataLst>
              <p:tags r:id="rId19"/>
            </p:custDataLst>
          </p:nvPr>
        </p:nvSpPr>
        <p:spPr bwMode="black">
          <a:xfrm>
            <a:off x="1435994" y="4882358"/>
            <a:ext cx="7052620" cy="5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IBM PC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只使用了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1024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(0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FFH)</a:t>
            </a:r>
            <a:endParaRPr lang="da-DK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地址译码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MH_Other_1"/>
          <p:cNvSpPr/>
          <p:nvPr>
            <p:custDataLst>
              <p:tags r:id="rId2"/>
            </p:custDataLst>
          </p:nvPr>
        </p:nvSpPr>
        <p:spPr>
          <a:xfrm>
            <a:off x="1504745" y="1796894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MH_Other_2"/>
          <p:cNvSpPr/>
          <p:nvPr>
            <p:custDataLst>
              <p:tags r:id="rId3"/>
            </p:custDataLst>
          </p:nvPr>
        </p:nvSpPr>
        <p:spPr>
          <a:xfrm>
            <a:off x="1369807" y="1657194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28682" y="1425419"/>
            <a:ext cx="5108575" cy="48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MH_Text_1"/>
          <p:cNvSpPr txBox="1"/>
          <p:nvPr>
            <p:custDataLst>
              <p:tags r:id="rId5"/>
            </p:custDataLst>
          </p:nvPr>
        </p:nvSpPr>
        <p:spPr>
          <a:xfrm>
            <a:off x="2528682" y="1957231"/>
            <a:ext cx="5856514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确定端口的地址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MH_Other_3"/>
          <p:cNvSpPr/>
          <p:nvPr>
            <p:custDataLst>
              <p:tags r:id="rId6"/>
            </p:custDataLst>
          </p:nvPr>
        </p:nvSpPr>
        <p:spPr>
          <a:xfrm>
            <a:off x="1504745" y="3366931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MH_Other_4"/>
          <p:cNvSpPr/>
          <p:nvPr>
            <p:custDataLst>
              <p:tags r:id="rId7"/>
            </p:custDataLst>
          </p:nvPr>
        </p:nvSpPr>
        <p:spPr>
          <a:xfrm>
            <a:off x="1369807" y="3227231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28682" y="2997043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寻址端口的信号</a:t>
            </a:r>
            <a:endParaRPr lang="zh-CN" altLang="en-US" dirty="0"/>
          </a:p>
        </p:txBody>
      </p:sp>
      <p:sp>
        <p:nvSpPr>
          <p:cNvPr id="29" name="MH_Other_5"/>
          <p:cNvSpPr/>
          <p:nvPr>
            <p:custDataLst>
              <p:tags r:id="rId9"/>
            </p:custDataLst>
          </p:nvPr>
        </p:nvSpPr>
        <p:spPr bwMode="auto">
          <a:xfrm>
            <a:off x="1652382" y="1966756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" name="MH_Other_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669845" y="3535206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MH_Other_5"/>
          <p:cNvSpPr/>
          <p:nvPr>
            <p:custDataLst>
              <p:tags r:id="rId11"/>
            </p:custDataLst>
          </p:nvPr>
        </p:nvSpPr>
        <p:spPr>
          <a:xfrm>
            <a:off x="1504745" y="4872757"/>
            <a:ext cx="704850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_6"/>
          <p:cNvSpPr/>
          <p:nvPr>
            <p:custDataLst>
              <p:tags r:id="rId12"/>
            </p:custDataLst>
          </p:nvPr>
        </p:nvSpPr>
        <p:spPr>
          <a:xfrm>
            <a:off x="1369807" y="4733057"/>
            <a:ext cx="974725" cy="1008062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MH_Other_9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652382" y="5034682"/>
            <a:ext cx="398463" cy="398462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4" name="MH_SubTitle_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28682" y="4633222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参加译码的信号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MH_Text_2"/>
          <p:cNvSpPr txBox="1"/>
          <p:nvPr>
            <p:custDataLst>
              <p:tags r:id="rId15"/>
            </p:custDataLst>
          </p:nvPr>
        </p:nvSpPr>
        <p:spPr>
          <a:xfrm>
            <a:off x="2528682" y="5163447"/>
            <a:ext cx="5108575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IOR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IOW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，高位地址信号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MH_Text_1"/>
          <p:cNvSpPr txBox="1"/>
          <p:nvPr>
            <p:custDataLst>
              <p:tags r:id="rId16"/>
            </p:custDataLst>
          </p:nvPr>
        </p:nvSpPr>
        <p:spPr>
          <a:xfrm>
            <a:off x="2509632" y="3504065"/>
            <a:ext cx="5856514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IOR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IOW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A15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～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A0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528682" y="3560339"/>
            <a:ext cx="488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283511" y="3560339"/>
            <a:ext cx="488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528682" y="5272598"/>
            <a:ext cx="488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283511" y="5272598"/>
            <a:ext cx="488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圆角矩形标注 10"/>
          <p:cNvSpPr/>
          <p:nvPr/>
        </p:nvSpPr>
        <p:spPr bwMode="auto">
          <a:xfrm>
            <a:off x="3600244" y="6070171"/>
            <a:ext cx="2143125" cy="714375"/>
          </a:xfrm>
          <a:prstGeom prst="wedgeRoundRectCallout">
            <a:avLst>
              <a:gd name="adj1" fmla="val -47974"/>
              <a:gd name="adj2" fmla="val -117575"/>
              <a:gd name="adj3" fmla="val 16667"/>
            </a:avLst>
          </a:prstGeom>
          <a:noFill/>
          <a:ln w="28575">
            <a:headEnd type="none" w="sm" len="sm"/>
            <a:tailEnd type="non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OUT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指令将使总线中的该信号有效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圆角矩形标注 11"/>
          <p:cNvSpPr/>
          <p:nvPr/>
        </p:nvSpPr>
        <p:spPr bwMode="auto">
          <a:xfrm>
            <a:off x="1272969" y="6090546"/>
            <a:ext cx="2143125" cy="714375"/>
          </a:xfrm>
          <a:prstGeom prst="wedgeRoundRectCallout">
            <a:avLst>
              <a:gd name="adj1" fmla="val 26173"/>
              <a:gd name="adj2" fmla="val -111874"/>
              <a:gd name="adj3" fmla="val 16667"/>
            </a:avLst>
          </a:prstGeom>
          <a:noFill/>
          <a:ln w="28575">
            <a:headEnd type="none" w="sm" len="sm"/>
            <a:tailEnd type="non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IN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指令将使总线中的该信号有效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4" grpId="0"/>
      <p:bldP spid="35" grpId="0"/>
      <p:bldP spid="37" grpId="0"/>
      <p:bldP spid="45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全地址译码与部分地址译码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4184650" y="2693988"/>
            <a:ext cx="774700" cy="2659062"/>
          </a:xfrm>
          <a:custGeom>
            <a:avLst/>
            <a:gdLst>
              <a:gd name="connsiteX0" fmla="*/ 286341 w 572682"/>
              <a:gd name="connsiteY0" fmla="*/ 0 h 1963148"/>
              <a:gd name="connsiteX1" fmla="*/ 572682 w 572682"/>
              <a:gd name="connsiteY1" fmla="*/ 286341 h 1963148"/>
              <a:gd name="connsiteX2" fmla="*/ 488815 w 572682"/>
              <a:gd name="connsiteY2" fmla="*/ 488815 h 1963148"/>
              <a:gd name="connsiteX3" fmla="*/ 452012 w 572682"/>
              <a:gd name="connsiteY3" fmla="*/ 513628 h 1963148"/>
              <a:gd name="connsiteX4" fmla="*/ 452012 w 572682"/>
              <a:gd name="connsiteY4" fmla="*/ 1449520 h 1963148"/>
              <a:gd name="connsiteX5" fmla="*/ 488815 w 572682"/>
              <a:gd name="connsiteY5" fmla="*/ 1474333 h 1963148"/>
              <a:gd name="connsiteX6" fmla="*/ 572682 w 572682"/>
              <a:gd name="connsiteY6" fmla="*/ 1676807 h 1963148"/>
              <a:gd name="connsiteX7" fmla="*/ 286341 w 572682"/>
              <a:gd name="connsiteY7" fmla="*/ 1963148 h 1963148"/>
              <a:gd name="connsiteX8" fmla="*/ 0 w 572682"/>
              <a:gd name="connsiteY8" fmla="*/ 1676807 h 1963148"/>
              <a:gd name="connsiteX9" fmla="*/ 83868 w 572682"/>
              <a:gd name="connsiteY9" fmla="*/ 1474333 h 1963148"/>
              <a:gd name="connsiteX10" fmla="*/ 120669 w 572682"/>
              <a:gd name="connsiteY10" fmla="*/ 1449521 h 1963148"/>
              <a:gd name="connsiteX11" fmla="*/ 120669 w 572682"/>
              <a:gd name="connsiteY11" fmla="*/ 513627 h 1963148"/>
              <a:gd name="connsiteX12" fmla="*/ 83868 w 572682"/>
              <a:gd name="connsiteY12" fmla="*/ 488815 h 1963148"/>
              <a:gd name="connsiteX13" fmla="*/ 0 w 572682"/>
              <a:gd name="connsiteY13" fmla="*/ 286341 h 1963148"/>
              <a:gd name="connsiteX14" fmla="*/ 286341 w 572682"/>
              <a:gd name="connsiteY14" fmla="*/ 0 h 196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682" h="1963148">
                <a:moveTo>
                  <a:pt x="286341" y="0"/>
                </a:moveTo>
                <a:cubicBezTo>
                  <a:pt x="444483" y="0"/>
                  <a:pt x="572682" y="128199"/>
                  <a:pt x="572682" y="286341"/>
                </a:cubicBezTo>
                <a:cubicBezTo>
                  <a:pt x="572682" y="365412"/>
                  <a:pt x="540632" y="436997"/>
                  <a:pt x="488815" y="488815"/>
                </a:cubicBezTo>
                <a:lnTo>
                  <a:pt x="452012" y="513628"/>
                </a:lnTo>
                <a:lnTo>
                  <a:pt x="452012" y="1449520"/>
                </a:lnTo>
                <a:lnTo>
                  <a:pt x="488815" y="1474333"/>
                </a:lnTo>
                <a:cubicBezTo>
                  <a:pt x="540632" y="1526151"/>
                  <a:pt x="572682" y="1597736"/>
                  <a:pt x="572682" y="1676807"/>
                </a:cubicBezTo>
                <a:cubicBezTo>
                  <a:pt x="572682" y="1834949"/>
                  <a:pt x="444483" y="1963148"/>
                  <a:pt x="286341" y="1963148"/>
                </a:cubicBezTo>
                <a:cubicBezTo>
                  <a:pt x="128199" y="1963148"/>
                  <a:pt x="0" y="1834949"/>
                  <a:pt x="0" y="1676807"/>
                </a:cubicBezTo>
                <a:cubicBezTo>
                  <a:pt x="0" y="1597736"/>
                  <a:pt x="32050" y="1526151"/>
                  <a:pt x="83868" y="1474333"/>
                </a:cubicBezTo>
                <a:lnTo>
                  <a:pt x="120669" y="1449521"/>
                </a:lnTo>
                <a:lnTo>
                  <a:pt x="120669" y="513627"/>
                </a:lnTo>
                <a:lnTo>
                  <a:pt x="83868" y="488815"/>
                </a:lnTo>
                <a:cubicBezTo>
                  <a:pt x="32050" y="436997"/>
                  <a:pt x="0" y="365412"/>
                  <a:pt x="0" y="286341"/>
                </a:cubicBezTo>
                <a:cubicBezTo>
                  <a:pt x="0" y="128199"/>
                  <a:pt x="128199" y="0"/>
                  <a:pt x="28634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4318593" y="2827909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97538" y="2833688"/>
            <a:ext cx="34464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全地址译码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2"/>
          <p:cNvSpPr/>
          <p:nvPr>
            <p:custDataLst>
              <p:tags r:id="rId5"/>
            </p:custDataLst>
          </p:nvPr>
        </p:nvSpPr>
        <p:spPr>
          <a:xfrm>
            <a:off x="5051425" y="3295650"/>
            <a:ext cx="3915074" cy="21272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全部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地址信号参与译码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当接口只有一个端口时， 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位地址线应全部参与译码，译码输出直接选择该端口；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当接口具有多个端口时，则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位地址线的高位参与译码（决定接口的基地址），低位用于寻址接口中要访问的端口。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4318593" y="4711377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Sub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14288" y="4718050"/>
            <a:ext cx="3432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部分地址译码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Text_1"/>
          <p:cNvSpPr/>
          <p:nvPr>
            <p:custDataLst>
              <p:tags r:id="rId8"/>
            </p:custDataLst>
          </p:nvPr>
        </p:nvSpPr>
        <p:spPr>
          <a:xfrm>
            <a:off x="623888" y="2609850"/>
            <a:ext cx="2836862" cy="21272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仅用部分地址（比如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位）信号参与译码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含多个端口的接口，最低的几位直接连到接口芯片。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Other_4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5051425" y="2978150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flipH="1">
            <a:off x="3803650" y="4876800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28799" y="1400018"/>
            <a:ext cx="5830645" cy="46166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一个接口电路中可以有一个或多个端口。</a:t>
            </a:r>
            <a:endParaRPr lang="en-US" altLang="zh-CN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地址译码例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21329" y="2990311"/>
            <a:ext cx="7539559" cy="3906893"/>
            <a:chOff x="1303227" y="3163834"/>
            <a:chExt cx="5861050" cy="4249737"/>
          </a:xfrm>
        </p:grpSpPr>
        <p:sp>
          <p:nvSpPr>
            <p:cNvPr id="8" name="MH_Other_1"/>
            <p:cNvSpPr/>
            <p:nvPr>
              <p:custDataLst>
                <p:tags r:id="rId2"/>
              </p:custDataLst>
            </p:nvPr>
          </p:nvSpPr>
          <p:spPr>
            <a:xfrm>
              <a:off x="1539764" y="3163834"/>
              <a:ext cx="3889375" cy="3192462"/>
            </a:xfrm>
            <a:custGeom>
              <a:avLst/>
              <a:gdLst>
                <a:gd name="connsiteX0" fmla="*/ 0 w 3718560"/>
                <a:gd name="connsiteY0" fmla="*/ 0 h 3518262"/>
                <a:gd name="connsiteX1" fmla="*/ 0 w 3718560"/>
                <a:gd name="connsiteY1" fmla="*/ 3509554 h 3518262"/>
                <a:gd name="connsiteX2" fmla="*/ 3718560 w 3718560"/>
                <a:gd name="connsiteY2" fmla="*/ 3518262 h 3518262"/>
                <a:gd name="connsiteX3" fmla="*/ 3718560 w 3718560"/>
                <a:gd name="connsiteY3" fmla="*/ 3518262 h 35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8560" h="3518262">
                  <a:moveTo>
                    <a:pt x="0" y="0"/>
                  </a:moveTo>
                  <a:lnTo>
                    <a:pt x="0" y="3509554"/>
                  </a:lnTo>
                  <a:lnTo>
                    <a:pt x="3718560" y="3518262"/>
                  </a:lnTo>
                  <a:lnTo>
                    <a:pt x="3718560" y="3518262"/>
                  </a:lnTo>
                </a:path>
              </a:pathLst>
            </a:custGeom>
            <a:noFill/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" name="MH_Desc_1"/>
            <p:cNvSpPr/>
            <p:nvPr>
              <p:custDataLst>
                <p:tags r:id="rId3"/>
              </p:custDataLst>
            </p:nvPr>
          </p:nvSpPr>
          <p:spPr>
            <a:xfrm>
              <a:off x="1303227" y="3468420"/>
              <a:ext cx="5464175" cy="3894350"/>
            </a:xfrm>
            <a:custGeom>
              <a:avLst/>
              <a:gdLst>
                <a:gd name="connsiteX0" fmla="*/ 5320937 w 5320937"/>
                <a:gd name="connsiteY0" fmla="*/ 1837508 h 4188823"/>
                <a:gd name="connsiteX1" fmla="*/ 5320937 w 5320937"/>
                <a:gd name="connsiteY1" fmla="*/ 0 h 4188823"/>
                <a:gd name="connsiteX2" fmla="*/ 0 w 5320937"/>
                <a:gd name="connsiteY2" fmla="*/ 0 h 4188823"/>
                <a:gd name="connsiteX3" fmla="*/ 0 w 5320937"/>
                <a:gd name="connsiteY3" fmla="*/ 3405051 h 4188823"/>
                <a:gd name="connsiteX4" fmla="*/ 2717075 w 5320937"/>
                <a:gd name="connsiteY4" fmla="*/ 3405051 h 4188823"/>
                <a:gd name="connsiteX5" fmla="*/ 3500847 w 5320937"/>
                <a:gd name="connsiteY5" fmla="*/ 4188823 h 4188823"/>
                <a:gd name="connsiteX6" fmla="*/ 3518263 w 5320937"/>
                <a:gd name="connsiteY6" fmla="*/ 4188823 h 418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0937" h="4188823">
                  <a:moveTo>
                    <a:pt x="5320937" y="1837508"/>
                  </a:moveTo>
                  <a:lnTo>
                    <a:pt x="5320937" y="0"/>
                  </a:lnTo>
                  <a:lnTo>
                    <a:pt x="0" y="0"/>
                  </a:lnTo>
                  <a:lnTo>
                    <a:pt x="0" y="3405051"/>
                  </a:lnTo>
                  <a:lnTo>
                    <a:pt x="2717075" y="3405051"/>
                  </a:lnTo>
                  <a:lnTo>
                    <a:pt x="3500847" y="4188823"/>
                  </a:lnTo>
                  <a:lnTo>
                    <a:pt x="3518263" y="4188823"/>
                  </a:lnTo>
                </a:path>
              </a:pathLst>
            </a:custGeom>
            <a:noFill/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612000" tIns="216000" rIns="324000" bIns="1584000">
              <a:noAutofit/>
            </a:bodyPr>
            <a:lstStyle/>
            <a:p>
              <a:pPr algn="just">
                <a:lnSpc>
                  <a:spcPct val="160000"/>
                </a:lnSpc>
                <a:defRPr/>
              </a:pPr>
              <a:r>
                <a:rPr lang="zh-CN" altLang="en-US" sz="24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题目分析：</a:t>
              </a:r>
              <a:endPara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  <a:defRPr/>
              </a:pP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寻址端口的地址信号最多为</a:t>
              </a:r>
              <a:r>
                <a:rPr lang="en-US" altLang="zh-CN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16bit</a:t>
              </a: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，题中仅用</a:t>
              </a:r>
              <a:r>
                <a:rPr lang="en-US" altLang="zh-CN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12bit</a:t>
              </a: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就能表示其地址</a:t>
              </a:r>
              <a:r>
                <a:rPr lang="en-US" altLang="zh-CN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——</a:t>
              </a: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故采用部分地址译码</a:t>
              </a:r>
              <a:endPara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  <a:defRPr/>
              </a:pP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该接口电路中含有</a:t>
              </a:r>
              <a:r>
                <a:rPr lang="en-US" altLang="zh-CN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个端口，片内端口寻址需</a:t>
              </a:r>
              <a:r>
                <a:rPr lang="en-US" altLang="zh-CN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位地址信号，其余</a:t>
              </a:r>
              <a:r>
                <a:rPr lang="en-US" altLang="zh-CN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位为片选地址信号。</a:t>
              </a:r>
              <a:endPara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4"/>
              </p:custDataLst>
            </p:nvPr>
          </p:nvSpPr>
          <p:spPr bwMode="auto">
            <a:xfrm>
              <a:off x="4883039" y="5056134"/>
              <a:ext cx="2281238" cy="2357437"/>
            </a:xfrm>
            <a:custGeom>
              <a:avLst/>
              <a:gdLst>
                <a:gd name="T0" fmla="*/ 311438 w 1909763"/>
                <a:gd name="T1" fmla="*/ 1234671 h 1912938"/>
                <a:gd name="T2" fmla="*/ 423998 w 1909763"/>
                <a:gd name="T3" fmla="*/ 1256142 h 1912938"/>
                <a:gd name="T4" fmla="*/ 469528 w 1909763"/>
                <a:gd name="T5" fmla="*/ 1335710 h 1912938"/>
                <a:gd name="T6" fmla="*/ 530235 w 1909763"/>
                <a:gd name="T7" fmla="*/ 1396649 h 1912938"/>
                <a:gd name="T8" fmla="*/ 631728 w 1909763"/>
                <a:gd name="T9" fmla="*/ 1456326 h 1912938"/>
                <a:gd name="T10" fmla="*/ 647854 w 1909763"/>
                <a:gd name="T11" fmla="*/ 1533683 h 1912938"/>
                <a:gd name="T12" fmla="*/ 0 w 1909763"/>
                <a:gd name="T13" fmla="*/ 1905000 h 1912938"/>
                <a:gd name="T14" fmla="*/ 990076 w 1909763"/>
                <a:gd name="T15" fmla="*/ 547002 h 1912938"/>
                <a:gd name="T16" fmla="*/ 1084268 w 1909763"/>
                <a:gd name="T17" fmla="*/ 595709 h 1912938"/>
                <a:gd name="T18" fmla="*/ 1176565 w 1909763"/>
                <a:gd name="T19" fmla="*/ 667504 h 1912938"/>
                <a:gd name="T20" fmla="*/ 1294781 w 1909763"/>
                <a:gd name="T21" fmla="*/ 800657 h 1912938"/>
                <a:gd name="T22" fmla="*/ 1351992 w 1909763"/>
                <a:gd name="T23" fmla="*/ 906610 h 1912938"/>
                <a:gd name="T24" fmla="*/ 1367480 w 1909763"/>
                <a:gd name="T25" fmla="*/ 971447 h 1912938"/>
                <a:gd name="T26" fmla="*/ 741633 w 1909763"/>
                <a:gd name="T27" fmla="*/ 1521772 h 1912938"/>
                <a:gd name="T28" fmla="*/ 719507 w 1909763"/>
                <a:gd name="T29" fmla="*/ 1441437 h 1912938"/>
                <a:gd name="T30" fmla="*/ 689163 w 1909763"/>
                <a:gd name="T31" fmla="*/ 1362684 h 1912938"/>
                <a:gd name="T32" fmla="*/ 605717 w 1909763"/>
                <a:gd name="T33" fmla="*/ 1309233 h 1912938"/>
                <a:gd name="T34" fmla="*/ 554511 w 1909763"/>
                <a:gd name="T35" fmla="*/ 1257047 h 1912938"/>
                <a:gd name="T36" fmla="*/ 495403 w 1909763"/>
                <a:gd name="T37" fmla="*/ 1173233 h 1912938"/>
                <a:gd name="T38" fmla="*/ 414485 w 1909763"/>
                <a:gd name="T39" fmla="*/ 1167223 h 1912938"/>
                <a:gd name="T40" fmla="*/ 334200 w 1909763"/>
                <a:gd name="T41" fmla="*/ 1137810 h 1912938"/>
                <a:gd name="T42" fmla="*/ 1102115 w 1909763"/>
                <a:gd name="T43" fmla="*/ 389221 h 1912938"/>
                <a:gd name="T44" fmla="*/ 1182317 w 1909763"/>
                <a:gd name="T45" fmla="*/ 412935 h 1912938"/>
                <a:gd name="T46" fmla="*/ 1278052 w 1909763"/>
                <a:gd name="T47" fmla="*/ 467951 h 1912938"/>
                <a:gd name="T48" fmla="*/ 1390271 w 1909763"/>
                <a:gd name="T49" fmla="*/ 569762 h 1912938"/>
                <a:gd name="T50" fmla="*/ 1465401 w 1909763"/>
                <a:gd name="T51" fmla="*/ 674102 h 1912938"/>
                <a:gd name="T52" fmla="*/ 1496150 w 1909763"/>
                <a:gd name="T53" fmla="*/ 753148 h 1912938"/>
                <a:gd name="T54" fmla="*/ 1438773 w 1909763"/>
                <a:gd name="T55" fmla="*/ 874245 h 1912938"/>
                <a:gd name="T56" fmla="*/ 1394075 w 1909763"/>
                <a:gd name="T57" fmla="*/ 754728 h 1912938"/>
                <a:gd name="T58" fmla="*/ 1286611 w 1909763"/>
                <a:gd name="T59" fmla="*/ 617822 h 1912938"/>
                <a:gd name="T60" fmla="*/ 1182317 w 1909763"/>
                <a:gd name="T61" fmla="*/ 530239 h 1912938"/>
                <a:gd name="T62" fmla="*/ 1095458 w 1909763"/>
                <a:gd name="T63" fmla="*/ 479966 h 1912938"/>
                <a:gd name="T64" fmla="*/ 1079925 w 1909763"/>
                <a:gd name="T65" fmla="*/ 387324 h 1912938"/>
                <a:gd name="T66" fmla="*/ 1274840 w 1909763"/>
                <a:gd name="T67" fmla="*/ 248813 h 1912938"/>
                <a:gd name="T68" fmla="*/ 1361157 w 1909763"/>
                <a:gd name="T69" fmla="*/ 287000 h 1912938"/>
                <a:gd name="T70" fmla="*/ 1471820 w 1909763"/>
                <a:gd name="T71" fmla="*/ 367792 h 1912938"/>
                <a:gd name="T72" fmla="*/ 1577108 w 1909763"/>
                <a:gd name="T73" fmla="*/ 484246 h 1912938"/>
                <a:gd name="T74" fmla="*/ 1629910 w 1909763"/>
                <a:gd name="T75" fmla="*/ 580818 h 1912938"/>
                <a:gd name="T76" fmla="*/ 1646668 w 1909763"/>
                <a:gd name="T77" fmla="*/ 647723 h 1912938"/>
                <a:gd name="T78" fmla="*/ 1571733 w 1909763"/>
                <a:gd name="T79" fmla="*/ 701374 h 1912938"/>
                <a:gd name="T80" fmla="*/ 1500908 w 1909763"/>
                <a:gd name="T81" fmla="*/ 566932 h 1912938"/>
                <a:gd name="T82" fmla="*/ 1381077 w 1909763"/>
                <a:gd name="T83" fmla="*/ 437539 h 1912938"/>
                <a:gd name="T84" fmla="*/ 1277685 w 1909763"/>
                <a:gd name="T85" fmla="*/ 362111 h 1912938"/>
                <a:gd name="T86" fmla="*/ 1174610 w 1909763"/>
                <a:gd name="T87" fmla="*/ 313195 h 1912938"/>
                <a:gd name="T88" fmla="*/ 1571880 w 1909763"/>
                <a:gd name="T89" fmla="*/ 0 h 1912938"/>
                <a:gd name="T90" fmla="*/ 1674374 w 1909763"/>
                <a:gd name="T91" fmla="*/ 27868 h 1912938"/>
                <a:gd name="T92" fmla="*/ 1797116 w 1909763"/>
                <a:gd name="T93" fmla="*/ 110838 h 1912938"/>
                <a:gd name="T94" fmla="*/ 1880946 w 1909763"/>
                <a:gd name="T95" fmla="*/ 216927 h 1912938"/>
                <a:gd name="T96" fmla="*/ 1901825 w 1909763"/>
                <a:gd name="T97" fmla="*/ 315415 h 1912938"/>
                <a:gd name="T98" fmla="*/ 1879681 w 1909763"/>
                <a:gd name="T99" fmla="*/ 399018 h 1912938"/>
                <a:gd name="T100" fmla="*/ 1834128 w 1909763"/>
                <a:gd name="T101" fmla="*/ 461405 h 1912938"/>
                <a:gd name="T102" fmla="*/ 1716764 w 1909763"/>
                <a:gd name="T103" fmla="*/ 551026 h 1912938"/>
                <a:gd name="T104" fmla="*/ 1686079 w 1909763"/>
                <a:gd name="T105" fmla="*/ 466156 h 1912938"/>
                <a:gd name="T106" fmla="*/ 1635148 w 1909763"/>
                <a:gd name="T107" fmla="*/ 386034 h 1912938"/>
                <a:gd name="T108" fmla="*/ 1552899 w 1909763"/>
                <a:gd name="T109" fmla="*/ 297997 h 1912938"/>
                <a:gd name="T110" fmla="*/ 1465272 w 1909763"/>
                <a:gd name="T111" fmla="*/ 231811 h 1912938"/>
                <a:gd name="T112" fmla="*/ 1387135 w 1909763"/>
                <a:gd name="T113" fmla="*/ 193176 h 1912938"/>
                <a:gd name="T114" fmla="*/ 1324816 w 1909763"/>
                <a:gd name="T115" fmla="*/ 138389 h 1912938"/>
                <a:gd name="T116" fmla="*/ 1449455 w 1909763"/>
                <a:gd name="T117" fmla="*/ 33885 h 1912938"/>
                <a:gd name="T118" fmla="*/ 1518102 w 1909763"/>
                <a:gd name="T119" fmla="*/ 4750 h 19129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909763" h="1912938">
                  <a:moveTo>
                    <a:pt x="275590" y="1223963"/>
                  </a:moveTo>
                  <a:lnTo>
                    <a:pt x="276860" y="1225231"/>
                  </a:lnTo>
                  <a:lnTo>
                    <a:pt x="281623" y="1228085"/>
                  </a:lnTo>
                  <a:lnTo>
                    <a:pt x="285433" y="1229987"/>
                  </a:lnTo>
                  <a:lnTo>
                    <a:pt x="290513" y="1232207"/>
                  </a:lnTo>
                  <a:lnTo>
                    <a:pt x="296545" y="1235060"/>
                  </a:lnTo>
                  <a:lnTo>
                    <a:pt x="304165" y="1237280"/>
                  </a:lnTo>
                  <a:lnTo>
                    <a:pt x="312738" y="1239816"/>
                  </a:lnTo>
                  <a:lnTo>
                    <a:pt x="323215" y="1242036"/>
                  </a:lnTo>
                  <a:lnTo>
                    <a:pt x="335280" y="1244255"/>
                  </a:lnTo>
                  <a:lnTo>
                    <a:pt x="348933" y="1246157"/>
                  </a:lnTo>
                  <a:lnTo>
                    <a:pt x="364173" y="1248060"/>
                  </a:lnTo>
                  <a:lnTo>
                    <a:pt x="381318" y="1249328"/>
                  </a:lnTo>
                  <a:lnTo>
                    <a:pt x="400368" y="1249962"/>
                  </a:lnTo>
                  <a:lnTo>
                    <a:pt x="421958" y="1250279"/>
                  </a:lnTo>
                  <a:lnTo>
                    <a:pt x="425768" y="1261376"/>
                  </a:lnTo>
                  <a:lnTo>
                    <a:pt x="430213" y="1272474"/>
                  </a:lnTo>
                  <a:lnTo>
                    <a:pt x="434658" y="1282937"/>
                  </a:lnTo>
                  <a:lnTo>
                    <a:pt x="440055" y="1293083"/>
                  </a:lnTo>
                  <a:lnTo>
                    <a:pt x="445453" y="1303229"/>
                  </a:lnTo>
                  <a:lnTo>
                    <a:pt x="451485" y="1313375"/>
                  </a:lnTo>
                  <a:lnTo>
                    <a:pt x="457835" y="1322886"/>
                  </a:lnTo>
                  <a:lnTo>
                    <a:pt x="464185" y="1332081"/>
                  </a:lnTo>
                  <a:lnTo>
                    <a:pt x="471488" y="1341276"/>
                  </a:lnTo>
                  <a:lnTo>
                    <a:pt x="478473" y="1349837"/>
                  </a:lnTo>
                  <a:lnTo>
                    <a:pt x="485775" y="1358080"/>
                  </a:lnTo>
                  <a:lnTo>
                    <a:pt x="493395" y="1366324"/>
                  </a:lnTo>
                  <a:lnTo>
                    <a:pt x="500698" y="1374250"/>
                  </a:lnTo>
                  <a:lnTo>
                    <a:pt x="508635" y="1381860"/>
                  </a:lnTo>
                  <a:lnTo>
                    <a:pt x="516573" y="1388835"/>
                  </a:lnTo>
                  <a:lnTo>
                    <a:pt x="524510" y="1395493"/>
                  </a:lnTo>
                  <a:lnTo>
                    <a:pt x="532448" y="1402469"/>
                  </a:lnTo>
                  <a:lnTo>
                    <a:pt x="540385" y="1408810"/>
                  </a:lnTo>
                  <a:lnTo>
                    <a:pt x="555943" y="1420541"/>
                  </a:lnTo>
                  <a:lnTo>
                    <a:pt x="571500" y="1430687"/>
                  </a:lnTo>
                  <a:lnTo>
                    <a:pt x="586105" y="1439565"/>
                  </a:lnTo>
                  <a:lnTo>
                    <a:pt x="600075" y="1447492"/>
                  </a:lnTo>
                  <a:lnTo>
                    <a:pt x="612775" y="1453833"/>
                  </a:lnTo>
                  <a:lnTo>
                    <a:pt x="624523" y="1458589"/>
                  </a:lnTo>
                  <a:lnTo>
                    <a:pt x="634365" y="1462394"/>
                  </a:lnTo>
                  <a:lnTo>
                    <a:pt x="634365" y="1467784"/>
                  </a:lnTo>
                  <a:lnTo>
                    <a:pt x="634683" y="1473808"/>
                  </a:lnTo>
                  <a:lnTo>
                    <a:pt x="635318" y="1479832"/>
                  </a:lnTo>
                  <a:lnTo>
                    <a:pt x="636270" y="1486173"/>
                  </a:lnTo>
                  <a:lnTo>
                    <a:pt x="638810" y="1499173"/>
                  </a:lnTo>
                  <a:lnTo>
                    <a:pt x="641668" y="1512489"/>
                  </a:lnTo>
                  <a:lnTo>
                    <a:pt x="645795" y="1526440"/>
                  </a:lnTo>
                  <a:lnTo>
                    <a:pt x="650558" y="1540074"/>
                  </a:lnTo>
                  <a:lnTo>
                    <a:pt x="655321" y="1553707"/>
                  </a:lnTo>
                  <a:lnTo>
                    <a:pt x="660083" y="1566707"/>
                  </a:lnTo>
                  <a:lnTo>
                    <a:pt x="665481" y="1579389"/>
                  </a:lnTo>
                  <a:lnTo>
                    <a:pt x="670243" y="1590803"/>
                  </a:lnTo>
                  <a:lnTo>
                    <a:pt x="679133" y="1610144"/>
                  </a:lnTo>
                  <a:lnTo>
                    <a:pt x="685165" y="1623144"/>
                  </a:lnTo>
                  <a:lnTo>
                    <a:pt x="687388" y="1627900"/>
                  </a:lnTo>
                  <a:lnTo>
                    <a:pt x="0" y="1912938"/>
                  </a:lnTo>
                  <a:lnTo>
                    <a:pt x="275590" y="1223963"/>
                  </a:lnTo>
                  <a:close/>
                  <a:moveTo>
                    <a:pt x="923427" y="530225"/>
                  </a:moveTo>
                  <a:lnTo>
                    <a:pt x="931362" y="531813"/>
                  </a:lnTo>
                  <a:lnTo>
                    <a:pt x="941201" y="533401"/>
                  </a:lnTo>
                  <a:lnTo>
                    <a:pt x="951993" y="536259"/>
                  </a:lnTo>
                  <a:lnTo>
                    <a:pt x="965007" y="539435"/>
                  </a:lnTo>
                  <a:lnTo>
                    <a:pt x="978972" y="544199"/>
                  </a:lnTo>
                  <a:lnTo>
                    <a:pt x="994208" y="549281"/>
                  </a:lnTo>
                  <a:lnTo>
                    <a:pt x="1010713" y="555950"/>
                  </a:lnTo>
                  <a:lnTo>
                    <a:pt x="1028805" y="564526"/>
                  </a:lnTo>
                  <a:lnTo>
                    <a:pt x="1038327" y="568972"/>
                  </a:lnTo>
                  <a:lnTo>
                    <a:pt x="1047849" y="574053"/>
                  </a:lnTo>
                  <a:lnTo>
                    <a:pt x="1057689" y="579453"/>
                  </a:lnTo>
                  <a:lnTo>
                    <a:pt x="1067845" y="585487"/>
                  </a:lnTo>
                  <a:lnTo>
                    <a:pt x="1078320" y="591521"/>
                  </a:lnTo>
                  <a:lnTo>
                    <a:pt x="1088794" y="598191"/>
                  </a:lnTo>
                  <a:lnTo>
                    <a:pt x="1099903" y="605495"/>
                  </a:lnTo>
                  <a:lnTo>
                    <a:pt x="1111012" y="613118"/>
                  </a:lnTo>
                  <a:lnTo>
                    <a:pt x="1122439" y="621058"/>
                  </a:lnTo>
                  <a:lnTo>
                    <a:pt x="1133548" y="630268"/>
                  </a:lnTo>
                  <a:lnTo>
                    <a:pt x="1145609" y="639161"/>
                  </a:lnTo>
                  <a:lnTo>
                    <a:pt x="1157353" y="649006"/>
                  </a:lnTo>
                  <a:lnTo>
                    <a:pt x="1169415" y="659487"/>
                  </a:lnTo>
                  <a:lnTo>
                    <a:pt x="1181476" y="670285"/>
                  </a:lnTo>
                  <a:lnTo>
                    <a:pt x="1193855" y="681719"/>
                  </a:lnTo>
                  <a:lnTo>
                    <a:pt x="1206234" y="693787"/>
                  </a:lnTo>
                  <a:lnTo>
                    <a:pt x="1224326" y="712208"/>
                  </a:lnTo>
                  <a:lnTo>
                    <a:pt x="1241148" y="730311"/>
                  </a:lnTo>
                  <a:lnTo>
                    <a:pt x="1257336" y="748731"/>
                  </a:lnTo>
                  <a:lnTo>
                    <a:pt x="1272888" y="767152"/>
                  </a:lnTo>
                  <a:lnTo>
                    <a:pt x="1287172" y="785573"/>
                  </a:lnTo>
                  <a:lnTo>
                    <a:pt x="1300185" y="803993"/>
                  </a:lnTo>
                  <a:lnTo>
                    <a:pt x="1312246" y="822096"/>
                  </a:lnTo>
                  <a:lnTo>
                    <a:pt x="1323356" y="840199"/>
                  </a:lnTo>
                  <a:lnTo>
                    <a:pt x="1333513" y="857984"/>
                  </a:lnTo>
                  <a:lnTo>
                    <a:pt x="1343035" y="875770"/>
                  </a:lnTo>
                  <a:lnTo>
                    <a:pt x="1346843" y="884345"/>
                  </a:lnTo>
                  <a:lnTo>
                    <a:pt x="1350970" y="892920"/>
                  </a:lnTo>
                  <a:lnTo>
                    <a:pt x="1354461" y="901813"/>
                  </a:lnTo>
                  <a:lnTo>
                    <a:pt x="1357635" y="910388"/>
                  </a:lnTo>
                  <a:lnTo>
                    <a:pt x="1360809" y="918963"/>
                  </a:lnTo>
                  <a:lnTo>
                    <a:pt x="1363349" y="927220"/>
                  </a:lnTo>
                  <a:lnTo>
                    <a:pt x="1365570" y="935478"/>
                  </a:lnTo>
                  <a:lnTo>
                    <a:pt x="1367792" y="943735"/>
                  </a:lnTo>
                  <a:lnTo>
                    <a:pt x="1369697" y="951675"/>
                  </a:lnTo>
                  <a:lnTo>
                    <a:pt x="1370966" y="959933"/>
                  </a:lnTo>
                  <a:lnTo>
                    <a:pt x="1372236" y="967873"/>
                  </a:lnTo>
                  <a:lnTo>
                    <a:pt x="1373188" y="975495"/>
                  </a:lnTo>
                  <a:lnTo>
                    <a:pt x="774247" y="1579563"/>
                  </a:lnTo>
                  <a:lnTo>
                    <a:pt x="771708" y="1576387"/>
                  </a:lnTo>
                  <a:lnTo>
                    <a:pt x="768851" y="1572258"/>
                  </a:lnTo>
                  <a:lnTo>
                    <a:pt x="765042" y="1566542"/>
                  </a:lnTo>
                  <a:lnTo>
                    <a:pt x="760281" y="1559237"/>
                  </a:lnTo>
                  <a:lnTo>
                    <a:pt x="755520" y="1550344"/>
                  </a:lnTo>
                  <a:lnTo>
                    <a:pt x="749807" y="1540181"/>
                  </a:lnTo>
                  <a:lnTo>
                    <a:pt x="744728" y="1528113"/>
                  </a:lnTo>
                  <a:lnTo>
                    <a:pt x="739333" y="1515091"/>
                  </a:lnTo>
                  <a:lnTo>
                    <a:pt x="734254" y="1500164"/>
                  </a:lnTo>
                  <a:lnTo>
                    <a:pt x="731715" y="1492224"/>
                  </a:lnTo>
                  <a:lnTo>
                    <a:pt x="729493" y="1483967"/>
                  </a:lnTo>
                  <a:lnTo>
                    <a:pt x="727271" y="1475392"/>
                  </a:lnTo>
                  <a:lnTo>
                    <a:pt x="725367" y="1466181"/>
                  </a:lnTo>
                  <a:lnTo>
                    <a:pt x="724097" y="1457289"/>
                  </a:lnTo>
                  <a:lnTo>
                    <a:pt x="722510" y="1447443"/>
                  </a:lnTo>
                  <a:lnTo>
                    <a:pt x="721241" y="1437280"/>
                  </a:lnTo>
                  <a:lnTo>
                    <a:pt x="720288" y="1427117"/>
                  </a:lnTo>
                  <a:lnTo>
                    <a:pt x="719336" y="1416319"/>
                  </a:lnTo>
                  <a:lnTo>
                    <a:pt x="719336" y="1405203"/>
                  </a:lnTo>
                  <a:lnTo>
                    <a:pt x="719336" y="1394087"/>
                  </a:lnTo>
                  <a:lnTo>
                    <a:pt x="719971" y="1382018"/>
                  </a:lnTo>
                  <a:lnTo>
                    <a:pt x="705688" y="1375349"/>
                  </a:lnTo>
                  <a:lnTo>
                    <a:pt x="692039" y="1368362"/>
                  </a:lnTo>
                  <a:lnTo>
                    <a:pt x="679343" y="1361692"/>
                  </a:lnTo>
                  <a:lnTo>
                    <a:pt x="667282" y="1355023"/>
                  </a:lnTo>
                  <a:lnTo>
                    <a:pt x="655855" y="1348035"/>
                  </a:lnTo>
                  <a:lnTo>
                    <a:pt x="645381" y="1341366"/>
                  </a:lnTo>
                  <a:lnTo>
                    <a:pt x="635224" y="1334696"/>
                  </a:lnTo>
                  <a:lnTo>
                    <a:pt x="625385" y="1327709"/>
                  </a:lnTo>
                  <a:lnTo>
                    <a:pt x="616497" y="1321357"/>
                  </a:lnTo>
                  <a:lnTo>
                    <a:pt x="608245" y="1314688"/>
                  </a:lnTo>
                  <a:lnTo>
                    <a:pt x="599992" y="1308018"/>
                  </a:lnTo>
                  <a:lnTo>
                    <a:pt x="592692" y="1301349"/>
                  </a:lnTo>
                  <a:lnTo>
                    <a:pt x="585709" y="1294679"/>
                  </a:lnTo>
                  <a:lnTo>
                    <a:pt x="579361" y="1288327"/>
                  </a:lnTo>
                  <a:lnTo>
                    <a:pt x="573013" y="1281975"/>
                  </a:lnTo>
                  <a:lnTo>
                    <a:pt x="567300" y="1275306"/>
                  </a:lnTo>
                  <a:lnTo>
                    <a:pt x="561904" y="1268636"/>
                  </a:lnTo>
                  <a:lnTo>
                    <a:pt x="556825" y="1262285"/>
                  </a:lnTo>
                  <a:lnTo>
                    <a:pt x="552064" y="1255933"/>
                  </a:lnTo>
                  <a:lnTo>
                    <a:pt x="547621" y="1249898"/>
                  </a:lnTo>
                  <a:lnTo>
                    <a:pt x="539686" y="1237194"/>
                  </a:lnTo>
                  <a:lnTo>
                    <a:pt x="532703" y="1224808"/>
                  </a:lnTo>
                  <a:lnTo>
                    <a:pt x="526355" y="1212739"/>
                  </a:lnTo>
                  <a:lnTo>
                    <a:pt x="520641" y="1200988"/>
                  </a:lnTo>
                  <a:lnTo>
                    <a:pt x="509850" y="1177804"/>
                  </a:lnTo>
                  <a:lnTo>
                    <a:pt x="497471" y="1178122"/>
                  </a:lnTo>
                  <a:lnTo>
                    <a:pt x="485727" y="1178122"/>
                  </a:lnTo>
                  <a:lnTo>
                    <a:pt x="474300" y="1178122"/>
                  </a:lnTo>
                  <a:lnTo>
                    <a:pt x="463509" y="1177804"/>
                  </a:lnTo>
                  <a:lnTo>
                    <a:pt x="453352" y="1177169"/>
                  </a:lnTo>
                  <a:lnTo>
                    <a:pt x="443512" y="1175898"/>
                  </a:lnTo>
                  <a:lnTo>
                    <a:pt x="433673" y="1174628"/>
                  </a:lnTo>
                  <a:lnTo>
                    <a:pt x="424785" y="1173675"/>
                  </a:lnTo>
                  <a:lnTo>
                    <a:pt x="416215" y="1172087"/>
                  </a:lnTo>
                  <a:lnTo>
                    <a:pt x="408280" y="1170182"/>
                  </a:lnTo>
                  <a:lnTo>
                    <a:pt x="393045" y="1167006"/>
                  </a:lnTo>
                  <a:lnTo>
                    <a:pt x="379714" y="1162877"/>
                  </a:lnTo>
                  <a:lnTo>
                    <a:pt x="367653" y="1158431"/>
                  </a:lnTo>
                  <a:lnTo>
                    <a:pt x="357496" y="1153984"/>
                  </a:lnTo>
                  <a:lnTo>
                    <a:pt x="348926" y="1149855"/>
                  </a:lnTo>
                  <a:lnTo>
                    <a:pt x="341308" y="1146044"/>
                  </a:lnTo>
                  <a:lnTo>
                    <a:pt x="335595" y="1142551"/>
                  </a:lnTo>
                  <a:lnTo>
                    <a:pt x="331151" y="1139375"/>
                  </a:lnTo>
                  <a:lnTo>
                    <a:pt x="327660" y="1137152"/>
                  </a:lnTo>
                  <a:lnTo>
                    <a:pt x="325438" y="1134928"/>
                  </a:lnTo>
                  <a:lnTo>
                    <a:pt x="923427" y="530225"/>
                  </a:lnTo>
                  <a:close/>
                  <a:moveTo>
                    <a:pt x="1084432" y="388938"/>
                  </a:moveTo>
                  <a:lnTo>
                    <a:pt x="1089844" y="389573"/>
                  </a:lnTo>
                  <a:lnTo>
                    <a:pt x="1097165" y="389891"/>
                  </a:lnTo>
                  <a:lnTo>
                    <a:pt x="1106715" y="390843"/>
                  </a:lnTo>
                  <a:lnTo>
                    <a:pt x="1118175" y="392748"/>
                  </a:lnTo>
                  <a:lnTo>
                    <a:pt x="1132499" y="396241"/>
                  </a:lnTo>
                  <a:lnTo>
                    <a:pt x="1140458" y="398146"/>
                  </a:lnTo>
                  <a:lnTo>
                    <a:pt x="1148734" y="400686"/>
                  </a:lnTo>
                  <a:lnTo>
                    <a:pt x="1157329" y="403226"/>
                  </a:lnTo>
                  <a:lnTo>
                    <a:pt x="1166879" y="406718"/>
                  </a:lnTo>
                  <a:lnTo>
                    <a:pt x="1176747" y="410528"/>
                  </a:lnTo>
                  <a:lnTo>
                    <a:pt x="1187252" y="414656"/>
                  </a:lnTo>
                  <a:lnTo>
                    <a:pt x="1197756" y="419418"/>
                  </a:lnTo>
                  <a:lnTo>
                    <a:pt x="1208579" y="424816"/>
                  </a:lnTo>
                  <a:lnTo>
                    <a:pt x="1220358" y="430848"/>
                  </a:lnTo>
                  <a:lnTo>
                    <a:pt x="1232136" y="437198"/>
                  </a:lnTo>
                  <a:lnTo>
                    <a:pt x="1244550" y="444183"/>
                  </a:lnTo>
                  <a:lnTo>
                    <a:pt x="1256965" y="452121"/>
                  </a:lnTo>
                  <a:lnTo>
                    <a:pt x="1270017" y="460376"/>
                  </a:lnTo>
                  <a:lnTo>
                    <a:pt x="1283386" y="469901"/>
                  </a:lnTo>
                  <a:lnTo>
                    <a:pt x="1296438" y="480061"/>
                  </a:lnTo>
                  <a:lnTo>
                    <a:pt x="1310444" y="490856"/>
                  </a:lnTo>
                  <a:lnTo>
                    <a:pt x="1324450" y="502286"/>
                  </a:lnTo>
                  <a:lnTo>
                    <a:pt x="1338775" y="514986"/>
                  </a:lnTo>
                  <a:lnTo>
                    <a:pt x="1353100" y="528003"/>
                  </a:lnTo>
                  <a:lnTo>
                    <a:pt x="1367743" y="542291"/>
                  </a:lnTo>
                  <a:lnTo>
                    <a:pt x="1382386" y="557531"/>
                  </a:lnTo>
                  <a:lnTo>
                    <a:pt x="1396074" y="572136"/>
                  </a:lnTo>
                  <a:lnTo>
                    <a:pt x="1408489" y="586423"/>
                  </a:lnTo>
                  <a:lnTo>
                    <a:pt x="1420267" y="600393"/>
                  </a:lnTo>
                  <a:lnTo>
                    <a:pt x="1430772" y="613728"/>
                  </a:lnTo>
                  <a:lnTo>
                    <a:pt x="1440640" y="627381"/>
                  </a:lnTo>
                  <a:lnTo>
                    <a:pt x="1449235" y="640081"/>
                  </a:lnTo>
                  <a:lnTo>
                    <a:pt x="1457511" y="653098"/>
                  </a:lnTo>
                  <a:lnTo>
                    <a:pt x="1464833" y="665163"/>
                  </a:lnTo>
                  <a:lnTo>
                    <a:pt x="1471517" y="676911"/>
                  </a:lnTo>
                  <a:lnTo>
                    <a:pt x="1477566" y="688341"/>
                  </a:lnTo>
                  <a:lnTo>
                    <a:pt x="1482341" y="699136"/>
                  </a:lnTo>
                  <a:lnTo>
                    <a:pt x="1487434" y="709613"/>
                  </a:lnTo>
                  <a:lnTo>
                    <a:pt x="1490935" y="720408"/>
                  </a:lnTo>
                  <a:lnTo>
                    <a:pt x="1494755" y="729616"/>
                  </a:lnTo>
                  <a:lnTo>
                    <a:pt x="1497939" y="739141"/>
                  </a:lnTo>
                  <a:lnTo>
                    <a:pt x="1500167" y="747713"/>
                  </a:lnTo>
                  <a:lnTo>
                    <a:pt x="1502395" y="756286"/>
                  </a:lnTo>
                  <a:lnTo>
                    <a:pt x="1503987" y="763906"/>
                  </a:lnTo>
                  <a:lnTo>
                    <a:pt x="1505260" y="771526"/>
                  </a:lnTo>
                  <a:lnTo>
                    <a:pt x="1507170" y="784543"/>
                  </a:lnTo>
                  <a:lnTo>
                    <a:pt x="1508125" y="795338"/>
                  </a:lnTo>
                  <a:lnTo>
                    <a:pt x="1508125" y="804228"/>
                  </a:lnTo>
                  <a:lnTo>
                    <a:pt x="1507807" y="810261"/>
                  </a:lnTo>
                  <a:lnTo>
                    <a:pt x="1506852" y="815341"/>
                  </a:lnTo>
                  <a:lnTo>
                    <a:pt x="1444778" y="877888"/>
                  </a:lnTo>
                  <a:lnTo>
                    <a:pt x="1442550" y="864553"/>
                  </a:lnTo>
                  <a:lnTo>
                    <a:pt x="1439048" y="851218"/>
                  </a:lnTo>
                  <a:lnTo>
                    <a:pt x="1435228" y="836296"/>
                  </a:lnTo>
                  <a:lnTo>
                    <a:pt x="1430135" y="821691"/>
                  </a:lnTo>
                  <a:lnTo>
                    <a:pt x="1424087" y="806451"/>
                  </a:lnTo>
                  <a:lnTo>
                    <a:pt x="1416765" y="790576"/>
                  </a:lnTo>
                  <a:lnTo>
                    <a:pt x="1408807" y="774383"/>
                  </a:lnTo>
                  <a:lnTo>
                    <a:pt x="1399894" y="757873"/>
                  </a:lnTo>
                  <a:lnTo>
                    <a:pt x="1390026" y="741363"/>
                  </a:lnTo>
                  <a:lnTo>
                    <a:pt x="1378884" y="724536"/>
                  </a:lnTo>
                  <a:lnTo>
                    <a:pt x="1367106" y="707073"/>
                  </a:lnTo>
                  <a:lnTo>
                    <a:pt x="1353737" y="689928"/>
                  </a:lnTo>
                  <a:lnTo>
                    <a:pt x="1340048" y="672466"/>
                  </a:lnTo>
                  <a:lnTo>
                    <a:pt x="1325087" y="655003"/>
                  </a:lnTo>
                  <a:lnTo>
                    <a:pt x="1308852" y="637541"/>
                  </a:lnTo>
                  <a:lnTo>
                    <a:pt x="1291981" y="620396"/>
                  </a:lnTo>
                  <a:lnTo>
                    <a:pt x="1278611" y="607061"/>
                  </a:lnTo>
                  <a:lnTo>
                    <a:pt x="1264923" y="594361"/>
                  </a:lnTo>
                  <a:lnTo>
                    <a:pt x="1251235" y="582296"/>
                  </a:lnTo>
                  <a:lnTo>
                    <a:pt x="1238184" y="570866"/>
                  </a:lnTo>
                  <a:lnTo>
                    <a:pt x="1224814" y="560388"/>
                  </a:lnTo>
                  <a:lnTo>
                    <a:pt x="1212081" y="550228"/>
                  </a:lnTo>
                  <a:lnTo>
                    <a:pt x="1199348" y="541021"/>
                  </a:lnTo>
                  <a:lnTo>
                    <a:pt x="1187252" y="532448"/>
                  </a:lnTo>
                  <a:lnTo>
                    <a:pt x="1175155" y="524511"/>
                  </a:lnTo>
                  <a:lnTo>
                    <a:pt x="1163059" y="516573"/>
                  </a:lnTo>
                  <a:lnTo>
                    <a:pt x="1151917" y="509588"/>
                  </a:lnTo>
                  <a:lnTo>
                    <a:pt x="1140776" y="502921"/>
                  </a:lnTo>
                  <a:lnTo>
                    <a:pt x="1129953" y="496888"/>
                  </a:lnTo>
                  <a:lnTo>
                    <a:pt x="1119766" y="491808"/>
                  </a:lnTo>
                  <a:lnTo>
                    <a:pt x="1109580" y="486411"/>
                  </a:lnTo>
                  <a:lnTo>
                    <a:pt x="1100030" y="481966"/>
                  </a:lnTo>
                  <a:lnTo>
                    <a:pt x="1082522" y="474028"/>
                  </a:lnTo>
                  <a:lnTo>
                    <a:pt x="1066287" y="467678"/>
                  </a:lnTo>
                  <a:lnTo>
                    <a:pt x="1052599" y="462598"/>
                  </a:lnTo>
                  <a:lnTo>
                    <a:pt x="1040821" y="459106"/>
                  </a:lnTo>
                  <a:lnTo>
                    <a:pt x="1031590" y="456248"/>
                  </a:lnTo>
                  <a:lnTo>
                    <a:pt x="1024905" y="454343"/>
                  </a:lnTo>
                  <a:lnTo>
                    <a:pt x="1019175" y="453391"/>
                  </a:lnTo>
                  <a:lnTo>
                    <a:pt x="1084432" y="388938"/>
                  </a:lnTo>
                  <a:close/>
                  <a:moveTo>
                    <a:pt x="1213168" y="238125"/>
                  </a:moveTo>
                  <a:lnTo>
                    <a:pt x="1218883" y="238125"/>
                  </a:lnTo>
                  <a:lnTo>
                    <a:pt x="1226186" y="238759"/>
                  </a:lnTo>
                  <a:lnTo>
                    <a:pt x="1236028" y="239709"/>
                  </a:lnTo>
                  <a:lnTo>
                    <a:pt x="1248411" y="242245"/>
                  </a:lnTo>
                  <a:lnTo>
                    <a:pt x="1263016" y="245414"/>
                  </a:lnTo>
                  <a:lnTo>
                    <a:pt x="1270953" y="247315"/>
                  </a:lnTo>
                  <a:lnTo>
                    <a:pt x="1280161" y="249850"/>
                  </a:lnTo>
                  <a:lnTo>
                    <a:pt x="1289051" y="253020"/>
                  </a:lnTo>
                  <a:lnTo>
                    <a:pt x="1298893" y="256506"/>
                  </a:lnTo>
                  <a:lnTo>
                    <a:pt x="1309053" y="260625"/>
                  </a:lnTo>
                  <a:lnTo>
                    <a:pt x="1319848" y="264745"/>
                  </a:lnTo>
                  <a:lnTo>
                    <a:pt x="1330961" y="269816"/>
                  </a:lnTo>
                  <a:lnTo>
                    <a:pt x="1342391" y="275203"/>
                  </a:lnTo>
                  <a:lnTo>
                    <a:pt x="1354456" y="281541"/>
                  </a:lnTo>
                  <a:lnTo>
                    <a:pt x="1366838" y="288196"/>
                  </a:lnTo>
                  <a:lnTo>
                    <a:pt x="1379538" y="295802"/>
                  </a:lnTo>
                  <a:lnTo>
                    <a:pt x="1392873" y="303725"/>
                  </a:lnTo>
                  <a:lnTo>
                    <a:pt x="1405891" y="312598"/>
                  </a:lnTo>
                  <a:lnTo>
                    <a:pt x="1419861" y="322422"/>
                  </a:lnTo>
                  <a:lnTo>
                    <a:pt x="1433831" y="332880"/>
                  </a:lnTo>
                  <a:lnTo>
                    <a:pt x="1448436" y="344289"/>
                  </a:lnTo>
                  <a:lnTo>
                    <a:pt x="1463041" y="356332"/>
                  </a:lnTo>
                  <a:lnTo>
                    <a:pt x="1477963" y="369325"/>
                  </a:lnTo>
                  <a:lnTo>
                    <a:pt x="1492886" y="383269"/>
                  </a:lnTo>
                  <a:lnTo>
                    <a:pt x="1508126" y="398164"/>
                  </a:lnTo>
                  <a:lnTo>
                    <a:pt x="1523366" y="413692"/>
                  </a:lnTo>
                  <a:lnTo>
                    <a:pt x="1537653" y="428587"/>
                  </a:lnTo>
                  <a:lnTo>
                    <a:pt x="1550353" y="443481"/>
                  </a:lnTo>
                  <a:lnTo>
                    <a:pt x="1562418" y="458376"/>
                  </a:lnTo>
                  <a:lnTo>
                    <a:pt x="1573848" y="472637"/>
                  </a:lnTo>
                  <a:lnTo>
                    <a:pt x="1583691" y="486264"/>
                  </a:lnTo>
                  <a:lnTo>
                    <a:pt x="1593216" y="499891"/>
                  </a:lnTo>
                  <a:lnTo>
                    <a:pt x="1601471" y="512884"/>
                  </a:lnTo>
                  <a:lnTo>
                    <a:pt x="1609091" y="525878"/>
                  </a:lnTo>
                  <a:lnTo>
                    <a:pt x="1616076" y="538237"/>
                  </a:lnTo>
                  <a:lnTo>
                    <a:pt x="1622108" y="549963"/>
                  </a:lnTo>
                  <a:lnTo>
                    <a:pt x="1627823" y="561371"/>
                  </a:lnTo>
                  <a:lnTo>
                    <a:pt x="1632268" y="572780"/>
                  </a:lnTo>
                  <a:lnTo>
                    <a:pt x="1636713" y="583238"/>
                  </a:lnTo>
                  <a:lnTo>
                    <a:pt x="1640206" y="593379"/>
                  </a:lnTo>
                  <a:lnTo>
                    <a:pt x="1643699" y="603203"/>
                  </a:lnTo>
                  <a:lnTo>
                    <a:pt x="1646239" y="612077"/>
                  </a:lnTo>
                  <a:lnTo>
                    <a:pt x="1648143" y="620633"/>
                  </a:lnTo>
                  <a:lnTo>
                    <a:pt x="1650049" y="628873"/>
                  </a:lnTo>
                  <a:lnTo>
                    <a:pt x="1651636" y="636478"/>
                  </a:lnTo>
                  <a:lnTo>
                    <a:pt x="1652589" y="643767"/>
                  </a:lnTo>
                  <a:lnTo>
                    <a:pt x="1653541" y="650422"/>
                  </a:lnTo>
                  <a:lnTo>
                    <a:pt x="1654176" y="661514"/>
                  </a:lnTo>
                  <a:lnTo>
                    <a:pt x="1654176" y="670705"/>
                  </a:lnTo>
                  <a:lnTo>
                    <a:pt x="1653859" y="677043"/>
                  </a:lnTo>
                  <a:lnTo>
                    <a:pt x="1652906" y="682747"/>
                  </a:lnTo>
                  <a:lnTo>
                    <a:pt x="1588136" y="747713"/>
                  </a:lnTo>
                  <a:lnTo>
                    <a:pt x="1585596" y="733769"/>
                  </a:lnTo>
                  <a:lnTo>
                    <a:pt x="1582421" y="719508"/>
                  </a:lnTo>
                  <a:lnTo>
                    <a:pt x="1578293" y="704297"/>
                  </a:lnTo>
                  <a:lnTo>
                    <a:pt x="1572896" y="689085"/>
                  </a:lnTo>
                  <a:lnTo>
                    <a:pt x="1566546" y="672923"/>
                  </a:lnTo>
                  <a:lnTo>
                    <a:pt x="1559561" y="656761"/>
                  </a:lnTo>
                  <a:lnTo>
                    <a:pt x="1550671" y="639964"/>
                  </a:lnTo>
                  <a:lnTo>
                    <a:pt x="1541463" y="622534"/>
                  </a:lnTo>
                  <a:lnTo>
                    <a:pt x="1531303" y="605105"/>
                  </a:lnTo>
                  <a:lnTo>
                    <a:pt x="1519556" y="587358"/>
                  </a:lnTo>
                  <a:lnTo>
                    <a:pt x="1507173" y="569294"/>
                  </a:lnTo>
                  <a:lnTo>
                    <a:pt x="1493521" y="551230"/>
                  </a:lnTo>
                  <a:lnTo>
                    <a:pt x="1479233" y="533166"/>
                  </a:lnTo>
                  <a:lnTo>
                    <a:pt x="1463676" y="514786"/>
                  </a:lnTo>
                  <a:lnTo>
                    <a:pt x="1446848" y="497039"/>
                  </a:lnTo>
                  <a:lnTo>
                    <a:pt x="1429386" y="478975"/>
                  </a:lnTo>
                  <a:lnTo>
                    <a:pt x="1415098" y="465031"/>
                  </a:lnTo>
                  <a:lnTo>
                    <a:pt x="1400811" y="451721"/>
                  </a:lnTo>
                  <a:lnTo>
                    <a:pt x="1386841" y="439362"/>
                  </a:lnTo>
                  <a:lnTo>
                    <a:pt x="1372871" y="427636"/>
                  </a:lnTo>
                  <a:lnTo>
                    <a:pt x="1359536" y="416544"/>
                  </a:lnTo>
                  <a:lnTo>
                    <a:pt x="1345883" y="406086"/>
                  </a:lnTo>
                  <a:lnTo>
                    <a:pt x="1332548" y="396262"/>
                  </a:lnTo>
                  <a:lnTo>
                    <a:pt x="1319848" y="387389"/>
                  </a:lnTo>
                  <a:lnTo>
                    <a:pt x="1307148" y="378832"/>
                  </a:lnTo>
                  <a:lnTo>
                    <a:pt x="1295083" y="370909"/>
                  </a:lnTo>
                  <a:lnTo>
                    <a:pt x="1283018" y="363620"/>
                  </a:lnTo>
                  <a:lnTo>
                    <a:pt x="1271271" y="356648"/>
                  </a:lnTo>
                  <a:lnTo>
                    <a:pt x="1260158" y="350627"/>
                  </a:lnTo>
                  <a:lnTo>
                    <a:pt x="1249681" y="344606"/>
                  </a:lnTo>
                  <a:lnTo>
                    <a:pt x="1239203" y="339219"/>
                  </a:lnTo>
                  <a:lnTo>
                    <a:pt x="1229361" y="334782"/>
                  </a:lnTo>
                  <a:lnTo>
                    <a:pt x="1210628" y="326542"/>
                  </a:lnTo>
                  <a:lnTo>
                    <a:pt x="1193801" y="319887"/>
                  </a:lnTo>
                  <a:lnTo>
                    <a:pt x="1179513" y="314500"/>
                  </a:lnTo>
                  <a:lnTo>
                    <a:pt x="1167766" y="310697"/>
                  </a:lnTo>
                  <a:lnTo>
                    <a:pt x="1157923" y="307845"/>
                  </a:lnTo>
                  <a:lnTo>
                    <a:pt x="1150621" y="306260"/>
                  </a:lnTo>
                  <a:lnTo>
                    <a:pt x="1144588" y="304992"/>
                  </a:lnTo>
                  <a:lnTo>
                    <a:pt x="1213168" y="238125"/>
                  </a:lnTo>
                  <a:close/>
                  <a:moveTo>
                    <a:pt x="1555569" y="0"/>
                  </a:moveTo>
                  <a:lnTo>
                    <a:pt x="1566687" y="0"/>
                  </a:lnTo>
                  <a:lnTo>
                    <a:pt x="1578441" y="0"/>
                  </a:lnTo>
                  <a:lnTo>
                    <a:pt x="1589876" y="1272"/>
                  </a:lnTo>
                  <a:lnTo>
                    <a:pt x="1601948" y="2862"/>
                  </a:lnTo>
                  <a:lnTo>
                    <a:pt x="1614337" y="5088"/>
                  </a:lnTo>
                  <a:lnTo>
                    <a:pt x="1627043" y="7950"/>
                  </a:lnTo>
                  <a:lnTo>
                    <a:pt x="1640385" y="11766"/>
                  </a:lnTo>
                  <a:lnTo>
                    <a:pt x="1653409" y="16218"/>
                  </a:lnTo>
                  <a:lnTo>
                    <a:pt x="1667386" y="21624"/>
                  </a:lnTo>
                  <a:lnTo>
                    <a:pt x="1681363" y="27984"/>
                  </a:lnTo>
                  <a:lnTo>
                    <a:pt x="1695976" y="35298"/>
                  </a:lnTo>
                  <a:lnTo>
                    <a:pt x="1710588" y="42930"/>
                  </a:lnTo>
                  <a:lnTo>
                    <a:pt x="1725836" y="52152"/>
                  </a:lnTo>
                  <a:lnTo>
                    <a:pt x="1741084" y="62010"/>
                  </a:lnTo>
                  <a:lnTo>
                    <a:pt x="1756649" y="72822"/>
                  </a:lnTo>
                  <a:lnTo>
                    <a:pt x="1772850" y="84588"/>
                  </a:lnTo>
                  <a:lnTo>
                    <a:pt x="1789051" y="97626"/>
                  </a:lnTo>
                  <a:lnTo>
                    <a:pt x="1804617" y="111300"/>
                  </a:lnTo>
                  <a:lnTo>
                    <a:pt x="1819547" y="124656"/>
                  </a:lnTo>
                  <a:lnTo>
                    <a:pt x="1832571" y="138330"/>
                  </a:lnTo>
                  <a:lnTo>
                    <a:pt x="1844642" y="151686"/>
                  </a:lnTo>
                  <a:lnTo>
                    <a:pt x="1856078" y="165042"/>
                  </a:lnTo>
                  <a:lnTo>
                    <a:pt x="1865608" y="178398"/>
                  </a:lnTo>
                  <a:lnTo>
                    <a:pt x="1874502" y="191755"/>
                  </a:lnTo>
                  <a:lnTo>
                    <a:pt x="1881809" y="204475"/>
                  </a:lnTo>
                  <a:lnTo>
                    <a:pt x="1888797" y="217831"/>
                  </a:lnTo>
                  <a:lnTo>
                    <a:pt x="1894197" y="230869"/>
                  </a:lnTo>
                  <a:lnTo>
                    <a:pt x="1898962" y="243907"/>
                  </a:lnTo>
                  <a:lnTo>
                    <a:pt x="1902457" y="256309"/>
                  </a:lnTo>
                  <a:lnTo>
                    <a:pt x="1905633" y="268711"/>
                  </a:lnTo>
                  <a:lnTo>
                    <a:pt x="1907857" y="281113"/>
                  </a:lnTo>
                  <a:lnTo>
                    <a:pt x="1908810" y="293197"/>
                  </a:lnTo>
                  <a:lnTo>
                    <a:pt x="1909763" y="305281"/>
                  </a:lnTo>
                  <a:lnTo>
                    <a:pt x="1909763" y="316729"/>
                  </a:lnTo>
                  <a:lnTo>
                    <a:pt x="1908492" y="328177"/>
                  </a:lnTo>
                  <a:lnTo>
                    <a:pt x="1907539" y="339307"/>
                  </a:lnTo>
                  <a:lnTo>
                    <a:pt x="1905316" y="350437"/>
                  </a:lnTo>
                  <a:lnTo>
                    <a:pt x="1902457" y="360931"/>
                  </a:lnTo>
                  <a:lnTo>
                    <a:pt x="1899598" y="371425"/>
                  </a:lnTo>
                  <a:lnTo>
                    <a:pt x="1895786" y="381601"/>
                  </a:lnTo>
                  <a:lnTo>
                    <a:pt x="1891656" y="391459"/>
                  </a:lnTo>
                  <a:lnTo>
                    <a:pt x="1887527" y="400681"/>
                  </a:lnTo>
                  <a:lnTo>
                    <a:pt x="1882762" y="409903"/>
                  </a:lnTo>
                  <a:lnTo>
                    <a:pt x="1877361" y="418490"/>
                  </a:lnTo>
                  <a:lnTo>
                    <a:pt x="1871643" y="426758"/>
                  </a:lnTo>
                  <a:lnTo>
                    <a:pt x="1865925" y="434708"/>
                  </a:lnTo>
                  <a:lnTo>
                    <a:pt x="1860208" y="442340"/>
                  </a:lnTo>
                  <a:lnTo>
                    <a:pt x="1854172" y="449336"/>
                  </a:lnTo>
                  <a:lnTo>
                    <a:pt x="1847501" y="456014"/>
                  </a:lnTo>
                  <a:lnTo>
                    <a:pt x="1841783" y="463328"/>
                  </a:lnTo>
                  <a:lnTo>
                    <a:pt x="1830983" y="476048"/>
                  </a:lnTo>
                  <a:lnTo>
                    <a:pt x="1801122" y="514208"/>
                  </a:lnTo>
                  <a:lnTo>
                    <a:pt x="1764909" y="560636"/>
                  </a:lnTo>
                  <a:lnTo>
                    <a:pt x="1730283" y="604838"/>
                  </a:lnTo>
                  <a:lnTo>
                    <a:pt x="1729648" y="593708"/>
                  </a:lnTo>
                  <a:lnTo>
                    <a:pt x="1728377" y="581306"/>
                  </a:lnTo>
                  <a:lnTo>
                    <a:pt x="1726471" y="567632"/>
                  </a:lnTo>
                  <a:lnTo>
                    <a:pt x="1723930" y="553322"/>
                  </a:lnTo>
                  <a:lnTo>
                    <a:pt x="1720118" y="537740"/>
                  </a:lnTo>
                  <a:lnTo>
                    <a:pt x="1715353" y="521840"/>
                  </a:lnTo>
                  <a:lnTo>
                    <a:pt x="1712494" y="513254"/>
                  </a:lnTo>
                  <a:lnTo>
                    <a:pt x="1709318" y="504668"/>
                  </a:lnTo>
                  <a:lnTo>
                    <a:pt x="1705823" y="496082"/>
                  </a:lnTo>
                  <a:lnTo>
                    <a:pt x="1702011" y="487178"/>
                  </a:lnTo>
                  <a:lnTo>
                    <a:pt x="1697882" y="477638"/>
                  </a:lnTo>
                  <a:lnTo>
                    <a:pt x="1693117" y="468098"/>
                  </a:lnTo>
                  <a:lnTo>
                    <a:pt x="1688034" y="458876"/>
                  </a:lnTo>
                  <a:lnTo>
                    <a:pt x="1682952" y="449018"/>
                  </a:lnTo>
                  <a:lnTo>
                    <a:pt x="1677234" y="439160"/>
                  </a:lnTo>
                  <a:lnTo>
                    <a:pt x="1670881" y="428984"/>
                  </a:lnTo>
                  <a:lnTo>
                    <a:pt x="1664527" y="418808"/>
                  </a:lnTo>
                  <a:lnTo>
                    <a:pt x="1657221" y="408631"/>
                  </a:lnTo>
                  <a:lnTo>
                    <a:pt x="1649915" y="398137"/>
                  </a:lnTo>
                  <a:lnTo>
                    <a:pt x="1641973" y="387643"/>
                  </a:lnTo>
                  <a:lnTo>
                    <a:pt x="1633079" y="376831"/>
                  </a:lnTo>
                  <a:lnTo>
                    <a:pt x="1624184" y="365701"/>
                  </a:lnTo>
                  <a:lnTo>
                    <a:pt x="1614337" y="354889"/>
                  </a:lnTo>
                  <a:lnTo>
                    <a:pt x="1604489" y="343441"/>
                  </a:lnTo>
                  <a:lnTo>
                    <a:pt x="1593688" y="332311"/>
                  </a:lnTo>
                  <a:lnTo>
                    <a:pt x="1582570" y="320863"/>
                  </a:lnTo>
                  <a:lnTo>
                    <a:pt x="1571134" y="310051"/>
                  </a:lnTo>
                  <a:lnTo>
                    <a:pt x="1559381" y="299239"/>
                  </a:lnTo>
                  <a:lnTo>
                    <a:pt x="1548263" y="289381"/>
                  </a:lnTo>
                  <a:lnTo>
                    <a:pt x="1536827" y="279523"/>
                  </a:lnTo>
                  <a:lnTo>
                    <a:pt x="1525709" y="270619"/>
                  </a:lnTo>
                  <a:lnTo>
                    <a:pt x="1514590" y="262351"/>
                  </a:lnTo>
                  <a:lnTo>
                    <a:pt x="1503472" y="254083"/>
                  </a:lnTo>
                  <a:lnTo>
                    <a:pt x="1492672" y="246451"/>
                  </a:lnTo>
                  <a:lnTo>
                    <a:pt x="1481871" y="239137"/>
                  </a:lnTo>
                  <a:lnTo>
                    <a:pt x="1471388" y="232777"/>
                  </a:lnTo>
                  <a:lnTo>
                    <a:pt x="1460905" y="226417"/>
                  </a:lnTo>
                  <a:lnTo>
                    <a:pt x="1450740" y="220693"/>
                  </a:lnTo>
                  <a:lnTo>
                    <a:pt x="1440575" y="215287"/>
                  </a:lnTo>
                  <a:lnTo>
                    <a:pt x="1430410" y="210199"/>
                  </a:lnTo>
                  <a:lnTo>
                    <a:pt x="1420562" y="205747"/>
                  </a:lnTo>
                  <a:lnTo>
                    <a:pt x="1411350" y="201613"/>
                  </a:lnTo>
                  <a:lnTo>
                    <a:pt x="1401820" y="197479"/>
                  </a:lnTo>
                  <a:lnTo>
                    <a:pt x="1392925" y="193981"/>
                  </a:lnTo>
                  <a:lnTo>
                    <a:pt x="1375136" y="187620"/>
                  </a:lnTo>
                  <a:lnTo>
                    <a:pt x="1358300" y="182850"/>
                  </a:lnTo>
                  <a:lnTo>
                    <a:pt x="1342417" y="178716"/>
                  </a:lnTo>
                  <a:lnTo>
                    <a:pt x="1327805" y="175536"/>
                  </a:lnTo>
                  <a:lnTo>
                    <a:pt x="1314145" y="173310"/>
                  </a:lnTo>
                  <a:lnTo>
                    <a:pt x="1301756" y="171720"/>
                  </a:lnTo>
                  <a:lnTo>
                    <a:pt x="1290638" y="171084"/>
                  </a:lnTo>
                  <a:lnTo>
                    <a:pt x="1330346" y="138966"/>
                  </a:lnTo>
                  <a:lnTo>
                    <a:pt x="1370689" y="105894"/>
                  </a:lnTo>
                  <a:lnTo>
                    <a:pt x="1405950" y="76638"/>
                  </a:lnTo>
                  <a:lnTo>
                    <a:pt x="1419609" y="64554"/>
                  </a:lnTo>
                  <a:lnTo>
                    <a:pt x="1429774" y="55650"/>
                  </a:lnTo>
                  <a:lnTo>
                    <a:pt x="1435810" y="49926"/>
                  </a:lnTo>
                  <a:lnTo>
                    <a:pt x="1442163" y="44520"/>
                  </a:lnTo>
                  <a:lnTo>
                    <a:pt x="1448834" y="39432"/>
                  </a:lnTo>
                  <a:lnTo>
                    <a:pt x="1455505" y="34026"/>
                  </a:lnTo>
                  <a:lnTo>
                    <a:pt x="1463129" y="29256"/>
                  </a:lnTo>
                  <a:lnTo>
                    <a:pt x="1470753" y="24486"/>
                  </a:lnTo>
                  <a:lnTo>
                    <a:pt x="1479012" y="20352"/>
                  </a:lnTo>
                  <a:lnTo>
                    <a:pt x="1487271" y="16218"/>
                  </a:lnTo>
                  <a:lnTo>
                    <a:pt x="1495848" y="13038"/>
                  </a:lnTo>
                  <a:lnTo>
                    <a:pt x="1505378" y="9540"/>
                  </a:lnTo>
                  <a:lnTo>
                    <a:pt x="1514590" y="6996"/>
                  </a:lnTo>
                  <a:lnTo>
                    <a:pt x="1524438" y="4770"/>
                  </a:lnTo>
                  <a:lnTo>
                    <a:pt x="1534285" y="2544"/>
                  </a:lnTo>
                  <a:lnTo>
                    <a:pt x="1544768" y="1272"/>
                  </a:lnTo>
                  <a:lnTo>
                    <a:pt x="15555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5761" y="1748410"/>
            <a:ext cx="7916140" cy="120032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例：某外设接口有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个端口，地址为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2F0H——2F3H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，由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A15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A2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译码得到，而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A0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用来区分接口中的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个端口。试画出该接口与系统的连接图。</a:t>
            </a:r>
            <a:endParaRPr lang="zh-CN" altLang="en-US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5458" y="1245173"/>
            <a:ext cx="7739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系统中，因地址资源丰富，多采用部分地址译码。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地址译码例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82688" y="2162175"/>
            <a:ext cx="77724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地址范围：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cs typeface="Tahoma" panose="020B0604030504040204" pitchFamily="34" charset="0"/>
              </a:rPr>
              <a:t>× × × ×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</a:rPr>
              <a:t>0 0 1 0 1 1 1 1 0 0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</a:rPr>
              <a:t>0 0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</a:rPr>
              <a:t>   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</a:rPr>
              <a:t>…….                 ……                ……     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cs typeface="Tahoma" panose="020B0604030504040204" pitchFamily="34" charset="0"/>
              </a:rPr>
              <a:t>× × × ×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</a:rPr>
              <a:t>0 0 1 0 1 1 1 1 0 0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</a:rPr>
              <a:t>1 1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/>
            </a:endParaRPr>
          </a:p>
        </p:txBody>
      </p:sp>
      <p:sp>
        <p:nvSpPr>
          <p:cNvPr id="15" name="AutoShape 4"/>
          <p:cNvSpPr/>
          <p:nvPr/>
        </p:nvSpPr>
        <p:spPr bwMode="auto">
          <a:xfrm rot="16200000">
            <a:off x="2649538" y="3549650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41588" y="4378325"/>
            <a:ext cx="215900" cy="8778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820863" y="523081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任意状态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405188" y="2484438"/>
            <a:ext cx="3636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990033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990033"/>
                </a:solidFill>
                <a:ea typeface="宋体" panose="02010600030101010101" pitchFamily="2" charset="-122"/>
              </a:rPr>
              <a:t>11……………………………..A1A0</a:t>
            </a:r>
            <a:endParaRPr lang="en-US" altLang="zh-CN" sz="1600">
              <a:solidFill>
                <a:srgbClr val="990033"/>
              </a:solidFill>
              <a:ea typeface="宋体" panose="02010600030101010101" pitchFamily="2" charset="-122"/>
            </a:endParaRPr>
          </a:p>
        </p:txBody>
      </p:sp>
      <p:sp>
        <p:nvSpPr>
          <p:cNvPr id="19" name="AutoShape 9"/>
          <p:cNvSpPr/>
          <p:nvPr/>
        </p:nvSpPr>
        <p:spPr bwMode="auto">
          <a:xfrm rot="16200000">
            <a:off x="6588125" y="4017963"/>
            <a:ext cx="144463" cy="287337"/>
          </a:xfrm>
          <a:prstGeom prst="leftBrace">
            <a:avLst>
              <a:gd name="adj1" fmla="val 16566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6673850" y="4330700"/>
            <a:ext cx="0" cy="863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940425" y="53133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片内地址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2470150" y="5688013"/>
            <a:ext cx="14288" cy="404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1619250" y="61214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图中不接入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19" grpId="0" animBg="1"/>
      <p:bldP spid="21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地址译码例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84505" y="1795501"/>
            <a:ext cx="43211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译码电路图：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115418" y="2157451"/>
            <a:ext cx="1314450" cy="2592387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67493" y="3813213"/>
            <a:ext cx="1027112" cy="273526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7268" y="3667163"/>
            <a:ext cx="936625" cy="165576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940293" y="4145001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ea typeface="宋体" panose="02010600030101010101" pitchFamily="2" charset="-122"/>
              </a:rPr>
              <a:t>≥ 1</a:t>
            </a:r>
            <a:endParaRPr lang="en-US" altLang="zh-CN" sz="2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002080" y="3883063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2003668" y="4170401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003668" y="4502188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2003668" y="4818101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2003668" y="5107026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413118" y="36385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413118" y="395450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1413118" y="427200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1427405" y="458791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427405" y="4891126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3803893" y="4459326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2003668" y="5611851"/>
            <a:ext cx="2663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2003668" y="5899188"/>
            <a:ext cx="2663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2003668" y="6404013"/>
            <a:ext cx="2663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1498843" y="535943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498843" y="569598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1498843" y="6151601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2940293" y="5972213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  <a:endParaRPr lang="en-US" altLang="zh-CN" sz="20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3803893" y="4372013"/>
            <a:ext cx="144462" cy="144463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5675555" y="5108613"/>
            <a:ext cx="144463" cy="144463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4956418" y="496573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ea typeface="宋体" panose="02010600030101010101" pitchFamily="2" charset="-122"/>
              </a:rPr>
              <a:t>&amp;</a:t>
            </a:r>
            <a:endParaRPr lang="en-US" altLang="zh-CN" sz="2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5820018" y="5181638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 flipV="1">
            <a:off x="6683618" y="4389476"/>
            <a:ext cx="0" cy="7921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6683618" y="4389476"/>
            <a:ext cx="431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7115418" y="4148176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ea typeface="宋体" panose="02010600030101010101" pitchFamily="2" charset="-122"/>
              </a:rPr>
              <a:t>CE</a:t>
            </a:r>
            <a:endParaRPr lang="en-US" altLang="zh-CN" sz="2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>
            <a:off x="7217018" y="4187863"/>
            <a:ext cx="360362" cy="0"/>
          </a:xfrm>
          <a:prstGeom prst="line">
            <a:avLst/>
          </a:prstGeom>
          <a:noFill/>
          <a:ln w="25400" cap="sq">
            <a:solidFill>
              <a:srgbClr val="FFFF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>
            <a:off x="6251818" y="3452851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6251818" y="3021051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820018" y="2805151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Text Box 38"/>
          <p:cNvSpPr txBox="1">
            <a:spLocks noChangeArrowheads="1"/>
          </p:cNvSpPr>
          <p:nvPr/>
        </p:nvSpPr>
        <p:spPr bwMode="auto">
          <a:xfrm>
            <a:off x="5805730" y="32226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Text Box 39"/>
          <p:cNvSpPr txBox="1">
            <a:spLocks noChangeArrowheads="1"/>
          </p:cNvSpPr>
          <p:nvPr/>
        </p:nvSpPr>
        <p:spPr bwMode="auto">
          <a:xfrm>
            <a:off x="7132880" y="1685963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接口芯片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100630" y="2514638"/>
            <a:ext cx="647700" cy="86518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237030" y="2730538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>
            <a:off x="2237030" y="3163926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1371843" y="2514638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IOR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1371843" y="2948026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IOW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1433755" y="2554326"/>
            <a:ext cx="539750" cy="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1467093" y="2986126"/>
            <a:ext cx="576262" cy="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3210168" y="2730538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&amp;</a:t>
            </a:r>
            <a:endParaRPr lang="en-US" altLang="zh-CN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3748330" y="2875001"/>
            <a:ext cx="144463" cy="144462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>
            <a:off x="3892793" y="2948026"/>
            <a:ext cx="3603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 flipV="1">
            <a:off x="4253155" y="2948026"/>
            <a:ext cx="0" cy="10795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>
            <a:off x="4253155" y="4027526"/>
            <a:ext cx="4095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左大括号 61"/>
          <p:cNvSpPr/>
          <p:nvPr/>
        </p:nvSpPr>
        <p:spPr bwMode="auto">
          <a:xfrm>
            <a:off x="1013068" y="3813213"/>
            <a:ext cx="454025" cy="1293813"/>
          </a:xfrm>
          <a:prstGeom prst="leftBrace">
            <a:avLst>
              <a:gd name="adj1" fmla="val 8338"/>
              <a:gd name="adj2" fmla="val 50000"/>
            </a:avLst>
          </a:prstGeom>
          <a:solidFill>
            <a:srgbClr val="FFFFFF"/>
          </a:solidFill>
          <a:ln w="25400" cap="sq" algn="ctr">
            <a:solidFill>
              <a:srgbClr val="333399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左大括号 64"/>
          <p:cNvSpPr/>
          <p:nvPr/>
        </p:nvSpPr>
        <p:spPr bwMode="auto">
          <a:xfrm>
            <a:off x="997193" y="5457863"/>
            <a:ext cx="455612" cy="946150"/>
          </a:xfrm>
          <a:prstGeom prst="leftBrace">
            <a:avLst>
              <a:gd name="adj1" fmla="val 8316"/>
              <a:gd name="adj2" fmla="val 50000"/>
            </a:avLst>
          </a:prstGeom>
          <a:solidFill>
            <a:srgbClr val="FFFFFF"/>
          </a:solidFill>
          <a:ln w="25400" cap="sq" algn="ctr">
            <a:solidFill>
              <a:srgbClr val="333399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文本框 65"/>
          <p:cNvSpPr txBox="1">
            <a:spLocks noChangeArrowheads="1"/>
          </p:cNvSpPr>
          <p:nvPr/>
        </p:nvSpPr>
        <p:spPr bwMode="auto">
          <a:xfrm>
            <a:off x="652705" y="3835438"/>
            <a:ext cx="503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取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的位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652705" y="5275301"/>
            <a:ext cx="503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取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的位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3" grpId="0" animBg="1"/>
      <p:bldP spid="34" grpId="0" animBg="1"/>
      <p:bldP spid="50" grpId="0" animBg="1"/>
      <p:bldP spid="58" grpId="0" animBg="1"/>
      <p:bldP spid="62" grpId="0" animBg="1"/>
      <p:bldP spid="65" grpId="0" animBg="1"/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-21515" y="805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502444" y="1728444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iṧḷïḋê"/>
          <p:cNvGrpSpPr/>
          <p:nvPr/>
        </p:nvGrpSpPr>
        <p:grpSpPr>
          <a:xfrm>
            <a:off x="502444" y="2118052"/>
            <a:ext cx="2648086" cy="530914"/>
            <a:chOff x="669925" y="1643428"/>
            <a:chExt cx="3530781" cy="707886"/>
          </a:xfrm>
        </p:grpSpPr>
        <p:sp>
          <p:nvSpPr>
            <p:cNvPr id="30" name="ïšḻïdê"/>
            <p:cNvSpPr txBox="1"/>
            <p:nvPr/>
          </p:nvSpPr>
          <p:spPr bwMode="auto">
            <a:xfrm>
              <a:off x="669925" y="1643428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主要内容</a:t>
              </a:r>
              <a:endPara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îsḻíḋé"/>
          <p:cNvSpPr txBox="1"/>
          <p:nvPr/>
        </p:nvSpPr>
        <p:spPr>
          <a:xfrm>
            <a:off x="1872698" y="311595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01.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8" name="ísḻiḑe"/>
          <p:cNvSpPr/>
          <p:nvPr/>
        </p:nvSpPr>
        <p:spPr>
          <a:xfrm>
            <a:off x="2526228" y="3127498"/>
            <a:ext cx="4158035" cy="288540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基本概念</a:t>
            </a:r>
            <a:endParaRPr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ïṩľîdé"/>
          <p:cNvSpPr txBox="1"/>
          <p:nvPr/>
        </p:nvSpPr>
        <p:spPr>
          <a:xfrm>
            <a:off x="1872697" y="360079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02.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îṣ1idè"/>
          <p:cNvSpPr/>
          <p:nvPr/>
        </p:nvSpPr>
        <p:spPr>
          <a:xfrm>
            <a:off x="2526228" y="3612339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简单接口芯片及其应用</a:t>
            </a:r>
            <a:endParaRPr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işľíďe"/>
          <p:cNvSpPr txBox="1"/>
          <p:nvPr/>
        </p:nvSpPr>
        <p:spPr>
          <a:xfrm>
            <a:off x="1872697" y="408564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03.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ïşľïdé"/>
          <p:cNvSpPr/>
          <p:nvPr/>
        </p:nvSpPr>
        <p:spPr>
          <a:xfrm>
            <a:off x="2526228" y="4097181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基本输入输出方法</a:t>
            </a:r>
            <a:endParaRPr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ís1íde"/>
          <p:cNvSpPr txBox="1"/>
          <p:nvPr/>
        </p:nvSpPr>
        <p:spPr>
          <a:xfrm>
            <a:off x="1872697" y="457048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04.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7" name="íṡḻîḓé"/>
          <p:cNvSpPr/>
          <p:nvPr/>
        </p:nvSpPr>
        <p:spPr>
          <a:xfrm>
            <a:off x="2526228" y="4582023"/>
            <a:ext cx="4885791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中断的基本概念及工作过程</a:t>
            </a:r>
            <a:endParaRPr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îṩļíḑé"/>
          <p:cNvSpPr/>
          <p:nvPr/>
        </p:nvSpPr>
        <p:spPr>
          <a:xfrm>
            <a:off x="1524070" y="3144511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ïśľîḋê"/>
          <p:cNvSpPr/>
          <p:nvPr/>
        </p:nvSpPr>
        <p:spPr>
          <a:xfrm>
            <a:off x="1524070" y="362935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íṧļîḓê"/>
          <p:cNvSpPr/>
          <p:nvPr/>
        </p:nvSpPr>
        <p:spPr>
          <a:xfrm>
            <a:off x="1524070" y="411419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íšḻíḋe"/>
          <p:cNvSpPr/>
          <p:nvPr/>
        </p:nvSpPr>
        <p:spPr>
          <a:xfrm>
            <a:off x="1524070" y="459903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465396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3961785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959428" y="4458174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959428" y="4954563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42" name="ís1íde"/>
          <p:cNvSpPr txBox="1"/>
          <p:nvPr/>
        </p:nvSpPr>
        <p:spPr>
          <a:xfrm>
            <a:off x="1872697" y="5076344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05.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3" name="íṡḻîḓé"/>
          <p:cNvSpPr/>
          <p:nvPr/>
        </p:nvSpPr>
        <p:spPr>
          <a:xfrm>
            <a:off x="2526228" y="5087885"/>
            <a:ext cx="4885791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中断控制器</a:t>
            </a:r>
            <a:r>
              <a:rPr lang="en-US" altLang="zh-CN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介绍</a:t>
            </a:r>
            <a:endParaRPr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íšḻíḋe"/>
          <p:cNvSpPr/>
          <p:nvPr/>
        </p:nvSpPr>
        <p:spPr>
          <a:xfrm>
            <a:off x="1524070" y="5104898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959428" y="5460425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959428" y="5488979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ís1íde"/>
          <p:cNvSpPr txBox="1"/>
          <p:nvPr/>
        </p:nvSpPr>
        <p:spPr>
          <a:xfrm>
            <a:off x="1872697" y="561076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06.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7" name="íṡḻîḓé"/>
          <p:cNvSpPr/>
          <p:nvPr/>
        </p:nvSpPr>
        <p:spPr>
          <a:xfrm>
            <a:off x="2526228" y="5622301"/>
            <a:ext cx="4885791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  <a:r>
              <a:rPr lang="en-US" altLang="zh-CN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8237</a:t>
            </a: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介绍</a:t>
            </a:r>
            <a:endParaRPr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íšḻíḋe"/>
          <p:cNvSpPr/>
          <p:nvPr/>
        </p:nvSpPr>
        <p:spPr>
          <a:xfrm>
            <a:off x="1524070" y="563931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959428" y="5994841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接口的基本构成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2053"/>
          <p:cNvSpPr txBox="1">
            <a:spLocks noChangeArrowheads="1"/>
          </p:cNvSpPr>
          <p:nvPr/>
        </p:nvSpPr>
        <p:spPr bwMode="auto">
          <a:xfrm>
            <a:off x="7447543" y="2498464"/>
            <a:ext cx="984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数据线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2054"/>
          <p:cNvSpPr txBox="1">
            <a:spLocks noChangeArrowheads="1"/>
          </p:cNvSpPr>
          <p:nvPr/>
        </p:nvSpPr>
        <p:spPr bwMode="auto">
          <a:xfrm>
            <a:off x="7530093" y="4825739"/>
            <a:ext cx="984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控制线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2055"/>
          <p:cNvSpPr txBox="1">
            <a:spLocks noChangeArrowheads="1"/>
          </p:cNvSpPr>
          <p:nvPr/>
        </p:nvSpPr>
        <p:spPr bwMode="auto">
          <a:xfrm>
            <a:off x="7523743" y="3946264"/>
            <a:ext cx="984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状态线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2056"/>
          <p:cNvSpPr txBox="1">
            <a:spLocks noChangeArrowheads="1"/>
          </p:cNvSpPr>
          <p:nvPr/>
        </p:nvSpPr>
        <p:spPr bwMode="auto">
          <a:xfrm>
            <a:off x="599068" y="3670039"/>
            <a:ext cx="65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2057"/>
          <p:cNvSpPr txBox="1">
            <a:spLocks noChangeArrowheads="1"/>
          </p:cNvSpPr>
          <p:nvPr/>
        </p:nvSpPr>
        <p:spPr bwMode="auto">
          <a:xfrm>
            <a:off x="599068" y="4503477"/>
            <a:ext cx="65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2058"/>
          <p:cNvSpPr txBox="1">
            <a:spLocks noChangeArrowheads="1"/>
          </p:cNvSpPr>
          <p:nvPr/>
        </p:nvSpPr>
        <p:spPr bwMode="auto">
          <a:xfrm>
            <a:off x="584781" y="2808027"/>
            <a:ext cx="65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Rectangle 2059"/>
          <p:cNvSpPr>
            <a:spLocks noChangeArrowheads="1"/>
          </p:cNvSpPr>
          <p:nvPr/>
        </p:nvSpPr>
        <p:spPr bwMode="auto">
          <a:xfrm>
            <a:off x="4258256" y="2363527"/>
            <a:ext cx="2298700" cy="51593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数据输入寄存器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(or </a:t>
            </a: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三态门</a:t>
            </a: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Rectangle 2060"/>
          <p:cNvSpPr>
            <a:spLocks noChangeArrowheads="1"/>
          </p:cNvSpPr>
          <p:nvPr/>
        </p:nvSpPr>
        <p:spPr bwMode="auto">
          <a:xfrm>
            <a:off x="4258256" y="3225539"/>
            <a:ext cx="2298700" cy="4921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数据输出寄存器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锁存器</a:t>
            </a: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2061"/>
          <p:cNvSpPr>
            <a:spLocks noChangeArrowheads="1"/>
          </p:cNvSpPr>
          <p:nvPr/>
        </p:nvSpPr>
        <p:spPr bwMode="auto">
          <a:xfrm>
            <a:off x="4258256" y="4087552"/>
            <a:ext cx="2298700" cy="4921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状态寄存器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(or </a:t>
            </a: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三态门</a:t>
            </a: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Rectangle 2062"/>
          <p:cNvSpPr>
            <a:spLocks noChangeArrowheads="1"/>
          </p:cNvSpPr>
          <p:nvPr/>
        </p:nvSpPr>
        <p:spPr bwMode="auto">
          <a:xfrm>
            <a:off x="4258256" y="4949564"/>
            <a:ext cx="2298700" cy="4921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6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命令寄存器</a:t>
            </a: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Line 2063"/>
          <p:cNvSpPr>
            <a:spLocks noChangeShapeType="1"/>
          </p:cNvSpPr>
          <p:nvPr/>
        </p:nvSpPr>
        <p:spPr bwMode="auto">
          <a:xfrm>
            <a:off x="6556956" y="4333614"/>
            <a:ext cx="1147762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2064"/>
          <p:cNvSpPr>
            <a:spLocks noChangeShapeType="1"/>
          </p:cNvSpPr>
          <p:nvPr/>
        </p:nvSpPr>
        <p:spPr bwMode="auto">
          <a:xfrm flipH="1">
            <a:off x="3766131" y="2609589"/>
            <a:ext cx="4921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2065"/>
          <p:cNvSpPr>
            <a:spLocks noChangeShapeType="1"/>
          </p:cNvSpPr>
          <p:nvPr/>
        </p:nvSpPr>
        <p:spPr bwMode="auto">
          <a:xfrm>
            <a:off x="3766131" y="3471602"/>
            <a:ext cx="4921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2066"/>
          <p:cNvSpPr>
            <a:spLocks noChangeShapeType="1"/>
          </p:cNvSpPr>
          <p:nvPr/>
        </p:nvSpPr>
        <p:spPr bwMode="auto">
          <a:xfrm>
            <a:off x="3766131" y="2609589"/>
            <a:ext cx="0" cy="25860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Line 2067"/>
          <p:cNvSpPr>
            <a:spLocks noChangeShapeType="1"/>
          </p:cNvSpPr>
          <p:nvPr/>
        </p:nvSpPr>
        <p:spPr bwMode="auto">
          <a:xfrm>
            <a:off x="6556956" y="3471602"/>
            <a:ext cx="4921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2068"/>
          <p:cNvSpPr>
            <a:spLocks noChangeShapeType="1"/>
          </p:cNvSpPr>
          <p:nvPr/>
        </p:nvSpPr>
        <p:spPr bwMode="auto">
          <a:xfrm>
            <a:off x="6556956" y="2609589"/>
            <a:ext cx="4921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2069"/>
          <p:cNvSpPr>
            <a:spLocks noChangeShapeType="1"/>
          </p:cNvSpPr>
          <p:nvPr/>
        </p:nvSpPr>
        <p:spPr bwMode="auto">
          <a:xfrm>
            <a:off x="7049081" y="2609589"/>
            <a:ext cx="0" cy="862013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2070"/>
          <p:cNvSpPr>
            <a:spLocks noChangeShapeType="1"/>
          </p:cNvSpPr>
          <p:nvPr/>
        </p:nvSpPr>
        <p:spPr bwMode="auto">
          <a:xfrm>
            <a:off x="7049081" y="2979477"/>
            <a:ext cx="820737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2071"/>
          <p:cNvSpPr>
            <a:spLocks noChangeShapeType="1"/>
          </p:cNvSpPr>
          <p:nvPr/>
        </p:nvSpPr>
        <p:spPr bwMode="auto">
          <a:xfrm>
            <a:off x="6556956" y="5195627"/>
            <a:ext cx="1147762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2072"/>
          <p:cNvSpPr>
            <a:spLocks noChangeShapeType="1"/>
          </p:cNvSpPr>
          <p:nvPr/>
        </p:nvSpPr>
        <p:spPr bwMode="auto">
          <a:xfrm flipH="1">
            <a:off x="3766131" y="5195627"/>
            <a:ext cx="4921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2073"/>
          <p:cNvSpPr>
            <a:spLocks noChangeShapeType="1"/>
          </p:cNvSpPr>
          <p:nvPr/>
        </p:nvSpPr>
        <p:spPr bwMode="auto">
          <a:xfrm>
            <a:off x="3766131" y="4333614"/>
            <a:ext cx="4921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2074"/>
          <p:cNvSpPr>
            <a:spLocks noChangeShapeType="1"/>
          </p:cNvSpPr>
          <p:nvPr/>
        </p:nvSpPr>
        <p:spPr bwMode="auto">
          <a:xfrm>
            <a:off x="1137231" y="3841489"/>
            <a:ext cx="26257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2075"/>
          <p:cNvSpPr>
            <a:spLocks noChangeArrowheads="1"/>
          </p:cNvSpPr>
          <p:nvPr/>
        </p:nvSpPr>
        <p:spPr bwMode="auto">
          <a:xfrm>
            <a:off x="1961143" y="2627052"/>
            <a:ext cx="820738" cy="73818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译码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Rectangle 2076"/>
          <p:cNvSpPr>
            <a:spLocks noChangeArrowheads="1"/>
          </p:cNvSpPr>
          <p:nvPr/>
        </p:nvSpPr>
        <p:spPr bwMode="auto">
          <a:xfrm>
            <a:off x="1961143" y="4351077"/>
            <a:ext cx="820738" cy="73818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Line 2077"/>
          <p:cNvSpPr>
            <a:spLocks noChangeShapeType="1"/>
          </p:cNvSpPr>
          <p:nvPr/>
        </p:nvSpPr>
        <p:spPr bwMode="auto">
          <a:xfrm flipV="1">
            <a:off x="2780293" y="2733414"/>
            <a:ext cx="14779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" name="Group 2078"/>
          <p:cNvGrpSpPr/>
          <p:nvPr/>
        </p:nvGrpSpPr>
        <p:grpSpPr bwMode="auto">
          <a:xfrm>
            <a:off x="2780293" y="2855652"/>
            <a:ext cx="1477963" cy="739775"/>
            <a:chOff x="3960" y="10956"/>
            <a:chExt cx="1620" cy="936"/>
          </a:xfrm>
        </p:grpSpPr>
        <p:sp>
          <p:nvSpPr>
            <p:cNvPr id="34" name="Line 2079"/>
            <p:cNvSpPr>
              <a:spLocks noChangeShapeType="1"/>
            </p:cNvSpPr>
            <p:nvPr/>
          </p:nvSpPr>
          <p:spPr bwMode="auto">
            <a:xfrm>
              <a:off x="3960" y="1097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Line 2080"/>
            <p:cNvSpPr>
              <a:spLocks noChangeShapeType="1"/>
            </p:cNvSpPr>
            <p:nvPr/>
          </p:nvSpPr>
          <p:spPr bwMode="auto">
            <a:xfrm>
              <a:off x="4680" y="10956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2081"/>
            <p:cNvSpPr>
              <a:spLocks noChangeShapeType="1"/>
            </p:cNvSpPr>
            <p:nvPr/>
          </p:nvSpPr>
          <p:spPr bwMode="auto">
            <a:xfrm>
              <a:off x="4680" y="11892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" name="Group 2082"/>
          <p:cNvGrpSpPr/>
          <p:nvPr/>
        </p:nvGrpSpPr>
        <p:grpSpPr bwMode="auto">
          <a:xfrm>
            <a:off x="2780293" y="3030277"/>
            <a:ext cx="1477963" cy="1425575"/>
            <a:chOff x="3960" y="11176"/>
            <a:chExt cx="1620" cy="1808"/>
          </a:xfrm>
        </p:grpSpPr>
        <p:sp>
          <p:nvSpPr>
            <p:cNvPr id="42" name="Line 2083"/>
            <p:cNvSpPr>
              <a:spLocks noChangeShapeType="1"/>
            </p:cNvSpPr>
            <p:nvPr/>
          </p:nvSpPr>
          <p:spPr bwMode="auto">
            <a:xfrm>
              <a:off x="3960" y="111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2084"/>
            <p:cNvSpPr>
              <a:spLocks noChangeShapeType="1"/>
            </p:cNvSpPr>
            <p:nvPr/>
          </p:nvSpPr>
          <p:spPr bwMode="auto">
            <a:xfrm>
              <a:off x="4500" y="11192"/>
              <a:ext cx="0" cy="17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2085"/>
            <p:cNvSpPr>
              <a:spLocks noChangeShapeType="1"/>
            </p:cNvSpPr>
            <p:nvPr/>
          </p:nvSpPr>
          <p:spPr bwMode="auto">
            <a:xfrm>
              <a:off x="4500" y="12984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2086"/>
          <p:cNvGrpSpPr/>
          <p:nvPr/>
        </p:nvGrpSpPr>
        <p:grpSpPr bwMode="auto">
          <a:xfrm>
            <a:off x="2780293" y="3177914"/>
            <a:ext cx="1477963" cy="2139950"/>
            <a:chOff x="3960" y="11364"/>
            <a:chExt cx="1620" cy="2712"/>
          </a:xfrm>
        </p:grpSpPr>
        <p:sp>
          <p:nvSpPr>
            <p:cNvPr id="46" name="Line 2087"/>
            <p:cNvSpPr>
              <a:spLocks noChangeShapeType="1"/>
            </p:cNvSpPr>
            <p:nvPr/>
          </p:nvSpPr>
          <p:spPr bwMode="auto">
            <a:xfrm>
              <a:off x="3960" y="1136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2088"/>
            <p:cNvSpPr>
              <a:spLocks noChangeShapeType="1"/>
            </p:cNvSpPr>
            <p:nvPr/>
          </p:nvSpPr>
          <p:spPr bwMode="auto">
            <a:xfrm>
              <a:off x="4320" y="11376"/>
              <a:ext cx="0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2089"/>
            <p:cNvSpPr>
              <a:spLocks noChangeShapeType="1"/>
            </p:cNvSpPr>
            <p:nvPr/>
          </p:nvSpPr>
          <p:spPr bwMode="auto">
            <a:xfrm>
              <a:off x="4320" y="14076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Line 2090"/>
          <p:cNvSpPr>
            <a:spLocks noChangeShapeType="1"/>
          </p:cNvSpPr>
          <p:nvPr/>
        </p:nvSpPr>
        <p:spPr bwMode="auto">
          <a:xfrm>
            <a:off x="1137231" y="2979477"/>
            <a:ext cx="820737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Line 2091"/>
          <p:cNvSpPr>
            <a:spLocks noChangeShapeType="1"/>
          </p:cNvSpPr>
          <p:nvPr/>
        </p:nvSpPr>
        <p:spPr bwMode="auto">
          <a:xfrm>
            <a:off x="1137231" y="4703502"/>
            <a:ext cx="820737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Line 2092"/>
          <p:cNvSpPr>
            <a:spLocks noChangeShapeType="1"/>
          </p:cNvSpPr>
          <p:nvPr/>
        </p:nvSpPr>
        <p:spPr bwMode="auto">
          <a:xfrm flipV="1">
            <a:off x="2288168" y="3347777"/>
            <a:ext cx="0" cy="985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Line 2093"/>
          <p:cNvSpPr>
            <a:spLocks noChangeShapeType="1"/>
          </p:cNvSpPr>
          <p:nvPr/>
        </p:nvSpPr>
        <p:spPr bwMode="auto">
          <a:xfrm>
            <a:off x="3601031" y="5687752"/>
            <a:ext cx="985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Line 2094"/>
          <p:cNvSpPr>
            <a:spLocks noChangeShapeType="1"/>
          </p:cNvSpPr>
          <p:nvPr/>
        </p:nvSpPr>
        <p:spPr bwMode="auto">
          <a:xfrm>
            <a:off x="4586868" y="5441689"/>
            <a:ext cx="0" cy="246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Line 2095"/>
          <p:cNvSpPr>
            <a:spLocks noChangeShapeType="1"/>
          </p:cNvSpPr>
          <p:nvPr/>
        </p:nvSpPr>
        <p:spPr bwMode="auto">
          <a:xfrm>
            <a:off x="4586868" y="3717664"/>
            <a:ext cx="0" cy="246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Line 2096"/>
          <p:cNvSpPr>
            <a:spLocks noChangeShapeType="1"/>
          </p:cNvSpPr>
          <p:nvPr/>
        </p:nvSpPr>
        <p:spPr bwMode="auto">
          <a:xfrm>
            <a:off x="4586868" y="4579677"/>
            <a:ext cx="0" cy="246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Line 2097"/>
          <p:cNvSpPr>
            <a:spLocks noChangeShapeType="1"/>
          </p:cNvSpPr>
          <p:nvPr/>
        </p:nvSpPr>
        <p:spPr bwMode="auto">
          <a:xfrm>
            <a:off x="4586868" y="2855652"/>
            <a:ext cx="0" cy="246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Line 2098"/>
          <p:cNvSpPr>
            <a:spLocks noChangeShapeType="1"/>
          </p:cNvSpPr>
          <p:nvPr/>
        </p:nvSpPr>
        <p:spPr bwMode="auto">
          <a:xfrm flipH="1">
            <a:off x="3601031" y="3101714"/>
            <a:ext cx="985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Line 2099"/>
          <p:cNvSpPr>
            <a:spLocks noChangeShapeType="1"/>
          </p:cNvSpPr>
          <p:nvPr/>
        </p:nvSpPr>
        <p:spPr bwMode="auto">
          <a:xfrm>
            <a:off x="3601031" y="3101714"/>
            <a:ext cx="0" cy="2586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Line 2100"/>
          <p:cNvSpPr>
            <a:spLocks noChangeShapeType="1"/>
          </p:cNvSpPr>
          <p:nvPr/>
        </p:nvSpPr>
        <p:spPr bwMode="auto">
          <a:xfrm>
            <a:off x="2780293" y="4703502"/>
            <a:ext cx="820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Line 2101"/>
          <p:cNvSpPr>
            <a:spLocks noChangeShapeType="1"/>
          </p:cNvSpPr>
          <p:nvPr/>
        </p:nvSpPr>
        <p:spPr bwMode="auto">
          <a:xfrm flipH="1">
            <a:off x="3601031" y="3963727"/>
            <a:ext cx="985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Line 2102"/>
          <p:cNvSpPr>
            <a:spLocks noChangeShapeType="1"/>
          </p:cNvSpPr>
          <p:nvPr/>
        </p:nvSpPr>
        <p:spPr bwMode="auto">
          <a:xfrm>
            <a:off x="3601031" y="4825739"/>
            <a:ext cx="985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Line 2103"/>
          <p:cNvSpPr>
            <a:spLocks noChangeShapeType="1"/>
          </p:cNvSpPr>
          <p:nvPr/>
        </p:nvSpPr>
        <p:spPr bwMode="auto">
          <a:xfrm>
            <a:off x="7377693" y="2117464"/>
            <a:ext cx="0" cy="381635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Line 2104"/>
          <p:cNvSpPr>
            <a:spLocks noChangeShapeType="1"/>
          </p:cNvSpPr>
          <p:nvPr/>
        </p:nvSpPr>
        <p:spPr bwMode="auto">
          <a:xfrm>
            <a:off x="1467431" y="2117464"/>
            <a:ext cx="0" cy="381635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Line 2105"/>
          <p:cNvSpPr>
            <a:spLocks noChangeShapeType="1"/>
          </p:cNvSpPr>
          <p:nvPr/>
        </p:nvSpPr>
        <p:spPr bwMode="auto">
          <a:xfrm>
            <a:off x="1467431" y="2117464"/>
            <a:ext cx="5910262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Line 2106"/>
          <p:cNvSpPr>
            <a:spLocks noChangeShapeType="1"/>
          </p:cNvSpPr>
          <p:nvPr/>
        </p:nvSpPr>
        <p:spPr bwMode="auto">
          <a:xfrm>
            <a:off x="1467431" y="5933814"/>
            <a:ext cx="5910262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接口的基本构成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8" name="MH_Other_1"/>
          <p:cNvSpPr/>
          <p:nvPr>
            <p:custDataLst>
              <p:tags r:id="rId2"/>
            </p:custDataLst>
          </p:nvPr>
        </p:nvSpPr>
        <p:spPr>
          <a:xfrm>
            <a:off x="-317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" name="MH_Other_2"/>
          <p:cNvSpPr/>
          <p:nvPr>
            <p:custDataLst>
              <p:tags r:id="rId3"/>
            </p:custDataLst>
          </p:nvPr>
        </p:nvSpPr>
        <p:spPr>
          <a:xfrm flipH="1">
            <a:off x="2598738" y="1843088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0" name="MH_Other_3"/>
          <p:cNvSpPr/>
          <p:nvPr>
            <p:custDataLst>
              <p:tags r:id="rId4"/>
            </p:custDataLst>
          </p:nvPr>
        </p:nvSpPr>
        <p:spPr>
          <a:xfrm flipH="1">
            <a:off x="2614613" y="4791075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" name="MH_Other_4"/>
          <p:cNvSpPr/>
          <p:nvPr>
            <p:custDataLst>
              <p:tags r:id="rId5"/>
            </p:custDataLst>
          </p:nvPr>
        </p:nvSpPr>
        <p:spPr>
          <a:xfrm flipH="1">
            <a:off x="3038475" y="3260725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2" name="MH_Title_1"/>
          <p:cNvSpPr/>
          <p:nvPr>
            <p:custDataLst>
              <p:tags r:id="rId6"/>
            </p:custDataLst>
          </p:nvPr>
        </p:nvSpPr>
        <p:spPr>
          <a:xfrm>
            <a:off x="0" y="2932113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构成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73" name="MH_SubTitle_2"/>
          <p:cNvSpPr txBox="1"/>
          <p:nvPr>
            <p:custDataLst>
              <p:tags r:id="rId7"/>
            </p:custDataLst>
          </p:nvPr>
        </p:nvSpPr>
        <p:spPr>
          <a:xfrm>
            <a:off x="4025900" y="3022544"/>
            <a:ext cx="5181846" cy="1409607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命令寄存器 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存放控制命令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设定接口功能、工作参数和工作方式。</a:t>
            </a:r>
            <a:endParaRPr lang="zh-CN" altLang="en-US" sz="2000" b="1" kern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4" name="MH_SubTitle_1"/>
          <p:cNvSpPr txBox="1"/>
          <p:nvPr>
            <p:custDataLst>
              <p:tags r:id="rId8"/>
            </p:custDataLst>
          </p:nvPr>
        </p:nvSpPr>
        <p:spPr>
          <a:xfrm>
            <a:off x="3781425" y="1538344"/>
            <a:ext cx="4831234" cy="1284231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数据输入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输出寄存器 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暂存输入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输出的数据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5" name="MH_SubTitle_3"/>
          <p:cNvSpPr txBox="1"/>
          <p:nvPr>
            <p:custDataLst>
              <p:tags r:id="rId9"/>
            </p:custDataLst>
          </p:nvPr>
        </p:nvSpPr>
        <p:spPr>
          <a:xfrm>
            <a:off x="3801033" y="4152452"/>
            <a:ext cx="5520468" cy="2743200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状态寄存器 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保存外设当前状态，以供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读取。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接口的类型及特点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 rot="21439215">
            <a:off x="2106613" y="4302125"/>
            <a:ext cx="1028700" cy="1041400"/>
          </a:xfrm>
          <a:prstGeom prst="roundRect">
            <a:avLst>
              <a:gd name="adj" fmla="val 18567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FFFFFF"/>
                </a:solidFill>
              </a:rPr>
              <a:t>1</a:t>
            </a:r>
            <a:endParaRPr lang="zh-CN" altLang="en-US" sz="4800" dirty="0">
              <a:solidFill>
                <a:srgbClr val="FFFFFF"/>
              </a:solidFill>
            </a:endParaRPr>
          </a:p>
        </p:txBody>
      </p:sp>
      <p:cxnSp>
        <p:nvCxnSpPr>
          <p:cNvPr id="9" name="MH_Other_2"/>
          <p:cNvCxnSpPr/>
          <p:nvPr>
            <p:custDataLst>
              <p:tags r:id="rId3"/>
            </p:custDataLst>
          </p:nvPr>
        </p:nvCxnSpPr>
        <p:spPr>
          <a:xfrm>
            <a:off x="3135313" y="4794250"/>
            <a:ext cx="123666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 rot="21439215">
            <a:off x="2328863" y="3251200"/>
            <a:ext cx="1028700" cy="1041400"/>
          </a:xfrm>
          <a:prstGeom prst="roundRect">
            <a:avLst>
              <a:gd name="adj" fmla="val 1856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FFFFFF"/>
                </a:solidFill>
              </a:rPr>
              <a:t>2</a:t>
            </a:r>
            <a:endParaRPr lang="zh-CN" altLang="en-US" sz="4800" dirty="0">
              <a:solidFill>
                <a:srgbClr val="FFFFFF"/>
              </a:solidFill>
            </a:endParaRPr>
          </a:p>
        </p:txBody>
      </p:sp>
      <p:cxnSp>
        <p:nvCxnSpPr>
          <p:cNvPr id="11" name="MH_Other_4"/>
          <p:cNvCxnSpPr/>
          <p:nvPr>
            <p:custDataLst>
              <p:tags r:id="rId5"/>
            </p:custDataLst>
          </p:nvPr>
        </p:nvCxnSpPr>
        <p:spPr>
          <a:xfrm>
            <a:off x="3346450" y="3716338"/>
            <a:ext cx="123666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5"/>
          <p:cNvSpPr/>
          <p:nvPr>
            <p:custDataLst>
              <p:tags r:id="rId6"/>
            </p:custDataLst>
          </p:nvPr>
        </p:nvSpPr>
        <p:spPr>
          <a:xfrm rot="21116664">
            <a:off x="1989138" y="2227263"/>
            <a:ext cx="1027112" cy="1041400"/>
          </a:xfrm>
          <a:prstGeom prst="roundRect">
            <a:avLst>
              <a:gd name="adj" fmla="val 185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FFFFFF"/>
                </a:solidFill>
              </a:rPr>
              <a:t>3</a:t>
            </a:r>
            <a:endParaRPr lang="zh-CN" altLang="en-US" sz="5400" dirty="0">
              <a:solidFill>
                <a:srgbClr val="FFFFFF"/>
              </a:solidFill>
            </a:endParaRPr>
          </a:p>
        </p:txBody>
      </p:sp>
      <p:cxnSp>
        <p:nvCxnSpPr>
          <p:cNvPr id="13" name="MH_Other_6"/>
          <p:cNvCxnSpPr/>
          <p:nvPr>
            <p:custDataLst>
              <p:tags r:id="rId7"/>
            </p:custDataLst>
          </p:nvPr>
        </p:nvCxnSpPr>
        <p:spPr>
          <a:xfrm>
            <a:off x="2992438" y="2625725"/>
            <a:ext cx="123666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Other_7"/>
          <p:cNvSpPr/>
          <p:nvPr>
            <p:custDataLst>
              <p:tags r:id="rId8"/>
            </p:custDataLst>
          </p:nvPr>
        </p:nvSpPr>
        <p:spPr>
          <a:xfrm>
            <a:off x="928688" y="2681288"/>
            <a:ext cx="1306512" cy="2687637"/>
          </a:xfrm>
          <a:custGeom>
            <a:avLst/>
            <a:gdLst>
              <a:gd name="connsiteX0" fmla="*/ 293746 w 1306152"/>
              <a:gd name="connsiteY0" fmla="*/ 0 h 2686846"/>
              <a:gd name="connsiteX1" fmla="*/ 585501 w 1306152"/>
              <a:gd name="connsiteY1" fmla="*/ 291755 h 2686846"/>
              <a:gd name="connsiteX2" fmla="*/ 579574 w 1306152"/>
              <a:gd name="connsiteY2" fmla="*/ 350554 h 2686846"/>
              <a:gd name="connsiteX3" fmla="*/ 577096 w 1306152"/>
              <a:gd name="connsiteY3" fmla="*/ 358536 h 2686846"/>
              <a:gd name="connsiteX4" fmla="*/ 935187 w 1306152"/>
              <a:gd name="connsiteY4" fmla="*/ 95888 h 2686846"/>
              <a:gd name="connsiteX5" fmla="*/ 983494 w 1306152"/>
              <a:gd name="connsiteY5" fmla="*/ 103315 h 2686846"/>
              <a:gd name="connsiteX6" fmla="*/ 1065250 w 1306152"/>
              <a:gd name="connsiteY6" fmla="*/ 214780 h 2686846"/>
              <a:gd name="connsiteX7" fmla="*/ 1057823 w 1306152"/>
              <a:gd name="connsiteY7" fmla="*/ 263088 h 2686846"/>
              <a:gd name="connsiteX8" fmla="*/ 613339 w 1306152"/>
              <a:gd name="connsiteY8" fmla="*/ 589102 h 2686846"/>
              <a:gd name="connsiteX9" fmla="*/ 1182197 w 1306152"/>
              <a:gd name="connsiteY9" fmla="*/ 245417 h 2686846"/>
              <a:gd name="connsiteX10" fmla="*/ 1229663 w 1306152"/>
              <a:gd name="connsiteY10" fmla="*/ 257130 h 2686846"/>
              <a:gd name="connsiteX11" fmla="*/ 1301166 w 1306152"/>
              <a:gd name="connsiteY11" fmla="*/ 375480 h 2686846"/>
              <a:gd name="connsiteX12" fmla="*/ 1289454 w 1306152"/>
              <a:gd name="connsiteY12" fmla="*/ 422945 h 2686846"/>
              <a:gd name="connsiteX13" fmla="*/ 520445 w 1306152"/>
              <a:gd name="connsiteY13" fmla="*/ 887555 h 2686846"/>
              <a:gd name="connsiteX14" fmla="*/ 520445 w 1306152"/>
              <a:gd name="connsiteY14" fmla="*/ 1530594 h 2686846"/>
              <a:gd name="connsiteX15" fmla="*/ 517079 w 1306152"/>
              <a:gd name="connsiteY15" fmla="*/ 1547268 h 2686846"/>
              <a:gd name="connsiteX16" fmla="*/ 524388 w 1306152"/>
              <a:gd name="connsiteY16" fmla="*/ 1558620 h 2686846"/>
              <a:gd name="connsiteX17" fmla="*/ 598416 w 1306152"/>
              <a:gd name="connsiteY17" fmla="*/ 1747885 h 2686846"/>
              <a:gd name="connsiteX18" fmla="*/ 602444 w 1306152"/>
              <a:gd name="connsiteY18" fmla="*/ 1749554 h 2686846"/>
              <a:gd name="connsiteX19" fmla="*/ 613843 w 1306152"/>
              <a:gd name="connsiteY19" fmla="*/ 1777073 h 2686846"/>
              <a:gd name="connsiteX20" fmla="*/ 613843 w 1306152"/>
              <a:gd name="connsiteY20" fmla="*/ 2639033 h 2686846"/>
              <a:gd name="connsiteX21" fmla="*/ 574924 w 1306152"/>
              <a:gd name="connsiteY21" fmla="*/ 2677952 h 2686846"/>
              <a:gd name="connsiteX22" fmla="*/ 419251 w 1306152"/>
              <a:gd name="connsiteY22" fmla="*/ 2677952 h 2686846"/>
              <a:gd name="connsiteX23" fmla="*/ 380332 w 1306152"/>
              <a:gd name="connsiteY23" fmla="*/ 2639033 h 2686846"/>
              <a:gd name="connsiteX24" fmla="*/ 380332 w 1306152"/>
              <a:gd name="connsiteY24" fmla="*/ 1815414 h 2686846"/>
              <a:gd name="connsiteX25" fmla="*/ 312333 w 1306152"/>
              <a:gd name="connsiteY25" fmla="*/ 1641561 h 2686846"/>
              <a:gd name="connsiteX26" fmla="*/ 308084 w 1306152"/>
              <a:gd name="connsiteY26" fmla="*/ 1617337 h 2686846"/>
              <a:gd name="connsiteX27" fmla="*/ 233545 w 1306152"/>
              <a:gd name="connsiteY27" fmla="*/ 1617337 h 2686846"/>
              <a:gd name="connsiteX28" fmla="*/ 233545 w 1306152"/>
              <a:gd name="connsiteY28" fmla="*/ 2648895 h 2686846"/>
              <a:gd name="connsiteX29" fmla="*/ 195594 w 1306152"/>
              <a:gd name="connsiteY29" fmla="*/ 2686846 h 2686846"/>
              <a:gd name="connsiteX30" fmla="*/ 43797 w 1306152"/>
              <a:gd name="connsiteY30" fmla="*/ 2686846 h 2686846"/>
              <a:gd name="connsiteX31" fmla="*/ 5846 w 1306152"/>
              <a:gd name="connsiteY31" fmla="*/ 2648895 h 2686846"/>
              <a:gd name="connsiteX32" fmla="*/ 5846 w 1306152"/>
              <a:gd name="connsiteY32" fmla="*/ 1581840 h 2686846"/>
              <a:gd name="connsiteX33" fmla="*/ 10701 w 1306152"/>
              <a:gd name="connsiteY33" fmla="*/ 1570120 h 2686846"/>
              <a:gd name="connsiteX34" fmla="*/ 6817 w 1306152"/>
              <a:gd name="connsiteY34" fmla="*/ 1564359 h 2686846"/>
              <a:gd name="connsiteX35" fmla="*/ 0 w 1306152"/>
              <a:gd name="connsiteY35" fmla="*/ 1530594 h 2686846"/>
              <a:gd name="connsiteX36" fmla="*/ 0 w 1306152"/>
              <a:gd name="connsiteY36" fmla="*/ 695715 h 2686846"/>
              <a:gd name="connsiteX37" fmla="*/ 86743 w 1306152"/>
              <a:gd name="connsiteY37" fmla="*/ 608972 h 2686846"/>
              <a:gd name="connsiteX38" fmla="*/ 235655 w 1306152"/>
              <a:gd name="connsiteY38" fmla="*/ 608972 h 2686846"/>
              <a:gd name="connsiteX39" fmla="*/ 275415 w 1306152"/>
              <a:gd name="connsiteY39" fmla="*/ 579809 h 2686846"/>
              <a:gd name="connsiteX40" fmla="*/ 180182 w 1306152"/>
              <a:gd name="connsiteY40" fmla="*/ 560583 h 2686846"/>
              <a:gd name="connsiteX41" fmla="*/ 1991 w 1306152"/>
              <a:gd name="connsiteY41" fmla="*/ 291755 h 2686846"/>
              <a:gd name="connsiteX42" fmla="*/ 293746 w 1306152"/>
              <a:gd name="connsiteY42" fmla="*/ 0 h 268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306152" h="2686846">
                <a:moveTo>
                  <a:pt x="293746" y="0"/>
                </a:moveTo>
                <a:cubicBezTo>
                  <a:pt x="454878" y="0"/>
                  <a:pt x="585501" y="130623"/>
                  <a:pt x="585501" y="291755"/>
                </a:cubicBezTo>
                <a:cubicBezTo>
                  <a:pt x="585501" y="311897"/>
                  <a:pt x="583460" y="331561"/>
                  <a:pt x="579574" y="350554"/>
                </a:cubicBezTo>
                <a:lnTo>
                  <a:pt x="577096" y="358536"/>
                </a:lnTo>
                <a:lnTo>
                  <a:pt x="935187" y="95888"/>
                </a:lnTo>
                <a:cubicBezTo>
                  <a:pt x="950578" y="84599"/>
                  <a:pt x="972206" y="87925"/>
                  <a:pt x="983494" y="103315"/>
                </a:cubicBezTo>
                <a:lnTo>
                  <a:pt x="1065250" y="214780"/>
                </a:lnTo>
                <a:cubicBezTo>
                  <a:pt x="1076539" y="230171"/>
                  <a:pt x="1073213" y="251799"/>
                  <a:pt x="1057823" y="263088"/>
                </a:cubicBezTo>
                <a:lnTo>
                  <a:pt x="613339" y="589102"/>
                </a:lnTo>
                <a:lnTo>
                  <a:pt x="1182197" y="245417"/>
                </a:lnTo>
                <a:cubicBezTo>
                  <a:pt x="1198539" y="235544"/>
                  <a:pt x="1219790" y="240788"/>
                  <a:pt x="1229663" y="257130"/>
                </a:cubicBezTo>
                <a:lnTo>
                  <a:pt x="1301166" y="375480"/>
                </a:lnTo>
                <a:cubicBezTo>
                  <a:pt x="1311039" y="391821"/>
                  <a:pt x="1305795" y="413072"/>
                  <a:pt x="1289454" y="422945"/>
                </a:cubicBezTo>
                <a:lnTo>
                  <a:pt x="520445" y="887555"/>
                </a:lnTo>
                <a:lnTo>
                  <a:pt x="520445" y="1530594"/>
                </a:lnTo>
                <a:lnTo>
                  <a:pt x="517079" y="1547268"/>
                </a:lnTo>
                <a:lnTo>
                  <a:pt x="524388" y="1558620"/>
                </a:lnTo>
                <a:lnTo>
                  <a:pt x="598416" y="1747885"/>
                </a:lnTo>
                <a:lnTo>
                  <a:pt x="602444" y="1749554"/>
                </a:lnTo>
                <a:cubicBezTo>
                  <a:pt x="609487" y="1756597"/>
                  <a:pt x="613843" y="1766326"/>
                  <a:pt x="613843" y="1777073"/>
                </a:cubicBezTo>
                <a:lnTo>
                  <a:pt x="613843" y="2639033"/>
                </a:lnTo>
                <a:cubicBezTo>
                  <a:pt x="613843" y="2660527"/>
                  <a:pt x="596418" y="2677952"/>
                  <a:pt x="574924" y="2677952"/>
                </a:cubicBezTo>
                <a:lnTo>
                  <a:pt x="419251" y="2677952"/>
                </a:lnTo>
                <a:cubicBezTo>
                  <a:pt x="397757" y="2677952"/>
                  <a:pt x="380332" y="2660527"/>
                  <a:pt x="380332" y="2639033"/>
                </a:cubicBezTo>
                <a:lnTo>
                  <a:pt x="380332" y="1815414"/>
                </a:lnTo>
                <a:lnTo>
                  <a:pt x="312333" y="1641561"/>
                </a:lnTo>
                <a:lnTo>
                  <a:pt x="308084" y="1617337"/>
                </a:lnTo>
                <a:lnTo>
                  <a:pt x="233545" y="1617337"/>
                </a:lnTo>
                <a:lnTo>
                  <a:pt x="233545" y="2648895"/>
                </a:lnTo>
                <a:cubicBezTo>
                  <a:pt x="233545" y="2669855"/>
                  <a:pt x="216554" y="2686846"/>
                  <a:pt x="195594" y="2686846"/>
                </a:cubicBezTo>
                <a:lnTo>
                  <a:pt x="43797" y="2686846"/>
                </a:lnTo>
                <a:cubicBezTo>
                  <a:pt x="22837" y="2686846"/>
                  <a:pt x="5846" y="2669855"/>
                  <a:pt x="5846" y="2648895"/>
                </a:cubicBezTo>
                <a:lnTo>
                  <a:pt x="5846" y="1581840"/>
                </a:lnTo>
                <a:lnTo>
                  <a:pt x="10701" y="1570120"/>
                </a:lnTo>
                <a:lnTo>
                  <a:pt x="6817" y="1564359"/>
                </a:lnTo>
                <a:cubicBezTo>
                  <a:pt x="2427" y="1553981"/>
                  <a:pt x="0" y="1542571"/>
                  <a:pt x="0" y="1530594"/>
                </a:cubicBezTo>
                <a:lnTo>
                  <a:pt x="0" y="695715"/>
                </a:lnTo>
                <a:cubicBezTo>
                  <a:pt x="0" y="647808"/>
                  <a:pt x="38836" y="608972"/>
                  <a:pt x="86743" y="608972"/>
                </a:cubicBezTo>
                <a:lnTo>
                  <a:pt x="235655" y="608972"/>
                </a:lnTo>
                <a:lnTo>
                  <a:pt x="275415" y="579809"/>
                </a:lnTo>
                <a:lnTo>
                  <a:pt x="180182" y="560583"/>
                </a:lnTo>
                <a:cubicBezTo>
                  <a:pt x="75466" y="516292"/>
                  <a:pt x="1991" y="412604"/>
                  <a:pt x="1991" y="291755"/>
                </a:cubicBezTo>
                <a:cubicBezTo>
                  <a:pt x="1991" y="130623"/>
                  <a:pt x="132614" y="0"/>
                  <a:pt x="293746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SubTitle_3"/>
          <p:cNvSpPr txBox="1"/>
          <p:nvPr>
            <p:custDataLst>
              <p:tags r:id="rId9"/>
            </p:custDataLst>
          </p:nvPr>
        </p:nvSpPr>
        <p:spPr bwMode="auto">
          <a:xfrm>
            <a:off x="4535487" y="4570412"/>
            <a:ext cx="4622869" cy="123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按传输信息的方式分类：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并行接口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串行接口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SubTitle_2"/>
          <p:cNvSpPr txBox="1"/>
          <p:nvPr>
            <p:custDataLst>
              <p:tags r:id="rId10"/>
            </p:custDataLst>
          </p:nvPr>
        </p:nvSpPr>
        <p:spPr bwMode="auto">
          <a:xfrm>
            <a:off x="4748213" y="3490912"/>
            <a:ext cx="3992583" cy="82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按传输信息的类型分类：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数字接口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模拟接口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SubTitle_1"/>
          <p:cNvSpPr txBox="1"/>
          <p:nvPr>
            <p:custDataLst>
              <p:tags r:id="rId11"/>
            </p:custDataLst>
          </p:nvPr>
        </p:nvSpPr>
        <p:spPr bwMode="auto">
          <a:xfrm>
            <a:off x="4371975" y="2092329"/>
            <a:ext cx="3992583" cy="82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按传输信息的方向分类：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输入接口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输出接口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接口特点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4001770" y="2338986"/>
            <a:ext cx="774700" cy="2659062"/>
          </a:xfrm>
          <a:custGeom>
            <a:avLst/>
            <a:gdLst>
              <a:gd name="connsiteX0" fmla="*/ 286341 w 572682"/>
              <a:gd name="connsiteY0" fmla="*/ 0 h 1963148"/>
              <a:gd name="connsiteX1" fmla="*/ 572682 w 572682"/>
              <a:gd name="connsiteY1" fmla="*/ 286341 h 1963148"/>
              <a:gd name="connsiteX2" fmla="*/ 488815 w 572682"/>
              <a:gd name="connsiteY2" fmla="*/ 488815 h 1963148"/>
              <a:gd name="connsiteX3" fmla="*/ 452012 w 572682"/>
              <a:gd name="connsiteY3" fmla="*/ 513628 h 1963148"/>
              <a:gd name="connsiteX4" fmla="*/ 452012 w 572682"/>
              <a:gd name="connsiteY4" fmla="*/ 1449520 h 1963148"/>
              <a:gd name="connsiteX5" fmla="*/ 488815 w 572682"/>
              <a:gd name="connsiteY5" fmla="*/ 1474333 h 1963148"/>
              <a:gd name="connsiteX6" fmla="*/ 572682 w 572682"/>
              <a:gd name="connsiteY6" fmla="*/ 1676807 h 1963148"/>
              <a:gd name="connsiteX7" fmla="*/ 286341 w 572682"/>
              <a:gd name="connsiteY7" fmla="*/ 1963148 h 1963148"/>
              <a:gd name="connsiteX8" fmla="*/ 0 w 572682"/>
              <a:gd name="connsiteY8" fmla="*/ 1676807 h 1963148"/>
              <a:gd name="connsiteX9" fmla="*/ 83868 w 572682"/>
              <a:gd name="connsiteY9" fmla="*/ 1474333 h 1963148"/>
              <a:gd name="connsiteX10" fmla="*/ 120669 w 572682"/>
              <a:gd name="connsiteY10" fmla="*/ 1449521 h 1963148"/>
              <a:gd name="connsiteX11" fmla="*/ 120669 w 572682"/>
              <a:gd name="connsiteY11" fmla="*/ 513627 h 1963148"/>
              <a:gd name="connsiteX12" fmla="*/ 83868 w 572682"/>
              <a:gd name="connsiteY12" fmla="*/ 488815 h 1963148"/>
              <a:gd name="connsiteX13" fmla="*/ 0 w 572682"/>
              <a:gd name="connsiteY13" fmla="*/ 286341 h 1963148"/>
              <a:gd name="connsiteX14" fmla="*/ 286341 w 572682"/>
              <a:gd name="connsiteY14" fmla="*/ 0 h 196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682" h="1963148">
                <a:moveTo>
                  <a:pt x="286341" y="0"/>
                </a:moveTo>
                <a:cubicBezTo>
                  <a:pt x="444483" y="0"/>
                  <a:pt x="572682" y="128199"/>
                  <a:pt x="572682" y="286341"/>
                </a:cubicBezTo>
                <a:cubicBezTo>
                  <a:pt x="572682" y="365412"/>
                  <a:pt x="540632" y="436997"/>
                  <a:pt x="488815" y="488815"/>
                </a:cubicBezTo>
                <a:lnTo>
                  <a:pt x="452012" y="513628"/>
                </a:lnTo>
                <a:lnTo>
                  <a:pt x="452012" y="1449520"/>
                </a:lnTo>
                <a:lnTo>
                  <a:pt x="488815" y="1474333"/>
                </a:lnTo>
                <a:cubicBezTo>
                  <a:pt x="540632" y="1526151"/>
                  <a:pt x="572682" y="1597736"/>
                  <a:pt x="572682" y="1676807"/>
                </a:cubicBezTo>
                <a:cubicBezTo>
                  <a:pt x="572682" y="1834949"/>
                  <a:pt x="444483" y="1963148"/>
                  <a:pt x="286341" y="1963148"/>
                </a:cubicBezTo>
                <a:cubicBezTo>
                  <a:pt x="128199" y="1963148"/>
                  <a:pt x="0" y="1834949"/>
                  <a:pt x="0" y="1676807"/>
                </a:cubicBezTo>
                <a:cubicBezTo>
                  <a:pt x="0" y="1597736"/>
                  <a:pt x="32050" y="1526151"/>
                  <a:pt x="83868" y="1474333"/>
                </a:cubicBezTo>
                <a:lnTo>
                  <a:pt x="120669" y="1449521"/>
                </a:lnTo>
                <a:lnTo>
                  <a:pt x="120669" y="513627"/>
                </a:lnTo>
                <a:lnTo>
                  <a:pt x="83868" y="488815"/>
                </a:lnTo>
                <a:cubicBezTo>
                  <a:pt x="32050" y="436997"/>
                  <a:pt x="0" y="365412"/>
                  <a:pt x="0" y="286341"/>
                </a:cubicBezTo>
                <a:cubicBezTo>
                  <a:pt x="0" y="128199"/>
                  <a:pt x="128199" y="0"/>
                  <a:pt x="28634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4135713" y="2472907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14658" y="2478686"/>
            <a:ext cx="34464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输出接口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2"/>
          <p:cNvSpPr/>
          <p:nvPr>
            <p:custDataLst>
              <p:tags r:id="rId5"/>
            </p:custDataLst>
          </p:nvPr>
        </p:nvSpPr>
        <p:spPr>
          <a:xfrm>
            <a:off x="5173345" y="2940648"/>
            <a:ext cx="3141662" cy="21272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要求对数据具有锁存能力（接收后保持数据不变）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常用锁存器实现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4135713" y="4356375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Sub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-168592" y="4363048"/>
            <a:ext cx="3432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输入接口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Text_1"/>
          <p:cNvSpPr/>
          <p:nvPr>
            <p:custDataLst>
              <p:tags r:id="rId8"/>
            </p:custDataLst>
          </p:nvPr>
        </p:nvSpPr>
        <p:spPr>
          <a:xfrm>
            <a:off x="441008" y="2254848"/>
            <a:ext cx="3297274" cy="21272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要求对数据具有控制能力（允许数据送到数据线）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常用三态门实现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Other_4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4868545" y="2623148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flipH="1">
            <a:off x="3620770" y="4521798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简单接口电路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grpSp>
        <p:nvGrpSpPr>
          <p:cNvPr id="8" name="ïşlíḋe"/>
          <p:cNvGrpSpPr/>
          <p:nvPr/>
        </p:nvGrpSpPr>
        <p:grpSpPr>
          <a:xfrm>
            <a:off x="302174" y="2446358"/>
            <a:ext cx="3037514" cy="2452180"/>
            <a:chOff x="673100" y="2377471"/>
            <a:chExt cx="4050018" cy="3269572"/>
          </a:xfrm>
        </p:grpSpPr>
        <p:sp>
          <p:nvSpPr>
            <p:cNvPr id="9" name="iṥľïḍé"/>
            <p:cNvSpPr/>
            <p:nvPr/>
          </p:nvSpPr>
          <p:spPr bwMode="auto">
            <a:xfrm>
              <a:off x="1790615" y="2486370"/>
              <a:ext cx="2932503" cy="2922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0" name="íṣlîḑè"/>
            <p:cNvSpPr/>
            <p:nvPr/>
          </p:nvSpPr>
          <p:spPr bwMode="auto">
            <a:xfrm>
              <a:off x="2138055" y="3915026"/>
              <a:ext cx="168535" cy="264469"/>
            </a:xfrm>
            <a:custGeom>
              <a:avLst/>
              <a:gdLst>
                <a:gd name="T0" fmla="*/ 6 w 43"/>
                <a:gd name="T1" fmla="*/ 6 h 68"/>
                <a:gd name="T2" fmla="*/ 1 w 43"/>
                <a:gd name="T3" fmla="*/ 15 h 68"/>
                <a:gd name="T4" fmla="*/ 16 w 43"/>
                <a:gd name="T5" fmla="*/ 62 h 68"/>
                <a:gd name="T6" fmla="*/ 25 w 43"/>
                <a:gd name="T7" fmla="*/ 67 h 68"/>
                <a:gd name="T8" fmla="*/ 43 w 43"/>
                <a:gd name="T9" fmla="*/ 61 h 68"/>
                <a:gd name="T10" fmla="*/ 23 w 43"/>
                <a:gd name="T11" fmla="*/ 0 h 68"/>
                <a:gd name="T12" fmla="*/ 6 w 43"/>
                <a:gd name="T13" fmla="*/ 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8">
                  <a:moveTo>
                    <a:pt x="6" y="6"/>
                  </a:moveTo>
                  <a:cubicBezTo>
                    <a:pt x="2" y="7"/>
                    <a:pt x="0" y="11"/>
                    <a:pt x="1" y="15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7" y="66"/>
                    <a:pt x="21" y="68"/>
                    <a:pt x="25" y="67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sp>
          <p:nvSpPr>
            <p:cNvPr id="11" name="ïşḷíde"/>
            <p:cNvSpPr/>
            <p:nvPr/>
          </p:nvSpPr>
          <p:spPr bwMode="auto">
            <a:xfrm>
              <a:off x="2231398" y="3396458"/>
              <a:ext cx="847860" cy="923051"/>
            </a:xfrm>
            <a:custGeom>
              <a:avLst/>
              <a:gdLst>
                <a:gd name="T0" fmla="*/ 162 w 217"/>
                <a:gd name="T1" fmla="*/ 0 h 237"/>
                <a:gd name="T2" fmla="*/ 161 w 217"/>
                <a:gd name="T3" fmla="*/ 0 h 237"/>
                <a:gd name="T4" fmla="*/ 2 w 217"/>
                <a:gd name="T5" fmla="*/ 50 h 237"/>
                <a:gd name="T6" fmla="*/ 6 w 217"/>
                <a:gd name="T7" fmla="*/ 131 h 237"/>
                <a:gd name="T8" fmla="*/ 25 w 217"/>
                <a:gd name="T9" fmla="*/ 192 h 237"/>
                <a:gd name="T10" fmla="*/ 51 w 217"/>
                <a:gd name="T11" fmla="*/ 237 h 237"/>
                <a:gd name="T12" fmla="*/ 217 w 217"/>
                <a:gd name="T13" fmla="*/ 172 h 237"/>
                <a:gd name="T14" fmla="*/ 162 w 217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237">
                  <a:moveTo>
                    <a:pt x="162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82"/>
                    <a:pt x="3" y="111"/>
                    <a:pt x="6" y="131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31" y="205"/>
                    <a:pt x="40" y="220"/>
                    <a:pt x="51" y="237"/>
                  </a:cubicBezTo>
                  <a:cubicBezTo>
                    <a:pt x="217" y="172"/>
                    <a:pt x="217" y="172"/>
                    <a:pt x="217" y="172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2" name="ïśḻíḓe"/>
            <p:cNvSpPr/>
            <p:nvPr/>
          </p:nvSpPr>
          <p:spPr bwMode="auto">
            <a:xfrm>
              <a:off x="2431046" y="4065411"/>
              <a:ext cx="694881" cy="347440"/>
            </a:xfrm>
            <a:custGeom>
              <a:avLst/>
              <a:gdLst>
                <a:gd name="T0" fmla="*/ 0 w 178"/>
                <a:gd name="T1" fmla="*/ 65 h 89"/>
                <a:gd name="T2" fmla="*/ 17 w 178"/>
                <a:gd name="T3" fmla="*/ 89 h 89"/>
                <a:gd name="T4" fmla="*/ 176 w 178"/>
                <a:gd name="T5" fmla="*/ 38 h 89"/>
                <a:gd name="T6" fmla="*/ 178 w 178"/>
                <a:gd name="T7" fmla="*/ 38 h 89"/>
                <a:gd name="T8" fmla="*/ 166 w 178"/>
                <a:gd name="T9" fmla="*/ 0 h 89"/>
                <a:gd name="T10" fmla="*/ 0 w 178"/>
                <a:gd name="T11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89">
                  <a:moveTo>
                    <a:pt x="0" y="65"/>
                  </a:moveTo>
                  <a:cubicBezTo>
                    <a:pt x="5" y="72"/>
                    <a:pt x="11" y="81"/>
                    <a:pt x="17" y="89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6" y="38"/>
                    <a:pt x="177" y="38"/>
                    <a:pt x="178" y="38"/>
                  </a:cubicBezTo>
                  <a:cubicBezTo>
                    <a:pt x="166" y="0"/>
                    <a:pt x="166" y="0"/>
                    <a:pt x="166" y="0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</a:p>
          </p:txBody>
        </p:sp>
        <p:sp>
          <p:nvSpPr>
            <p:cNvPr id="13" name="îŝlîdê"/>
            <p:cNvSpPr/>
            <p:nvPr/>
          </p:nvSpPr>
          <p:spPr bwMode="auto">
            <a:xfrm>
              <a:off x="2861457" y="2877890"/>
              <a:ext cx="1146035" cy="1192707"/>
            </a:xfrm>
            <a:custGeom>
              <a:avLst/>
              <a:gdLst>
                <a:gd name="T0" fmla="*/ 294 w 294"/>
                <a:gd name="T1" fmla="*/ 258 h 306"/>
                <a:gd name="T2" fmla="*/ 212 w 294"/>
                <a:gd name="T3" fmla="*/ 0 h 306"/>
                <a:gd name="T4" fmla="*/ 0 w 294"/>
                <a:gd name="T5" fmla="*/ 133 h 306"/>
                <a:gd name="T6" fmla="*/ 55 w 294"/>
                <a:gd name="T7" fmla="*/ 306 h 306"/>
                <a:gd name="T8" fmla="*/ 294 w 294"/>
                <a:gd name="T9" fmla="*/ 25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06">
                  <a:moveTo>
                    <a:pt x="294" y="258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145" y="78"/>
                    <a:pt x="42" y="119"/>
                    <a:pt x="0" y="133"/>
                  </a:cubicBezTo>
                  <a:cubicBezTo>
                    <a:pt x="55" y="306"/>
                    <a:pt x="55" y="306"/>
                    <a:pt x="55" y="306"/>
                  </a:cubicBezTo>
                  <a:cubicBezTo>
                    <a:pt x="86" y="296"/>
                    <a:pt x="208" y="260"/>
                    <a:pt x="294" y="2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4" name="íśḷíḑè"/>
            <p:cNvSpPr/>
            <p:nvPr/>
          </p:nvSpPr>
          <p:spPr bwMode="auto">
            <a:xfrm>
              <a:off x="3074070" y="3883912"/>
              <a:ext cx="1018987" cy="329292"/>
            </a:xfrm>
            <a:custGeom>
              <a:avLst/>
              <a:gdLst>
                <a:gd name="T0" fmla="*/ 0 w 261"/>
                <a:gd name="T1" fmla="*/ 48 h 85"/>
                <a:gd name="T2" fmla="*/ 12 w 261"/>
                <a:gd name="T3" fmla="*/ 85 h 85"/>
                <a:gd name="T4" fmla="*/ 261 w 261"/>
                <a:gd name="T5" fmla="*/ 72 h 85"/>
                <a:gd name="T6" fmla="*/ 239 w 261"/>
                <a:gd name="T7" fmla="*/ 0 h 85"/>
                <a:gd name="T8" fmla="*/ 0 w 261"/>
                <a:gd name="T9" fmla="*/ 4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85">
                  <a:moveTo>
                    <a:pt x="0" y="48"/>
                  </a:moveTo>
                  <a:cubicBezTo>
                    <a:pt x="12" y="85"/>
                    <a:pt x="12" y="85"/>
                    <a:pt x="12" y="85"/>
                  </a:cubicBezTo>
                  <a:cubicBezTo>
                    <a:pt x="54" y="72"/>
                    <a:pt x="162" y="46"/>
                    <a:pt x="261" y="72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53" y="2"/>
                    <a:pt x="31" y="38"/>
                    <a:pt x="0" y="48"/>
                  </a:cubicBezTo>
                  <a:close/>
                </a:path>
              </a:pathLst>
            </a:custGeom>
            <a:solidFill>
              <a:srgbClr val="D1D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15" name="îs1íḍe"/>
            <p:cNvSpPr/>
            <p:nvPr/>
          </p:nvSpPr>
          <p:spPr bwMode="auto">
            <a:xfrm>
              <a:off x="4147506" y="3111245"/>
              <a:ext cx="248913" cy="547090"/>
            </a:xfrm>
            <a:custGeom>
              <a:avLst/>
              <a:gdLst>
                <a:gd name="T0" fmla="*/ 39 w 64"/>
                <a:gd name="T1" fmla="*/ 15 h 140"/>
                <a:gd name="T2" fmla="*/ 0 w 64"/>
                <a:gd name="T3" fmla="*/ 0 h 140"/>
                <a:gd name="T4" fmla="*/ 44 w 64"/>
                <a:gd name="T5" fmla="*/ 140 h 140"/>
                <a:gd name="T6" fmla="*/ 39 w 64"/>
                <a:gd name="T7" fmla="*/ 1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40">
                  <a:moveTo>
                    <a:pt x="39" y="15"/>
                  </a:moveTo>
                  <a:cubicBezTo>
                    <a:pt x="28" y="7"/>
                    <a:pt x="14" y="2"/>
                    <a:pt x="0" y="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64" y="95"/>
                    <a:pt x="51" y="46"/>
                    <a:pt x="39" y="15"/>
                  </a:cubicBezTo>
                  <a:close/>
                </a:path>
              </a:pathLst>
            </a:custGeom>
            <a:solidFill>
              <a:srgbClr val="CE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6" name="íṥľiḓè"/>
            <p:cNvSpPr/>
            <p:nvPr/>
          </p:nvSpPr>
          <p:spPr bwMode="auto">
            <a:xfrm>
              <a:off x="4297890" y="3170880"/>
              <a:ext cx="165942" cy="505605"/>
            </a:xfrm>
            <a:custGeom>
              <a:avLst/>
              <a:gdLst>
                <a:gd name="T0" fmla="*/ 32 w 42"/>
                <a:gd name="T1" fmla="*/ 43 h 130"/>
                <a:gd name="T2" fmla="*/ 0 w 42"/>
                <a:gd name="T3" fmla="*/ 0 h 130"/>
                <a:gd name="T4" fmla="*/ 5 w 42"/>
                <a:gd name="T5" fmla="*/ 125 h 130"/>
                <a:gd name="T6" fmla="*/ 7 w 42"/>
                <a:gd name="T7" fmla="*/ 130 h 130"/>
                <a:gd name="T8" fmla="*/ 32 w 42"/>
                <a:gd name="T9" fmla="*/ 4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0">
                  <a:moveTo>
                    <a:pt x="32" y="43"/>
                  </a:moveTo>
                  <a:cubicBezTo>
                    <a:pt x="26" y="25"/>
                    <a:pt x="15" y="10"/>
                    <a:pt x="0" y="0"/>
                  </a:cubicBezTo>
                  <a:cubicBezTo>
                    <a:pt x="12" y="31"/>
                    <a:pt x="25" y="80"/>
                    <a:pt x="5" y="125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31" y="109"/>
                    <a:pt x="42" y="75"/>
                    <a:pt x="3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7" name="ïśḷîḑê"/>
            <p:cNvSpPr/>
            <p:nvPr/>
          </p:nvSpPr>
          <p:spPr bwMode="auto">
            <a:xfrm>
              <a:off x="3691166" y="2377471"/>
              <a:ext cx="666360" cy="1384577"/>
            </a:xfrm>
            <a:custGeom>
              <a:avLst/>
              <a:gdLst>
                <a:gd name="T0" fmla="*/ 165 w 171"/>
                <a:gd name="T1" fmla="*/ 335 h 356"/>
                <a:gd name="T2" fmla="*/ 119 w 171"/>
                <a:gd name="T3" fmla="*/ 190 h 356"/>
                <a:gd name="T4" fmla="*/ 71 w 171"/>
                <a:gd name="T5" fmla="*/ 38 h 356"/>
                <a:gd name="T6" fmla="*/ 22 w 171"/>
                <a:gd name="T7" fmla="*/ 27 h 356"/>
                <a:gd name="T8" fmla="*/ 0 w 171"/>
                <a:gd name="T9" fmla="*/ 88 h 356"/>
                <a:gd name="T10" fmla="*/ 83 w 171"/>
                <a:gd name="T11" fmla="*/ 353 h 356"/>
                <a:gd name="T12" fmla="*/ 171 w 171"/>
                <a:gd name="T13" fmla="*/ 356 h 356"/>
                <a:gd name="T14" fmla="*/ 165 w 171"/>
                <a:gd name="T15" fmla="*/ 33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356">
                  <a:moveTo>
                    <a:pt x="165" y="335"/>
                  </a:moveTo>
                  <a:cubicBezTo>
                    <a:pt x="119" y="190"/>
                    <a:pt x="119" y="190"/>
                    <a:pt x="119" y="190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59" y="0"/>
                    <a:pt x="22" y="27"/>
                    <a:pt x="22" y="27"/>
                  </a:cubicBezTo>
                  <a:cubicBezTo>
                    <a:pt x="17" y="49"/>
                    <a:pt x="10" y="69"/>
                    <a:pt x="0" y="88"/>
                  </a:cubicBezTo>
                  <a:cubicBezTo>
                    <a:pt x="83" y="353"/>
                    <a:pt x="83" y="353"/>
                    <a:pt x="83" y="353"/>
                  </a:cubicBezTo>
                  <a:cubicBezTo>
                    <a:pt x="171" y="356"/>
                    <a:pt x="171" y="356"/>
                    <a:pt x="171" y="356"/>
                  </a:cubicBezTo>
                  <a:lnTo>
                    <a:pt x="165" y="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8" name="išḷidé"/>
            <p:cNvSpPr/>
            <p:nvPr/>
          </p:nvSpPr>
          <p:spPr bwMode="auto">
            <a:xfrm>
              <a:off x="4015272" y="3751676"/>
              <a:ext cx="552276" cy="668953"/>
            </a:xfrm>
            <a:custGeom>
              <a:avLst/>
              <a:gdLst>
                <a:gd name="T0" fmla="*/ 0 w 142"/>
                <a:gd name="T1" fmla="*/ 0 h 172"/>
                <a:gd name="T2" fmla="*/ 43 w 142"/>
                <a:gd name="T3" fmla="*/ 134 h 172"/>
                <a:gd name="T4" fmla="*/ 96 w 142"/>
                <a:gd name="T5" fmla="*/ 171 h 172"/>
                <a:gd name="T6" fmla="*/ 130 w 142"/>
                <a:gd name="T7" fmla="*/ 134 h 172"/>
                <a:gd name="T8" fmla="*/ 88 w 142"/>
                <a:gd name="T9" fmla="*/ 3 h 172"/>
                <a:gd name="T10" fmla="*/ 0 w 142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72">
                  <a:moveTo>
                    <a:pt x="0" y="0"/>
                  </a:moveTo>
                  <a:cubicBezTo>
                    <a:pt x="43" y="134"/>
                    <a:pt x="43" y="134"/>
                    <a:pt x="43" y="134"/>
                  </a:cubicBezTo>
                  <a:cubicBezTo>
                    <a:pt x="62" y="143"/>
                    <a:pt x="80" y="155"/>
                    <a:pt x="96" y="171"/>
                  </a:cubicBezTo>
                  <a:cubicBezTo>
                    <a:pt x="96" y="171"/>
                    <a:pt x="142" y="172"/>
                    <a:pt x="130" y="134"/>
                  </a:cubicBezTo>
                  <a:cubicBezTo>
                    <a:pt x="88" y="3"/>
                    <a:pt x="88" y="3"/>
                    <a:pt x="88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9" name="iŝľídè"/>
            <p:cNvSpPr/>
            <p:nvPr/>
          </p:nvSpPr>
          <p:spPr bwMode="auto">
            <a:xfrm>
              <a:off x="3667831" y="2781954"/>
              <a:ext cx="381149" cy="1065658"/>
            </a:xfrm>
            <a:custGeom>
              <a:avLst/>
              <a:gdLst>
                <a:gd name="T0" fmla="*/ 11 w 98"/>
                <a:gd name="T1" fmla="*/ 0 h 274"/>
                <a:gd name="T2" fmla="*/ 0 w 98"/>
                <a:gd name="T3" fmla="*/ 16 h 274"/>
                <a:gd name="T4" fmla="*/ 81 w 98"/>
                <a:gd name="T5" fmla="*/ 273 h 274"/>
                <a:gd name="T6" fmla="*/ 98 w 98"/>
                <a:gd name="T7" fmla="*/ 274 h 274"/>
                <a:gd name="T8" fmla="*/ 11 w 98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74">
                  <a:moveTo>
                    <a:pt x="11" y="0"/>
                  </a:moveTo>
                  <a:cubicBezTo>
                    <a:pt x="8" y="6"/>
                    <a:pt x="4" y="11"/>
                    <a:pt x="0" y="16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98" y="274"/>
                    <a:pt x="98" y="274"/>
                    <a:pt x="98" y="274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0" name="îślíḑe"/>
            <p:cNvSpPr/>
            <p:nvPr/>
          </p:nvSpPr>
          <p:spPr bwMode="auto">
            <a:xfrm>
              <a:off x="3984157" y="3845019"/>
              <a:ext cx="181499" cy="368183"/>
            </a:xfrm>
            <a:custGeom>
              <a:avLst/>
              <a:gdLst>
                <a:gd name="T0" fmla="*/ 0 w 47"/>
                <a:gd name="T1" fmla="*/ 0 h 95"/>
                <a:gd name="T2" fmla="*/ 28 w 47"/>
                <a:gd name="T3" fmla="*/ 89 h 95"/>
                <a:gd name="T4" fmla="*/ 47 w 47"/>
                <a:gd name="T5" fmla="*/ 95 h 95"/>
                <a:gd name="T6" fmla="*/ 17 w 47"/>
                <a:gd name="T7" fmla="*/ 1 h 95"/>
                <a:gd name="T8" fmla="*/ 0 w 47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5">
                  <a:moveTo>
                    <a:pt x="0" y="0"/>
                  </a:moveTo>
                  <a:cubicBezTo>
                    <a:pt x="28" y="89"/>
                    <a:pt x="28" y="89"/>
                    <a:pt x="28" y="89"/>
                  </a:cubicBezTo>
                  <a:cubicBezTo>
                    <a:pt x="34" y="91"/>
                    <a:pt x="41" y="93"/>
                    <a:pt x="47" y="95"/>
                  </a:cubicBezTo>
                  <a:cubicBezTo>
                    <a:pt x="17" y="1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</a:p>
          </p:txBody>
        </p:sp>
        <p:sp>
          <p:nvSpPr>
            <p:cNvPr id="21" name="iṩḻïďe"/>
            <p:cNvSpPr/>
            <p:nvPr/>
          </p:nvSpPr>
          <p:spPr bwMode="auto">
            <a:xfrm>
              <a:off x="2586616" y="4327287"/>
              <a:ext cx="687104" cy="326698"/>
            </a:xfrm>
            <a:custGeom>
              <a:avLst/>
              <a:gdLst>
                <a:gd name="T0" fmla="*/ 18 w 176"/>
                <a:gd name="T1" fmla="*/ 27 h 84"/>
                <a:gd name="T2" fmla="*/ 0 w 176"/>
                <a:gd name="T3" fmla="*/ 57 h 84"/>
                <a:gd name="T4" fmla="*/ 157 w 176"/>
                <a:gd name="T5" fmla="*/ 84 h 84"/>
                <a:gd name="T6" fmla="*/ 158 w 176"/>
                <a:gd name="T7" fmla="*/ 84 h 84"/>
                <a:gd name="T8" fmla="*/ 173 w 176"/>
                <a:gd name="T9" fmla="*/ 58 h 84"/>
                <a:gd name="T10" fmla="*/ 148 w 176"/>
                <a:gd name="T11" fmla="*/ 43 h 84"/>
                <a:gd name="T12" fmla="*/ 142 w 176"/>
                <a:gd name="T13" fmla="*/ 44 h 84"/>
                <a:gd name="T14" fmla="*/ 157 w 176"/>
                <a:gd name="T15" fmla="*/ 18 h 84"/>
                <a:gd name="T16" fmla="*/ 132 w 176"/>
                <a:gd name="T17" fmla="*/ 3 h 84"/>
                <a:gd name="T18" fmla="*/ 85 w 176"/>
                <a:gd name="T19" fmla="*/ 15 h 84"/>
                <a:gd name="T20" fmla="*/ 56 w 176"/>
                <a:gd name="T21" fmla="*/ 1 h 84"/>
                <a:gd name="T22" fmla="*/ 18 w 176"/>
                <a:gd name="T23" fmla="*/ 2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84">
                  <a:moveTo>
                    <a:pt x="18" y="2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69" y="81"/>
                    <a:pt x="176" y="69"/>
                    <a:pt x="173" y="58"/>
                  </a:cubicBezTo>
                  <a:cubicBezTo>
                    <a:pt x="171" y="47"/>
                    <a:pt x="159" y="40"/>
                    <a:pt x="148" y="43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53" y="41"/>
                    <a:pt x="160" y="30"/>
                    <a:pt x="157" y="18"/>
                  </a:cubicBezTo>
                  <a:cubicBezTo>
                    <a:pt x="155" y="7"/>
                    <a:pt x="143" y="0"/>
                    <a:pt x="132" y="3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29" y="5"/>
                    <a:pt x="18" y="27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22" name="îŝḻïḓê"/>
            <p:cNvSpPr/>
            <p:nvPr/>
          </p:nvSpPr>
          <p:spPr bwMode="auto">
            <a:xfrm>
              <a:off x="2451788" y="4583979"/>
              <a:ext cx="243727" cy="482268"/>
            </a:xfrm>
            <a:custGeom>
              <a:avLst/>
              <a:gdLst>
                <a:gd name="T0" fmla="*/ 24 w 63"/>
                <a:gd name="T1" fmla="*/ 0 h 124"/>
                <a:gd name="T2" fmla="*/ 0 w 63"/>
                <a:gd name="T3" fmla="*/ 9 h 124"/>
                <a:gd name="T4" fmla="*/ 33 w 63"/>
                <a:gd name="T5" fmla="*/ 124 h 124"/>
                <a:gd name="T6" fmla="*/ 53 w 63"/>
                <a:gd name="T7" fmla="*/ 119 h 124"/>
                <a:gd name="T8" fmla="*/ 24 w 63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24">
                  <a:moveTo>
                    <a:pt x="24" y="0"/>
                  </a:moveTo>
                  <a:cubicBezTo>
                    <a:pt x="18" y="3"/>
                    <a:pt x="10" y="7"/>
                    <a:pt x="0" y="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6" y="103"/>
                    <a:pt x="63" y="39"/>
                    <a:pt x="24" y="0"/>
                  </a:cubicBezTo>
                  <a:close/>
                </a:path>
              </a:pathLst>
            </a:custGeom>
            <a:solidFill>
              <a:srgbClr val="BB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23" name="iŝḷïḍê"/>
            <p:cNvSpPr/>
            <p:nvPr/>
          </p:nvSpPr>
          <p:spPr bwMode="auto">
            <a:xfrm>
              <a:off x="2545131" y="4547679"/>
              <a:ext cx="754518" cy="557462"/>
            </a:xfrm>
            <a:custGeom>
              <a:avLst/>
              <a:gdLst>
                <a:gd name="T0" fmla="*/ 11 w 194"/>
                <a:gd name="T1" fmla="*/ 0 h 143"/>
                <a:gd name="T2" fmla="*/ 9 w 194"/>
                <a:gd name="T3" fmla="*/ 4 h 143"/>
                <a:gd name="T4" fmla="*/ 0 w 194"/>
                <a:gd name="T5" fmla="*/ 9 h 143"/>
                <a:gd name="T6" fmla="*/ 29 w 194"/>
                <a:gd name="T7" fmla="*/ 128 h 143"/>
                <a:gd name="T8" fmla="*/ 36 w 194"/>
                <a:gd name="T9" fmla="*/ 126 h 143"/>
                <a:gd name="T10" fmla="*/ 77 w 194"/>
                <a:gd name="T11" fmla="*/ 137 h 143"/>
                <a:gd name="T12" fmla="*/ 98 w 194"/>
                <a:gd name="T13" fmla="*/ 132 h 143"/>
                <a:gd name="T14" fmla="*/ 173 w 194"/>
                <a:gd name="T15" fmla="*/ 113 h 143"/>
                <a:gd name="T16" fmla="*/ 176 w 194"/>
                <a:gd name="T17" fmla="*/ 113 h 143"/>
                <a:gd name="T18" fmla="*/ 191 w 194"/>
                <a:gd name="T19" fmla="*/ 87 h 143"/>
                <a:gd name="T20" fmla="*/ 166 w 194"/>
                <a:gd name="T21" fmla="*/ 71 h 143"/>
                <a:gd name="T22" fmla="*/ 174 w 194"/>
                <a:gd name="T23" fmla="*/ 69 h 143"/>
                <a:gd name="T24" fmla="*/ 189 w 194"/>
                <a:gd name="T25" fmla="*/ 44 h 143"/>
                <a:gd name="T26" fmla="*/ 163 w 194"/>
                <a:gd name="T27" fmla="*/ 28 h 143"/>
                <a:gd name="T28" fmla="*/ 168 w 194"/>
                <a:gd name="T29" fmla="*/ 27 h 143"/>
                <a:gd name="T30" fmla="*/ 11 w 19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43">
                  <a:moveTo>
                    <a:pt x="11" y="0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6" y="6"/>
                    <a:pt x="0" y="9"/>
                  </a:cubicBezTo>
                  <a:cubicBezTo>
                    <a:pt x="39" y="48"/>
                    <a:pt x="32" y="112"/>
                    <a:pt x="29" y="128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26"/>
                    <a:pt x="55" y="143"/>
                    <a:pt x="77" y="137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87" y="110"/>
                    <a:pt x="194" y="98"/>
                    <a:pt x="191" y="87"/>
                  </a:cubicBezTo>
                  <a:cubicBezTo>
                    <a:pt x="188" y="75"/>
                    <a:pt x="177" y="69"/>
                    <a:pt x="166" y="71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85" y="67"/>
                    <a:pt x="192" y="55"/>
                    <a:pt x="189" y="44"/>
                  </a:cubicBezTo>
                  <a:cubicBezTo>
                    <a:pt x="186" y="32"/>
                    <a:pt x="175" y="25"/>
                    <a:pt x="163" y="28"/>
                  </a:cubicBezTo>
                  <a:cubicBezTo>
                    <a:pt x="168" y="27"/>
                    <a:pt x="168" y="27"/>
                    <a:pt x="168" y="2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D4B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4" name="îṩ1ídé"/>
            <p:cNvSpPr/>
            <p:nvPr/>
          </p:nvSpPr>
          <p:spPr bwMode="auto">
            <a:xfrm>
              <a:off x="2259918" y="4739549"/>
              <a:ext cx="386334" cy="448562"/>
            </a:xfrm>
            <a:custGeom>
              <a:avLst/>
              <a:gdLst>
                <a:gd name="T0" fmla="*/ 7 w 99"/>
                <a:gd name="T1" fmla="*/ 52 h 115"/>
                <a:gd name="T2" fmla="*/ 23 w 99"/>
                <a:gd name="T3" fmla="*/ 115 h 115"/>
                <a:gd name="T4" fmla="*/ 94 w 99"/>
                <a:gd name="T5" fmla="*/ 97 h 115"/>
                <a:gd name="T6" fmla="*/ 94 w 99"/>
                <a:gd name="T7" fmla="*/ 30 h 115"/>
                <a:gd name="T8" fmla="*/ 86 w 99"/>
                <a:gd name="T9" fmla="*/ 0 h 115"/>
                <a:gd name="T10" fmla="*/ 0 w 99"/>
                <a:gd name="T11" fmla="*/ 21 h 115"/>
                <a:gd name="T12" fmla="*/ 7 w 99"/>
                <a:gd name="T13" fmla="*/ 5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5">
                  <a:moveTo>
                    <a:pt x="7" y="52"/>
                  </a:moveTo>
                  <a:cubicBezTo>
                    <a:pt x="23" y="115"/>
                    <a:pt x="23" y="115"/>
                    <a:pt x="23" y="1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9" y="72"/>
                    <a:pt x="98" y="50"/>
                    <a:pt x="94" y="30"/>
                  </a:cubicBezTo>
                  <a:cubicBezTo>
                    <a:pt x="92" y="19"/>
                    <a:pt x="89" y="9"/>
                    <a:pt x="86" y="0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7" y="52"/>
                  </a:lnTo>
                  <a:close/>
                </a:path>
              </a:pathLst>
            </a:custGeom>
            <a:solidFill>
              <a:srgbClr val="CE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</a:p>
          </p:txBody>
        </p:sp>
        <p:sp>
          <p:nvSpPr>
            <p:cNvPr id="25" name="îSľiḍè"/>
            <p:cNvSpPr/>
            <p:nvPr/>
          </p:nvSpPr>
          <p:spPr bwMode="auto">
            <a:xfrm>
              <a:off x="2205469" y="4545085"/>
              <a:ext cx="388926" cy="277435"/>
            </a:xfrm>
            <a:custGeom>
              <a:avLst/>
              <a:gdLst>
                <a:gd name="T0" fmla="*/ 0 w 100"/>
                <a:gd name="T1" fmla="*/ 18 h 71"/>
                <a:gd name="T2" fmla="*/ 14 w 100"/>
                <a:gd name="T3" fmla="*/ 71 h 71"/>
                <a:gd name="T4" fmla="*/ 100 w 100"/>
                <a:gd name="T5" fmla="*/ 50 h 71"/>
                <a:gd name="T6" fmla="*/ 72 w 100"/>
                <a:gd name="T7" fmla="*/ 0 h 71"/>
                <a:gd name="T8" fmla="*/ 0 w 100"/>
                <a:gd name="T9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1">
                  <a:moveTo>
                    <a:pt x="0" y="18"/>
                  </a:moveTo>
                  <a:cubicBezTo>
                    <a:pt x="14" y="71"/>
                    <a:pt x="14" y="71"/>
                    <a:pt x="14" y="71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8" y="18"/>
                    <a:pt x="72" y="0"/>
                    <a:pt x="72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26" name="iṩḷïḑe"/>
            <p:cNvSpPr/>
            <p:nvPr/>
          </p:nvSpPr>
          <p:spPr bwMode="auto">
            <a:xfrm>
              <a:off x="691250" y="4664355"/>
              <a:ext cx="1887588" cy="982688"/>
            </a:xfrm>
            <a:custGeom>
              <a:avLst/>
              <a:gdLst>
                <a:gd name="T0" fmla="*/ 1 w 484"/>
                <a:gd name="T1" fmla="*/ 117 h 252"/>
                <a:gd name="T2" fmla="*/ 21 w 484"/>
                <a:gd name="T3" fmla="*/ 200 h 252"/>
                <a:gd name="T4" fmla="*/ 22 w 484"/>
                <a:gd name="T5" fmla="*/ 205 h 252"/>
                <a:gd name="T6" fmla="*/ 88 w 484"/>
                <a:gd name="T7" fmla="*/ 244 h 252"/>
                <a:gd name="T8" fmla="*/ 438 w 484"/>
                <a:gd name="T9" fmla="*/ 157 h 252"/>
                <a:gd name="T10" fmla="*/ 477 w 484"/>
                <a:gd name="T11" fmla="*/ 91 h 252"/>
                <a:gd name="T12" fmla="*/ 476 w 484"/>
                <a:gd name="T13" fmla="*/ 86 h 252"/>
                <a:gd name="T14" fmla="*/ 455 w 484"/>
                <a:gd name="T15" fmla="*/ 4 h 252"/>
                <a:gd name="T16" fmla="*/ 454 w 484"/>
                <a:gd name="T17" fmla="*/ 0 h 252"/>
                <a:gd name="T18" fmla="*/ 0 w 484"/>
                <a:gd name="T19" fmla="*/ 114 h 252"/>
                <a:gd name="T20" fmla="*/ 1 w 484"/>
                <a:gd name="T21" fmla="*/ 1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4" h="252">
                  <a:moveTo>
                    <a:pt x="1" y="117"/>
                  </a:moveTo>
                  <a:cubicBezTo>
                    <a:pt x="21" y="200"/>
                    <a:pt x="21" y="200"/>
                    <a:pt x="21" y="200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30" y="234"/>
                    <a:pt x="59" y="252"/>
                    <a:pt x="88" y="244"/>
                  </a:cubicBezTo>
                  <a:cubicBezTo>
                    <a:pt x="438" y="157"/>
                    <a:pt x="438" y="157"/>
                    <a:pt x="438" y="157"/>
                  </a:cubicBezTo>
                  <a:cubicBezTo>
                    <a:pt x="467" y="150"/>
                    <a:pt x="484" y="120"/>
                    <a:pt x="477" y="91"/>
                  </a:cubicBezTo>
                  <a:cubicBezTo>
                    <a:pt x="476" y="86"/>
                    <a:pt x="476" y="86"/>
                    <a:pt x="476" y="86"/>
                  </a:cubicBezTo>
                  <a:cubicBezTo>
                    <a:pt x="455" y="4"/>
                    <a:pt x="455" y="4"/>
                    <a:pt x="455" y="4"/>
                  </a:cubicBezTo>
                  <a:cubicBezTo>
                    <a:pt x="455" y="3"/>
                    <a:pt x="455" y="1"/>
                    <a:pt x="454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0" y="116"/>
                    <a:pt x="1" y="117"/>
                  </a:cubicBezTo>
                  <a:close/>
                </a:path>
              </a:pathLst>
            </a:custGeom>
            <a:solidFill>
              <a:srgbClr val="2E2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7" name="ïśḻîḑè"/>
            <p:cNvSpPr/>
            <p:nvPr/>
          </p:nvSpPr>
          <p:spPr bwMode="auto">
            <a:xfrm>
              <a:off x="673100" y="4501008"/>
              <a:ext cx="1789060" cy="609318"/>
            </a:xfrm>
            <a:custGeom>
              <a:avLst/>
              <a:gdLst>
                <a:gd name="T0" fmla="*/ 5 w 459"/>
                <a:gd name="T1" fmla="*/ 156 h 156"/>
                <a:gd name="T2" fmla="*/ 459 w 459"/>
                <a:gd name="T3" fmla="*/ 42 h 156"/>
                <a:gd name="T4" fmla="*/ 395 w 459"/>
                <a:gd name="T5" fmla="*/ 7 h 156"/>
                <a:gd name="T6" fmla="*/ 45 w 459"/>
                <a:gd name="T7" fmla="*/ 94 h 156"/>
                <a:gd name="T8" fmla="*/ 5 w 459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156">
                  <a:moveTo>
                    <a:pt x="5" y="156"/>
                  </a:moveTo>
                  <a:cubicBezTo>
                    <a:pt x="459" y="42"/>
                    <a:pt x="459" y="42"/>
                    <a:pt x="459" y="42"/>
                  </a:cubicBezTo>
                  <a:cubicBezTo>
                    <a:pt x="450" y="15"/>
                    <a:pt x="422" y="0"/>
                    <a:pt x="395" y="7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17" y="101"/>
                    <a:pt x="0" y="128"/>
                    <a:pt x="5" y="156"/>
                  </a:cubicBezTo>
                  <a:close/>
                </a:path>
              </a:pathLst>
            </a:custGeom>
            <a:solidFill>
              <a:srgbClr val="4D4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8" name="îṡḻîḋè"/>
            <p:cNvSpPr/>
            <p:nvPr/>
          </p:nvSpPr>
          <p:spPr bwMode="auto">
            <a:xfrm>
              <a:off x="2980728" y="4345437"/>
              <a:ext cx="277435" cy="601539"/>
            </a:xfrm>
            <a:custGeom>
              <a:avLst/>
              <a:gdLst>
                <a:gd name="T0" fmla="*/ 71 w 71"/>
                <a:gd name="T1" fmla="*/ 137 h 154"/>
                <a:gd name="T2" fmla="*/ 23 w 71"/>
                <a:gd name="T3" fmla="*/ 63 h 154"/>
                <a:gd name="T4" fmla="*/ 31 w 71"/>
                <a:gd name="T5" fmla="*/ 57 h 154"/>
                <a:gd name="T6" fmla="*/ 34 w 71"/>
                <a:gd name="T7" fmla="*/ 44 h 154"/>
                <a:gd name="T8" fmla="*/ 8 w 71"/>
                <a:gd name="T9" fmla="*/ 4 h 154"/>
                <a:gd name="T10" fmla="*/ 0 w 71"/>
                <a:gd name="T11" fmla="*/ 0 h 154"/>
                <a:gd name="T12" fmla="*/ 19 w 71"/>
                <a:gd name="T13" fmla="*/ 150 h 154"/>
                <a:gd name="T14" fmla="*/ 71 w 71"/>
                <a:gd name="T15" fmla="*/ 13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54">
                  <a:moveTo>
                    <a:pt x="71" y="137"/>
                  </a:moveTo>
                  <a:cubicBezTo>
                    <a:pt x="23" y="63"/>
                    <a:pt x="23" y="63"/>
                    <a:pt x="23" y="63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6" y="55"/>
                    <a:pt x="37" y="48"/>
                    <a:pt x="34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1"/>
                    <a:pt x="3" y="0"/>
                    <a:pt x="0" y="0"/>
                  </a:cubicBezTo>
                  <a:cubicBezTo>
                    <a:pt x="7" y="24"/>
                    <a:pt x="21" y="88"/>
                    <a:pt x="19" y="150"/>
                  </a:cubicBezTo>
                  <a:cubicBezTo>
                    <a:pt x="42" y="154"/>
                    <a:pt x="71" y="137"/>
                    <a:pt x="71" y="137"/>
                  </a:cubicBezTo>
                  <a:close/>
                </a:path>
              </a:pathLst>
            </a:custGeom>
            <a:solidFill>
              <a:srgbClr val="004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9" name="îṣḻîḓe"/>
            <p:cNvSpPr/>
            <p:nvPr/>
          </p:nvSpPr>
          <p:spPr bwMode="auto">
            <a:xfrm>
              <a:off x="2638473" y="4275430"/>
              <a:ext cx="425226" cy="655990"/>
            </a:xfrm>
            <a:custGeom>
              <a:avLst/>
              <a:gdLst>
                <a:gd name="T0" fmla="*/ 88 w 109"/>
                <a:gd name="T1" fmla="*/ 18 h 168"/>
                <a:gd name="T2" fmla="*/ 83 w 109"/>
                <a:gd name="T3" fmla="*/ 19 h 168"/>
                <a:gd name="T4" fmla="*/ 81 w 109"/>
                <a:gd name="T5" fmla="*/ 21 h 168"/>
                <a:gd name="T6" fmla="*/ 73 w 109"/>
                <a:gd name="T7" fmla="*/ 0 h 168"/>
                <a:gd name="T8" fmla="*/ 0 w 109"/>
                <a:gd name="T9" fmla="*/ 23 h 168"/>
                <a:gd name="T10" fmla="*/ 53 w 109"/>
                <a:gd name="T11" fmla="*/ 78 h 168"/>
                <a:gd name="T12" fmla="*/ 77 w 109"/>
                <a:gd name="T13" fmla="*/ 120 h 168"/>
                <a:gd name="T14" fmla="*/ 107 w 109"/>
                <a:gd name="T15" fmla="*/ 168 h 168"/>
                <a:gd name="T16" fmla="*/ 88 w 109"/>
                <a:gd name="T17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68">
                  <a:moveTo>
                    <a:pt x="88" y="18"/>
                  </a:moveTo>
                  <a:cubicBezTo>
                    <a:pt x="86" y="18"/>
                    <a:pt x="85" y="18"/>
                    <a:pt x="83" y="19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56"/>
                    <a:pt x="53" y="78"/>
                    <a:pt x="53" y="78"/>
                  </a:cubicBezTo>
                  <a:cubicBezTo>
                    <a:pt x="73" y="88"/>
                    <a:pt x="77" y="120"/>
                    <a:pt x="77" y="120"/>
                  </a:cubicBezTo>
                  <a:cubicBezTo>
                    <a:pt x="78" y="152"/>
                    <a:pt x="91" y="165"/>
                    <a:pt x="107" y="168"/>
                  </a:cubicBezTo>
                  <a:cubicBezTo>
                    <a:pt x="109" y="106"/>
                    <a:pt x="95" y="42"/>
                    <a:pt x="88" y="18"/>
                  </a:cubicBezTo>
                  <a:close/>
                </a:path>
              </a:pathLst>
            </a:custGeom>
            <a:solidFill>
              <a:srgbClr val="016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0" name="iṣlíḋê"/>
            <p:cNvSpPr/>
            <p:nvPr/>
          </p:nvSpPr>
          <p:spPr bwMode="auto">
            <a:xfrm>
              <a:off x="2980728" y="4314323"/>
              <a:ext cx="285213" cy="210021"/>
            </a:xfrm>
            <a:custGeom>
              <a:avLst/>
              <a:gdLst>
                <a:gd name="T0" fmla="*/ 70 w 73"/>
                <a:gd name="T1" fmla="*/ 19 h 54"/>
                <a:gd name="T2" fmla="*/ 55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5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2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1" name="ïṥlíḑè"/>
            <p:cNvSpPr/>
            <p:nvPr/>
          </p:nvSpPr>
          <p:spPr bwMode="auto">
            <a:xfrm>
              <a:off x="3042956" y="4467300"/>
              <a:ext cx="285213" cy="210021"/>
            </a:xfrm>
            <a:custGeom>
              <a:avLst/>
              <a:gdLst>
                <a:gd name="T0" fmla="*/ 70 w 73"/>
                <a:gd name="T1" fmla="*/ 18 h 54"/>
                <a:gd name="T2" fmla="*/ 55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9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5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9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2" name="iṡ1íde"/>
            <p:cNvSpPr/>
            <p:nvPr/>
          </p:nvSpPr>
          <p:spPr bwMode="auto">
            <a:xfrm>
              <a:off x="3063699" y="4633242"/>
              <a:ext cx="282620" cy="212612"/>
            </a:xfrm>
            <a:custGeom>
              <a:avLst/>
              <a:gdLst>
                <a:gd name="T0" fmla="*/ 70 w 73"/>
                <a:gd name="T1" fmla="*/ 18 h 54"/>
                <a:gd name="T2" fmla="*/ 54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8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4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8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3" name="ïSḻîḓé"/>
            <p:cNvSpPr/>
            <p:nvPr/>
          </p:nvSpPr>
          <p:spPr bwMode="auto">
            <a:xfrm>
              <a:off x="3071478" y="4801777"/>
              <a:ext cx="285213" cy="210021"/>
            </a:xfrm>
            <a:custGeom>
              <a:avLst/>
              <a:gdLst>
                <a:gd name="T0" fmla="*/ 70 w 73"/>
                <a:gd name="T1" fmla="*/ 19 h 54"/>
                <a:gd name="T2" fmla="*/ 54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4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3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4" name="îşḻïḑê"/>
            <p:cNvSpPr/>
            <p:nvPr/>
          </p:nvSpPr>
          <p:spPr bwMode="auto">
            <a:xfrm>
              <a:off x="2594395" y="4327287"/>
              <a:ext cx="409669" cy="228170"/>
            </a:xfrm>
            <a:custGeom>
              <a:avLst/>
              <a:gdLst>
                <a:gd name="T0" fmla="*/ 19 w 105"/>
                <a:gd name="T1" fmla="*/ 22 h 59"/>
                <a:gd name="T2" fmla="*/ 32 w 105"/>
                <a:gd name="T3" fmla="*/ 10 h 59"/>
                <a:gd name="T4" fmla="*/ 53 w 105"/>
                <a:gd name="T5" fmla="*/ 1 h 59"/>
                <a:gd name="T6" fmla="*/ 83 w 105"/>
                <a:gd name="T7" fmla="*/ 3 h 59"/>
                <a:gd name="T8" fmla="*/ 97 w 105"/>
                <a:gd name="T9" fmla="*/ 3 h 59"/>
                <a:gd name="T10" fmla="*/ 101 w 105"/>
                <a:gd name="T11" fmla="*/ 11 h 59"/>
                <a:gd name="T12" fmla="*/ 57 w 105"/>
                <a:gd name="T13" fmla="*/ 40 h 59"/>
                <a:gd name="T14" fmla="*/ 51 w 105"/>
                <a:gd name="T15" fmla="*/ 59 h 59"/>
                <a:gd name="T16" fmla="*/ 22 w 105"/>
                <a:gd name="T17" fmla="*/ 55 h 59"/>
                <a:gd name="T18" fmla="*/ 0 w 105"/>
                <a:gd name="T19" fmla="*/ 54 h 59"/>
                <a:gd name="T20" fmla="*/ 19 w 105"/>
                <a:gd name="T21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59">
                  <a:moveTo>
                    <a:pt x="19" y="22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9" y="0"/>
                    <a:pt x="53" y="1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92" y="4"/>
                    <a:pt x="97" y="3"/>
                  </a:cubicBezTo>
                  <a:cubicBezTo>
                    <a:pt x="97" y="3"/>
                    <a:pt x="105" y="5"/>
                    <a:pt x="101" y="11"/>
                  </a:cubicBezTo>
                  <a:cubicBezTo>
                    <a:pt x="101" y="11"/>
                    <a:pt x="100" y="38"/>
                    <a:pt x="57" y="40"/>
                  </a:cubicBezTo>
                  <a:cubicBezTo>
                    <a:pt x="57" y="40"/>
                    <a:pt x="53" y="48"/>
                    <a:pt x="51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</a:p>
          </p:txBody>
        </p:sp>
      </p:grpSp>
      <p:sp>
        <p:nvSpPr>
          <p:cNvPr id="37" name="iṡḻîḑè"/>
          <p:cNvSpPr txBox="1"/>
          <p:nvPr/>
        </p:nvSpPr>
        <p:spPr>
          <a:xfrm>
            <a:off x="4585925" y="2487956"/>
            <a:ext cx="4617595" cy="57485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两类简单接口芯片的应用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ïšḻîďê"/>
          <p:cNvSpPr txBox="1"/>
          <p:nvPr/>
        </p:nvSpPr>
        <p:spPr>
          <a:xfrm>
            <a:off x="3331906" y="2480311"/>
            <a:ext cx="1257495" cy="558605"/>
          </a:xfrm>
          <a:prstGeom prst="roundRect">
            <a:avLst/>
          </a:prstGeom>
          <a:solidFill>
            <a:schemeClr val="accent2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668636" y="3237594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三态门接口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58317" y="1989172"/>
            <a:ext cx="3901134" cy="46166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高电平、低电平、高阻态</a:t>
            </a:r>
            <a:endParaRPr lang="zh-CN" altLang="en-US" dirty="0"/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 rot="16135152">
            <a:off x="2344651" y="3619052"/>
            <a:ext cx="762000" cy="609600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>
            <a:off x="1506451" y="3923852"/>
            <a:ext cx="9144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Line 40"/>
          <p:cNvSpPr>
            <a:spLocks noChangeShapeType="1"/>
          </p:cNvSpPr>
          <p:nvPr/>
        </p:nvSpPr>
        <p:spPr bwMode="auto">
          <a:xfrm flipV="1">
            <a:off x="3049501" y="3923852"/>
            <a:ext cx="1123950" cy="14288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2744701" y="4152452"/>
            <a:ext cx="0" cy="106680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AutoShape 42"/>
          <p:cNvSpPr>
            <a:spLocks noChangeArrowheads="1"/>
          </p:cNvSpPr>
          <p:nvPr/>
        </p:nvSpPr>
        <p:spPr bwMode="auto">
          <a:xfrm rot="16135152">
            <a:off x="6002251" y="3695252"/>
            <a:ext cx="762000" cy="609600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>
            <a:off x="5164051" y="4000052"/>
            <a:ext cx="9144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Line 44"/>
          <p:cNvSpPr>
            <a:spLocks noChangeShapeType="1"/>
          </p:cNvSpPr>
          <p:nvPr/>
        </p:nvSpPr>
        <p:spPr bwMode="auto">
          <a:xfrm flipV="1">
            <a:off x="6707101" y="4000052"/>
            <a:ext cx="1123950" cy="14288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>
            <a:off x="6388014" y="4300090"/>
            <a:ext cx="0" cy="106680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Oval 46"/>
          <p:cNvSpPr>
            <a:spLocks noChangeArrowheads="1"/>
          </p:cNvSpPr>
          <p:nvPr/>
        </p:nvSpPr>
        <p:spPr bwMode="auto">
          <a:xfrm>
            <a:off x="6307051" y="4195315"/>
            <a:ext cx="152400" cy="152400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Line 47"/>
          <p:cNvSpPr>
            <a:spLocks noChangeShapeType="1"/>
          </p:cNvSpPr>
          <p:nvPr/>
        </p:nvSpPr>
        <p:spPr bwMode="auto">
          <a:xfrm>
            <a:off x="2497051" y="5828852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48"/>
          <p:cNvSpPr>
            <a:spLocks noChangeShapeType="1"/>
          </p:cNvSpPr>
          <p:nvPr/>
        </p:nvSpPr>
        <p:spPr bwMode="auto">
          <a:xfrm flipV="1">
            <a:off x="2801851" y="5447852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50"/>
          <p:cNvSpPr>
            <a:spLocks noChangeShapeType="1"/>
          </p:cNvSpPr>
          <p:nvPr/>
        </p:nvSpPr>
        <p:spPr bwMode="auto">
          <a:xfrm>
            <a:off x="2801851" y="5447852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51"/>
          <p:cNvSpPr>
            <a:spLocks noChangeShapeType="1"/>
          </p:cNvSpPr>
          <p:nvPr/>
        </p:nvSpPr>
        <p:spPr bwMode="auto">
          <a:xfrm>
            <a:off x="3182851" y="5447852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Line 52"/>
          <p:cNvSpPr>
            <a:spLocks noChangeShapeType="1"/>
          </p:cNvSpPr>
          <p:nvPr/>
        </p:nvSpPr>
        <p:spPr bwMode="auto">
          <a:xfrm>
            <a:off x="3182851" y="5828852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53"/>
          <p:cNvSpPr>
            <a:spLocks noChangeShapeType="1"/>
          </p:cNvSpPr>
          <p:nvPr/>
        </p:nvSpPr>
        <p:spPr bwMode="auto">
          <a:xfrm>
            <a:off x="5697451" y="5524052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54"/>
          <p:cNvSpPr>
            <a:spLocks noChangeShapeType="1"/>
          </p:cNvSpPr>
          <p:nvPr/>
        </p:nvSpPr>
        <p:spPr bwMode="auto">
          <a:xfrm flipV="1">
            <a:off x="6383251" y="5524052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55"/>
          <p:cNvSpPr>
            <a:spLocks noChangeShapeType="1"/>
          </p:cNvSpPr>
          <p:nvPr/>
        </p:nvSpPr>
        <p:spPr bwMode="auto">
          <a:xfrm>
            <a:off x="6383251" y="5524052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6002251" y="5524052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57"/>
          <p:cNvSpPr>
            <a:spLocks noChangeShapeType="1"/>
          </p:cNvSpPr>
          <p:nvPr/>
        </p:nvSpPr>
        <p:spPr bwMode="auto">
          <a:xfrm>
            <a:off x="6002251" y="5905052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74LS244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 descr="f3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32" y="1698909"/>
            <a:ext cx="3113087" cy="4464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357640" y="5371459"/>
            <a:ext cx="5198685" cy="830997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编程判断图中的开关状态，若全闭合则转</a:t>
            </a:r>
            <a:r>
              <a:rPr lang="en-US" altLang="zh-CN" dirty="0"/>
              <a:t>NEXT1</a:t>
            </a:r>
            <a:r>
              <a:rPr lang="zh-CN" altLang="en-US" dirty="0"/>
              <a:t>，否则转</a:t>
            </a:r>
            <a:r>
              <a:rPr lang="en-US" altLang="zh-CN" dirty="0"/>
              <a:t>NEXT2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2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47800" y="1698909"/>
            <a:ext cx="41085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含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个三态门的集成电路芯片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2922872"/>
            <a:ext cx="418920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在外设具有数据保持能力时用来输入接口数据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SubTitle_3"/>
          <p:cNvSpPr txBox="1"/>
          <p:nvPr>
            <p:custDataLst>
              <p:tags r:id="rId5"/>
            </p:custDataLst>
          </p:nvPr>
        </p:nvSpPr>
        <p:spPr>
          <a:xfrm>
            <a:off x="1447800" y="4146834"/>
            <a:ext cx="4108525" cy="830263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74LS244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应用例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教材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p239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Other_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rot="5400000">
            <a:off x="785812" y="1854485"/>
            <a:ext cx="354013" cy="322262"/>
          </a:xfrm>
          <a:custGeom>
            <a:avLst/>
            <a:gdLst>
              <a:gd name="T0" fmla="*/ 85221703 w 115"/>
              <a:gd name="T1" fmla="*/ 839050551 h 105"/>
              <a:gd name="T2" fmla="*/ 994256285 w 115"/>
              <a:gd name="T3" fmla="*/ 839050551 h 105"/>
              <a:gd name="T4" fmla="*/ 1060539832 w 115"/>
              <a:gd name="T5" fmla="*/ 744775104 h 105"/>
              <a:gd name="T6" fmla="*/ 596555002 w 115"/>
              <a:gd name="T7" fmla="*/ 28282327 h 105"/>
              <a:gd name="T8" fmla="*/ 482922986 w 115"/>
              <a:gd name="T9" fmla="*/ 28282327 h 105"/>
              <a:gd name="T10" fmla="*/ 18938156 w 115"/>
              <a:gd name="T11" fmla="*/ 744775104 h 105"/>
              <a:gd name="T12" fmla="*/ 85221703 w 115"/>
              <a:gd name="T13" fmla="*/ 839050551 h 105"/>
              <a:gd name="T14" fmla="*/ 539737455 w 115"/>
              <a:gd name="T15" fmla="*/ 113129308 h 105"/>
              <a:gd name="T16" fmla="*/ 965849050 w 115"/>
              <a:gd name="T17" fmla="*/ 763628966 h 105"/>
              <a:gd name="T18" fmla="*/ 113628938 w 115"/>
              <a:gd name="T19" fmla="*/ 763628966 h 105"/>
              <a:gd name="T20" fmla="*/ 539737455 w 115"/>
              <a:gd name="T21" fmla="*/ 113129308 h 105"/>
              <a:gd name="T22" fmla="*/ 1032132597 w 115"/>
              <a:gd name="T23" fmla="*/ 914469066 h 105"/>
              <a:gd name="T24" fmla="*/ 47345391 w 115"/>
              <a:gd name="T25" fmla="*/ 914469066 h 105"/>
              <a:gd name="T26" fmla="*/ 9469078 w 115"/>
              <a:gd name="T27" fmla="*/ 952179858 h 105"/>
              <a:gd name="T28" fmla="*/ 47345391 w 115"/>
              <a:gd name="T29" fmla="*/ 989890651 h 105"/>
              <a:gd name="T30" fmla="*/ 1032132597 w 115"/>
              <a:gd name="T31" fmla="*/ 989890651 h 105"/>
              <a:gd name="T32" fmla="*/ 1070008910 w 115"/>
              <a:gd name="T33" fmla="*/ 952179858 h 105"/>
              <a:gd name="T34" fmla="*/ 1032132597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 rot="5400000">
            <a:off x="785813" y="3078447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Other_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 rot="5400000">
            <a:off x="785812" y="4302410"/>
            <a:ext cx="354013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74LS244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86" y="1543981"/>
            <a:ext cx="4405256" cy="53140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3904" y="1693483"/>
            <a:ext cx="47529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图中译码器对应的地址：</a:t>
            </a: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="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15</a:t>
            </a: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2000" b="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14</a:t>
            </a: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   …         A</a:t>
            </a:r>
            <a:r>
              <a:rPr lang="en-US" altLang="zh-CN" sz="2000" b="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9</a:t>
            </a: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      …       A</a:t>
            </a:r>
            <a:r>
              <a:rPr lang="en-US" altLang="zh-CN" sz="2000" b="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2000" b="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2000" b="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2000" b="0" baseline="-25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  1  0  0  0  0  0  1 1 1 1 1 1 1 1  X  </a:t>
            </a:r>
            <a:r>
              <a:rPr lang="en-US" altLang="zh-CN" sz="2000" b="0" dirty="0" err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endParaRPr lang="zh-CN" altLang="en-US" sz="20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305155" y="2920898"/>
            <a:ext cx="4143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地址范围：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83FCH~83FFH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68229" y="3468233"/>
            <a:ext cx="3562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可以任选其中一个地址如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83FCH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作为该接口地址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73456" y="4385456"/>
            <a:ext cx="30956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ea typeface="宋体" panose="02010600030101010101" pitchFamily="2" charset="-122"/>
              </a:rPr>
              <a:t>MOV   DX, 83FCH</a:t>
            </a:r>
            <a:endParaRPr lang="en-US" altLang="zh-CN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ea typeface="宋体" panose="02010600030101010101" pitchFamily="2" charset="-122"/>
              </a:rPr>
              <a:t>IN      AL,  DX</a:t>
            </a:r>
            <a:endParaRPr lang="en-US" altLang="zh-CN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ea typeface="宋体" panose="02010600030101010101" pitchFamily="2" charset="-122"/>
              </a:rPr>
              <a:t>AND   AL,  DFFH</a:t>
            </a:r>
            <a:endParaRPr lang="en-US" altLang="zh-CN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ea typeface="宋体" panose="02010600030101010101" pitchFamily="2" charset="-122"/>
              </a:rPr>
              <a:t>JZ       NEXT1</a:t>
            </a:r>
            <a:endParaRPr lang="en-US" altLang="zh-CN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ea typeface="宋体" panose="02010600030101010101" pitchFamily="2" charset="-122"/>
              </a:rPr>
              <a:t>JMP    NEXT2</a:t>
            </a:r>
            <a:endParaRPr lang="zh-CN" altLang="en-US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锁存器接口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4100513" y="3833813"/>
            <a:ext cx="1049337" cy="1049337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4194071" y="3926374"/>
            <a:ext cx="863260" cy="863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>
            <a:off x="5208588" y="3911600"/>
            <a:ext cx="198437" cy="893763"/>
          </a:xfrm>
          <a:custGeom>
            <a:avLst/>
            <a:gdLst>
              <a:gd name="connsiteX0" fmla="*/ 0 w 200069"/>
              <a:gd name="connsiteY0" fmla="*/ 0 h 904875"/>
              <a:gd name="connsiteX1" fmla="*/ 200025 w 200069"/>
              <a:gd name="connsiteY1" fmla="*/ 490538 h 904875"/>
              <a:gd name="connsiteX2" fmla="*/ 14288 w 200069"/>
              <a:gd name="connsiteY2" fmla="*/ 904875 h 904875"/>
              <a:gd name="connsiteX0-1" fmla="*/ 0 w 202450"/>
              <a:gd name="connsiteY0-2" fmla="*/ 0 h 904875"/>
              <a:gd name="connsiteX1-3" fmla="*/ 202407 w 202450"/>
              <a:gd name="connsiteY1-4" fmla="*/ 471488 h 904875"/>
              <a:gd name="connsiteX2-5" fmla="*/ 14288 w 202450"/>
              <a:gd name="connsiteY2-6" fmla="*/ 904875 h 904875"/>
              <a:gd name="connsiteX0-7" fmla="*/ 0 w 202558"/>
              <a:gd name="connsiteY0-8" fmla="*/ 0 h 904875"/>
              <a:gd name="connsiteX1-9" fmla="*/ 202407 w 202558"/>
              <a:gd name="connsiteY1-10" fmla="*/ 471488 h 904875"/>
              <a:gd name="connsiteX2-11" fmla="*/ 14288 w 202558"/>
              <a:gd name="connsiteY2-12" fmla="*/ 904875 h 904875"/>
              <a:gd name="connsiteX0-13" fmla="*/ 0 w 204846"/>
              <a:gd name="connsiteY0-14" fmla="*/ 0 h 897731"/>
              <a:gd name="connsiteX1-15" fmla="*/ 204788 w 204846"/>
              <a:gd name="connsiteY1-16" fmla="*/ 464344 h 897731"/>
              <a:gd name="connsiteX2-17" fmla="*/ 16669 w 204846"/>
              <a:gd name="connsiteY2-18" fmla="*/ 897731 h 897731"/>
              <a:gd name="connsiteX0-19" fmla="*/ 0 w 204846"/>
              <a:gd name="connsiteY0-20" fmla="*/ 0 h 897731"/>
              <a:gd name="connsiteX1-21" fmla="*/ 204788 w 204846"/>
              <a:gd name="connsiteY1-22" fmla="*/ 464344 h 897731"/>
              <a:gd name="connsiteX2-23" fmla="*/ 16669 w 204846"/>
              <a:gd name="connsiteY2-24" fmla="*/ 897731 h 897731"/>
              <a:gd name="connsiteX0-25" fmla="*/ 0 w 204798"/>
              <a:gd name="connsiteY0-26" fmla="*/ 0 h 916781"/>
              <a:gd name="connsiteX1-27" fmla="*/ 204788 w 204798"/>
              <a:gd name="connsiteY1-28" fmla="*/ 464344 h 916781"/>
              <a:gd name="connsiteX2-29" fmla="*/ 7144 w 204798"/>
              <a:gd name="connsiteY2-30" fmla="*/ 916781 h 916781"/>
              <a:gd name="connsiteX0-31" fmla="*/ 0 w 204800"/>
              <a:gd name="connsiteY0-32" fmla="*/ 0 h 916781"/>
              <a:gd name="connsiteX1-33" fmla="*/ 204788 w 204800"/>
              <a:gd name="connsiteY1-34" fmla="*/ 464344 h 916781"/>
              <a:gd name="connsiteX2-35" fmla="*/ 7144 w 204800"/>
              <a:gd name="connsiteY2-36" fmla="*/ 916781 h 916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4800" h="916781">
                <a:moveTo>
                  <a:pt x="0" y="0"/>
                </a:moveTo>
                <a:cubicBezTo>
                  <a:pt x="158353" y="148432"/>
                  <a:pt x="203597" y="311547"/>
                  <a:pt x="204788" y="464344"/>
                </a:cubicBezTo>
                <a:cubicBezTo>
                  <a:pt x="205979" y="617141"/>
                  <a:pt x="120253" y="789782"/>
                  <a:pt x="7144" y="916781"/>
                </a:cubicBezTo>
              </a:path>
            </a:pathLst>
          </a:custGeom>
          <a:noFill/>
          <a:ln w="25400"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MH_Other_4"/>
          <p:cNvCxnSpPr/>
          <p:nvPr>
            <p:custDataLst>
              <p:tags r:id="rId5"/>
            </p:custDataLst>
          </p:nvPr>
        </p:nvCxnSpPr>
        <p:spPr>
          <a:xfrm>
            <a:off x="5405438" y="4356100"/>
            <a:ext cx="225425" cy="0"/>
          </a:xfrm>
          <a:prstGeom prst="line">
            <a:avLst/>
          </a:prstGeom>
          <a:ln w="25400">
            <a:solidFill>
              <a:schemeClr val="accent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5"/>
          <p:cNvSpPr/>
          <p:nvPr>
            <p:custDataLst>
              <p:tags r:id="rId6"/>
            </p:custDataLst>
          </p:nvPr>
        </p:nvSpPr>
        <p:spPr>
          <a:xfrm>
            <a:off x="5343525" y="4294188"/>
            <a:ext cx="123825" cy="1222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MH_Other_6"/>
          <p:cNvSpPr/>
          <p:nvPr>
            <p:custDataLst>
              <p:tags r:id="rId7"/>
            </p:custDataLst>
          </p:nvPr>
        </p:nvSpPr>
        <p:spPr>
          <a:xfrm>
            <a:off x="4410075" y="4206875"/>
            <a:ext cx="431800" cy="296863"/>
          </a:xfrm>
          <a:custGeom>
            <a:avLst/>
            <a:gdLst>
              <a:gd name="connsiteX0" fmla="*/ 1720704 w 1721074"/>
              <a:gd name="connsiteY0" fmla="*/ 0 h 1180530"/>
              <a:gd name="connsiteX1" fmla="*/ 1721074 w 1721074"/>
              <a:gd name="connsiteY1" fmla="*/ 328961 h 1180530"/>
              <a:gd name="connsiteX2" fmla="*/ 1609393 w 1721074"/>
              <a:gd name="connsiteY2" fmla="*/ 253106 h 1180530"/>
              <a:gd name="connsiteX3" fmla="*/ 1153934 w 1721074"/>
              <a:gd name="connsiteY3" fmla="*/ 933995 h 1180530"/>
              <a:gd name="connsiteX4" fmla="*/ 899597 w 1721074"/>
              <a:gd name="connsiteY4" fmla="*/ 519521 h 1180530"/>
              <a:gd name="connsiteX5" fmla="*/ 532223 w 1721074"/>
              <a:gd name="connsiteY5" fmla="*/ 1009354 h 1180530"/>
              <a:gd name="connsiteX6" fmla="*/ 292016 w 1721074"/>
              <a:gd name="connsiteY6" fmla="*/ 792697 h 1180530"/>
              <a:gd name="connsiteX7" fmla="*/ 0 w 1721074"/>
              <a:gd name="connsiteY7" fmla="*/ 1180530 h 1180530"/>
              <a:gd name="connsiteX8" fmla="*/ 0 w 1721074"/>
              <a:gd name="connsiteY8" fmla="*/ 996382 h 1180530"/>
              <a:gd name="connsiteX9" fmla="*/ 277886 w 1721074"/>
              <a:gd name="connsiteY9" fmla="*/ 613720 h 1180530"/>
              <a:gd name="connsiteX10" fmla="*/ 503963 w 1721074"/>
              <a:gd name="connsiteY10" fmla="*/ 839796 h 1180530"/>
              <a:gd name="connsiteX11" fmla="*/ 923147 w 1721074"/>
              <a:gd name="connsiteY11" fmla="*/ 316994 h 1180530"/>
              <a:gd name="connsiteX12" fmla="*/ 1158644 w 1721074"/>
              <a:gd name="connsiteY12" fmla="*/ 731468 h 1180530"/>
              <a:gd name="connsiteX13" fmla="*/ 1529274 w 1721074"/>
              <a:gd name="connsiteY13" fmla="*/ 198688 h 1180530"/>
              <a:gd name="connsiteX14" fmla="*/ 1414772 w 1721074"/>
              <a:gd name="connsiteY14" fmla="*/ 120917 h 118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1074" h="1180530">
                <a:moveTo>
                  <a:pt x="1720704" y="0"/>
                </a:moveTo>
                <a:lnTo>
                  <a:pt x="1721074" y="328961"/>
                </a:lnTo>
                <a:lnTo>
                  <a:pt x="1609393" y="253106"/>
                </a:lnTo>
                <a:lnTo>
                  <a:pt x="1153934" y="933995"/>
                </a:lnTo>
                <a:lnTo>
                  <a:pt x="899597" y="519521"/>
                </a:lnTo>
                <a:lnTo>
                  <a:pt x="532223" y="1009354"/>
                </a:lnTo>
                <a:lnTo>
                  <a:pt x="292016" y="792697"/>
                </a:lnTo>
                <a:lnTo>
                  <a:pt x="0" y="1180530"/>
                </a:lnTo>
                <a:lnTo>
                  <a:pt x="0" y="996382"/>
                </a:lnTo>
                <a:lnTo>
                  <a:pt x="277886" y="613720"/>
                </a:lnTo>
                <a:lnTo>
                  <a:pt x="503963" y="839796"/>
                </a:lnTo>
                <a:lnTo>
                  <a:pt x="923147" y="316994"/>
                </a:lnTo>
                <a:lnTo>
                  <a:pt x="1158644" y="731468"/>
                </a:lnTo>
                <a:lnTo>
                  <a:pt x="1529274" y="198688"/>
                </a:lnTo>
                <a:lnTo>
                  <a:pt x="1414772" y="120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MH_Other_7"/>
          <p:cNvSpPr/>
          <p:nvPr>
            <p:custDataLst>
              <p:tags r:id="rId8"/>
            </p:custDataLst>
          </p:nvPr>
        </p:nvSpPr>
        <p:spPr>
          <a:xfrm flipH="1">
            <a:off x="4008438" y="2355850"/>
            <a:ext cx="1049337" cy="1049338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Other_8"/>
          <p:cNvSpPr/>
          <p:nvPr>
            <p:custDataLst>
              <p:tags r:id="rId9"/>
            </p:custDataLst>
          </p:nvPr>
        </p:nvSpPr>
        <p:spPr>
          <a:xfrm flipH="1">
            <a:off x="4101247" y="2449062"/>
            <a:ext cx="863260" cy="8632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MH_Other_9"/>
          <p:cNvSpPr/>
          <p:nvPr>
            <p:custDataLst>
              <p:tags r:id="rId10"/>
            </p:custDataLst>
          </p:nvPr>
        </p:nvSpPr>
        <p:spPr>
          <a:xfrm flipH="1">
            <a:off x="3751263" y="2433638"/>
            <a:ext cx="198437" cy="893762"/>
          </a:xfrm>
          <a:custGeom>
            <a:avLst/>
            <a:gdLst>
              <a:gd name="connsiteX0" fmla="*/ 0 w 200069"/>
              <a:gd name="connsiteY0" fmla="*/ 0 h 904875"/>
              <a:gd name="connsiteX1" fmla="*/ 200025 w 200069"/>
              <a:gd name="connsiteY1" fmla="*/ 490538 h 904875"/>
              <a:gd name="connsiteX2" fmla="*/ 14288 w 200069"/>
              <a:gd name="connsiteY2" fmla="*/ 904875 h 904875"/>
              <a:gd name="connsiteX0-1" fmla="*/ 0 w 202450"/>
              <a:gd name="connsiteY0-2" fmla="*/ 0 h 904875"/>
              <a:gd name="connsiteX1-3" fmla="*/ 202407 w 202450"/>
              <a:gd name="connsiteY1-4" fmla="*/ 471488 h 904875"/>
              <a:gd name="connsiteX2-5" fmla="*/ 14288 w 202450"/>
              <a:gd name="connsiteY2-6" fmla="*/ 904875 h 904875"/>
              <a:gd name="connsiteX0-7" fmla="*/ 0 w 202558"/>
              <a:gd name="connsiteY0-8" fmla="*/ 0 h 904875"/>
              <a:gd name="connsiteX1-9" fmla="*/ 202407 w 202558"/>
              <a:gd name="connsiteY1-10" fmla="*/ 471488 h 904875"/>
              <a:gd name="connsiteX2-11" fmla="*/ 14288 w 202558"/>
              <a:gd name="connsiteY2-12" fmla="*/ 904875 h 904875"/>
              <a:gd name="connsiteX0-13" fmla="*/ 0 w 204846"/>
              <a:gd name="connsiteY0-14" fmla="*/ 0 h 897731"/>
              <a:gd name="connsiteX1-15" fmla="*/ 204788 w 204846"/>
              <a:gd name="connsiteY1-16" fmla="*/ 464344 h 897731"/>
              <a:gd name="connsiteX2-17" fmla="*/ 16669 w 204846"/>
              <a:gd name="connsiteY2-18" fmla="*/ 897731 h 897731"/>
              <a:gd name="connsiteX0-19" fmla="*/ 0 w 204846"/>
              <a:gd name="connsiteY0-20" fmla="*/ 0 h 897731"/>
              <a:gd name="connsiteX1-21" fmla="*/ 204788 w 204846"/>
              <a:gd name="connsiteY1-22" fmla="*/ 464344 h 897731"/>
              <a:gd name="connsiteX2-23" fmla="*/ 16669 w 204846"/>
              <a:gd name="connsiteY2-24" fmla="*/ 897731 h 897731"/>
              <a:gd name="connsiteX0-25" fmla="*/ 0 w 204798"/>
              <a:gd name="connsiteY0-26" fmla="*/ 0 h 916781"/>
              <a:gd name="connsiteX1-27" fmla="*/ 204788 w 204798"/>
              <a:gd name="connsiteY1-28" fmla="*/ 464344 h 916781"/>
              <a:gd name="connsiteX2-29" fmla="*/ 7144 w 204798"/>
              <a:gd name="connsiteY2-30" fmla="*/ 916781 h 916781"/>
              <a:gd name="connsiteX0-31" fmla="*/ 0 w 204800"/>
              <a:gd name="connsiteY0-32" fmla="*/ 0 h 916781"/>
              <a:gd name="connsiteX1-33" fmla="*/ 204788 w 204800"/>
              <a:gd name="connsiteY1-34" fmla="*/ 464344 h 916781"/>
              <a:gd name="connsiteX2-35" fmla="*/ 7144 w 204800"/>
              <a:gd name="connsiteY2-36" fmla="*/ 916781 h 916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4800" h="916781">
                <a:moveTo>
                  <a:pt x="0" y="0"/>
                </a:moveTo>
                <a:cubicBezTo>
                  <a:pt x="158353" y="148432"/>
                  <a:pt x="203597" y="311547"/>
                  <a:pt x="204788" y="464344"/>
                </a:cubicBezTo>
                <a:cubicBezTo>
                  <a:pt x="205979" y="617141"/>
                  <a:pt x="120253" y="789782"/>
                  <a:pt x="7144" y="916781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7" name="MH_Other_10"/>
          <p:cNvCxnSpPr/>
          <p:nvPr>
            <p:custDataLst>
              <p:tags r:id="rId11"/>
            </p:custDataLst>
          </p:nvPr>
        </p:nvCxnSpPr>
        <p:spPr>
          <a:xfrm flipH="1">
            <a:off x="3527425" y="2878138"/>
            <a:ext cx="225425" cy="0"/>
          </a:xfrm>
          <a:prstGeom prst="line">
            <a:avLst/>
          </a:prstGeom>
          <a:ln w="25400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Other_11"/>
          <p:cNvSpPr/>
          <p:nvPr>
            <p:custDataLst>
              <p:tags r:id="rId12"/>
            </p:custDataLst>
          </p:nvPr>
        </p:nvSpPr>
        <p:spPr>
          <a:xfrm flipH="1">
            <a:off x="3690938" y="2816225"/>
            <a:ext cx="123825" cy="1238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MH_Other_12"/>
          <p:cNvSpPr/>
          <p:nvPr>
            <p:custDataLst>
              <p:tags r:id="rId13"/>
            </p:custDataLst>
          </p:nvPr>
        </p:nvSpPr>
        <p:spPr bwMode="auto">
          <a:xfrm>
            <a:off x="4337050" y="2713038"/>
            <a:ext cx="390525" cy="39052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" name="MH_SubTitle_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flipH="1">
            <a:off x="123825" y="2644775"/>
            <a:ext cx="33432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通常由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触发器构成；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MH_SubTitle_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80075" y="4122738"/>
            <a:ext cx="33416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MH_Text_2"/>
          <p:cNvSpPr/>
          <p:nvPr>
            <p:custDataLst>
              <p:tags r:id="rId16"/>
            </p:custDataLst>
          </p:nvPr>
        </p:nvSpPr>
        <p:spPr>
          <a:xfrm>
            <a:off x="5405437" y="4807844"/>
            <a:ext cx="3787775" cy="15128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具有对数据的锁存能力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不具备对数据的输出控制能力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6.1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输入输出系统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常用锁存器芯片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 descr="f5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6" y="2805558"/>
            <a:ext cx="5530084" cy="39280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337817" y="1579410"/>
            <a:ext cx="4572000" cy="9664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2800" b="1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en-US" altLang="zh-CN" sz="2800" b="1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LS273</a:t>
            </a:r>
            <a:endParaRPr lang="en-US" altLang="zh-CN" sz="2800" b="1" kern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defTabSz="914400" fontAlgn="base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l"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8D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触发器</a:t>
            </a:r>
            <a:endParaRPr lang="en-US" altLang="zh-CN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常用锁存器芯片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4173" y="1462958"/>
            <a:ext cx="7241407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800" b="1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74LS373</a:t>
            </a:r>
            <a:r>
              <a:rPr lang="zh-CN" altLang="en-US" sz="2800" b="1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74LS374</a:t>
            </a:r>
            <a:endParaRPr lang="en-US" altLang="zh-CN" sz="2800" b="1" kern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三态输出的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8D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触发器，并具有对数据的控制能力。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既可以做输入接口，也可以做输出接口。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内容占位符 3" descr="f7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6" y="3407597"/>
            <a:ext cx="4086225" cy="2592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4" descr="f8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241" y="4056884"/>
            <a:ext cx="3359150" cy="1943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74LS374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作输入输出接口示例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3" descr="f9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17" y="1737099"/>
            <a:ext cx="80581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356367" y="4905749"/>
            <a:ext cx="2303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输出接口地址是？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接口综合应用例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9801" y="1462958"/>
            <a:ext cx="7770812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R="0" defTabSz="914400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根据开关状态在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段数码管上显示数字或符号</a:t>
            </a:r>
            <a:endParaRPr lang="zh-CN" altLang="en-US" sz="2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defTabSz="914400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设输出接口的地址为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F0H,</a:t>
            </a: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输入接口地址为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F1H</a:t>
            </a:r>
            <a:endParaRPr lang="en-US" altLang="zh-CN" sz="2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defTabSz="914400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个开关的状态分别为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0000</a:t>
            </a: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1111</a:t>
            </a: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时，在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段数码管上对应显示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’0’</a:t>
            </a: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’F’</a:t>
            </a:r>
            <a:endParaRPr lang="zh-CN" altLang="en-US" sz="2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46113" y="4390308"/>
            <a:ext cx="22320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阳极</a:t>
            </a: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数码管结构示意图</a:t>
            </a:r>
            <a:endParaRPr lang="zh-CN" altLang="en-US" sz="24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88" y="3563220"/>
            <a:ext cx="5684838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接口综合应用例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2" name="Text Box 150"/>
          <p:cNvSpPr txBox="1">
            <a:spLocks noChangeArrowheads="1"/>
          </p:cNvSpPr>
          <p:nvPr/>
        </p:nvSpPr>
        <p:spPr bwMode="auto">
          <a:xfrm>
            <a:off x="330904" y="1259309"/>
            <a:ext cx="31400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输出口：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F0H = 1111  000 0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输入口：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F1H = 1111  000 1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0" name="Text Box 190"/>
          <p:cNvSpPr txBox="1">
            <a:spLocks noChangeArrowheads="1"/>
          </p:cNvSpPr>
          <p:nvPr/>
        </p:nvSpPr>
        <p:spPr bwMode="auto">
          <a:xfrm>
            <a:off x="3723392" y="1041102"/>
            <a:ext cx="5364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rgbClr val="000000"/>
                </a:solidFill>
                <a:ea typeface="宋体" panose="02010600030101010101" pitchFamily="2" charset="-122"/>
              </a:rPr>
              <a:t>的两个取值分别用于显示输出和开关输入的控制</a:t>
            </a:r>
            <a:endParaRPr lang="en-US" altLang="zh-CN" sz="1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4" name="Line 194"/>
          <p:cNvSpPr>
            <a:spLocks noChangeShapeType="1"/>
          </p:cNvSpPr>
          <p:nvPr/>
        </p:nvSpPr>
        <p:spPr bwMode="auto">
          <a:xfrm flipV="1">
            <a:off x="3372553" y="1339419"/>
            <a:ext cx="461963" cy="342165"/>
          </a:xfrm>
          <a:prstGeom prst="lin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39608" y="1444229"/>
            <a:ext cx="3918392" cy="3219629"/>
            <a:chOff x="4731292" y="1734395"/>
            <a:chExt cx="4119562" cy="3462338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611017" y="1950295"/>
              <a:ext cx="433387" cy="2447925"/>
            </a:xfrm>
            <a:prstGeom prst="rect">
              <a:avLst/>
            </a:prstGeom>
            <a:solidFill>
              <a:srgbClr val="339966"/>
            </a:solidFill>
            <a:ln w="12700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Oval 44"/>
            <p:cNvSpPr>
              <a:spLocks noChangeArrowheads="1"/>
            </p:cNvSpPr>
            <p:nvPr/>
          </p:nvSpPr>
          <p:spPr bwMode="auto">
            <a:xfrm>
              <a:off x="8260304" y="4974483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Text Box 46"/>
            <p:cNvSpPr txBox="1">
              <a:spLocks noChangeArrowheads="1"/>
            </p:cNvSpPr>
            <p:nvPr/>
          </p:nvSpPr>
          <p:spPr bwMode="auto">
            <a:xfrm>
              <a:off x="8453979" y="4860183"/>
              <a:ext cx="396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+5V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64"/>
            <p:cNvSpPr>
              <a:spLocks noChangeArrowheads="1"/>
            </p:cNvSpPr>
            <p:nvPr/>
          </p:nvSpPr>
          <p:spPr bwMode="auto">
            <a:xfrm>
              <a:off x="4802729" y="2023320"/>
              <a:ext cx="720725" cy="23050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|  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CP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66"/>
            <p:cNvSpPr>
              <a:spLocks noChangeArrowheads="1"/>
            </p:cNvSpPr>
            <p:nvPr/>
          </p:nvSpPr>
          <p:spPr bwMode="auto">
            <a:xfrm>
              <a:off x="7036342" y="2094758"/>
              <a:ext cx="433387" cy="144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Line 67"/>
            <p:cNvSpPr>
              <a:spLocks noChangeShapeType="1"/>
            </p:cNvSpPr>
            <p:nvPr/>
          </p:nvSpPr>
          <p:spPr bwMode="auto">
            <a:xfrm>
              <a:off x="6806154" y="2166195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Line 68"/>
            <p:cNvSpPr>
              <a:spLocks noChangeShapeType="1"/>
            </p:cNvSpPr>
            <p:nvPr/>
          </p:nvSpPr>
          <p:spPr bwMode="auto">
            <a:xfrm>
              <a:off x="7484017" y="2166195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Line 69"/>
            <p:cNvSpPr>
              <a:spLocks noChangeShapeType="1"/>
            </p:cNvSpPr>
            <p:nvPr/>
          </p:nvSpPr>
          <p:spPr bwMode="auto">
            <a:xfrm>
              <a:off x="7714204" y="2051895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AutoShape 70"/>
            <p:cNvSpPr>
              <a:spLocks noChangeArrowheads="1"/>
            </p:cNvSpPr>
            <p:nvPr/>
          </p:nvSpPr>
          <p:spPr bwMode="auto">
            <a:xfrm rot="16200000">
              <a:off x="7731667" y="2051895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71"/>
            <p:cNvSpPr>
              <a:spLocks noChangeShapeType="1"/>
            </p:cNvSpPr>
            <p:nvPr/>
          </p:nvSpPr>
          <p:spPr bwMode="auto">
            <a:xfrm>
              <a:off x="7930104" y="2166195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72"/>
            <p:cNvSpPr>
              <a:spLocks noChangeArrowheads="1"/>
            </p:cNvSpPr>
            <p:nvPr/>
          </p:nvSpPr>
          <p:spPr bwMode="auto">
            <a:xfrm>
              <a:off x="7036342" y="2382095"/>
              <a:ext cx="433387" cy="1444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73"/>
            <p:cNvSpPr>
              <a:spLocks noChangeShapeType="1"/>
            </p:cNvSpPr>
            <p:nvPr/>
          </p:nvSpPr>
          <p:spPr bwMode="auto">
            <a:xfrm>
              <a:off x="6806154" y="245353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Line 74"/>
            <p:cNvSpPr>
              <a:spLocks noChangeShapeType="1"/>
            </p:cNvSpPr>
            <p:nvPr/>
          </p:nvSpPr>
          <p:spPr bwMode="auto">
            <a:xfrm>
              <a:off x="7484017" y="245353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Line 75"/>
            <p:cNvSpPr>
              <a:spLocks noChangeShapeType="1"/>
            </p:cNvSpPr>
            <p:nvPr/>
          </p:nvSpPr>
          <p:spPr bwMode="auto">
            <a:xfrm>
              <a:off x="7714204" y="2339233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AutoShape 76"/>
            <p:cNvSpPr>
              <a:spLocks noChangeArrowheads="1"/>
            </p:cNvSpPr>
            <p:nvPr/>
          </p:nvSpPr>
          <p:spPr bwMode="auto">
            <a:xfrm rot="16200000">
              <a:off x="7731667" y="2339233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77"/>
            <p:cNvSpPr>
              <a:spLocks noChangeShapeType="1"/>
            </p:cNvSpPr>
            <p:nvPr/>
          </p:nvSpPr>
          <p:spPr bwMode="auto">
            <a:xfrm>
              <a:off x="7930104" y="245353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Rectangle 78"/>
            <p:cNvSpPr>
              <a:spLocks noChangeArrowheads="1"/>
            </p:cNvSpPr>
            <p:nvPr/>
          </p:nvSpPr>
          <p:spPr bwMode="auto">
            <a:xfrm>
              <a:off x="7036342" y="2669433"/>
              <a:ext cx="433387" cy="144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Line 79"/>
            <p:cNvSpPr>
              <a:spLocks noChangeShapeType="1"/>
            </p:cNvSpPr>
            <p:nvPr/>
          </p:nvSpPr>
          <p:spPr bwMode="auto">
            <a:xfrm>
              <a:off x="6806154" y="274087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80"/>
            <p:cNvSpPr>
              <a:spLocks noChangeShapeType="1"/>
            </p:cNvSpPr>
            <p:nvPr/>
          </p:nvSpPr>
          <p:spPr bwMode="auto">
            <a:xfrm>
              <a:off x="7484017" y="274087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Line 81"/>
            <p:cNvSpPr>
              <a:spLocks noChangeShapeType="1"/>
            </p:cNvSpPr>
            <p:nvPr/>
          </p:nvSpPr>
          <p:spPr bwMode="auto">
            <a:xfrm>
              <a:off x="7714204" y="2626570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AutoShape 82"/>
            <p:cNvSpPr>
              <a:spLocks noChangeArrowheads="1"/>
            </p:cNvSpPr>
            <p:nvPr/>
          </p:nvSpPr>
          <p:spPr bwMode="auto">
            <a:xfrm rot="16200000">
              <a:off x="7731667" y="2626570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83"/>
            <p:cNvSpPr>
              <a:spLocks noChangeShapeType="1"/>
            </p:cNvSpPr>
            <p:nvPr/>
          </p:nvSpPr>
          <p:spPr bwMode="auto">
            <a:xfrm>
              <a:off x="7930104" y="274087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Rectangle 84"/>
            <p:cNvSpPr>
              <a:spLocks noChangeArrowheads="1"/>
            </p:cNvSpPr>
            <p:nvPr/>
          </p:nvSpPr>
          <p:spPr bwMode="auto">
            <a:xfrm>
              <a:off x="6026692" y="2023320"/>
              <a:ext cx="792162" cy="23034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" name="AutoShape 85"/>
            <p:cNvSpPr>
              <a:spLocks noChangeArrowheads="1"/>
            </p:cNvSpPr>
            <p:nvPr/>
          </p:nvSpPr>
          <p:spPr bwMode="auto">
            <a:xfrm rot="5400000">
              <a:off x="6165598" y="3038526"/>
              <a:ext cx="346075" cy="2397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Oval 86"/>
            <p:cNvSpPr>
              <a:spLocks noChangeArrowheads="1"/>
            </p:cNvSpPr>
            <p:nvPr/>
          </p:nvSpPr>
          <p:spPr bwMode="auto">
            <a:xfrm>
              <a:off x="6445792" y="3102820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Line 87"/>
            <p:cNvSpPr>
              <a:spLocks noChangeShapeType="1"/>
            </p:cNvSpPr>
            <p:nvPr/>
          </p:nvSpPr>
          <p:spPr bwMode="auto">
            <a:xfrm>
              <a:off x="6085429" y="3174258"/>
              <a:ext cx="1444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Line 88"/>
            <p:cNvSpPr>
              <a:spLocks noChangeShapeType="1"/>
            </p:cNvSpPr>
            <p:nvPr/>
          </p:nvSpPr>
          <p:spPr bwMode="auto">
            <a:xfrm>
              <a:off x="6547392" y="3159970"/>
              <a:ext cx="2000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Rectangle 89"/>
            <p:cNvSpPr>
              <a:spLocks noChangeArrowheads="1"/>
            </p:cNvSpPr>
            <p:nvPr/>
          </p:nvSpPr>
          <p:spPr bwMode="auto">
            <a:xfrm>
              <a:off x="7036342" y="2959945"/>
              <a:ext cx="433387" cy="1444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Line 90"/>
            <p:cNvSpPr>
              <a:spLocks noChangeShapeType="1"/>
            </p:cNvSpPr>
            <p:nvPr/>
          </p:nvSpPr>
          <p:spPr bwMode="auto">
            <a:xfrm>
              <a:off x="6806154" y="303138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Line 91"/>
            <p:cNvSpPr>
              <a:spLocks noChangeShapeType="1"/>
            </p:cNvSpPr>
            <p:nvPr/>
          </p:nvSpPr>
          <p:spPr bwMode="auto">
            <a:xfrm>
              <a:off x="7484017" y="303138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Line 92"/>
            <p:cNvSpPr>
              <a:spLocks noChangeShapeType="1"/>
            </p:cNvSpPr>
            <p:nvPr/>
          </p:nvSpPr>
          <p:spPr bwMode="auto">
            <a:xfrm>
              <a:off x="7714204" y="2917083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AutoShape 93"/>
            <p:cNvSpPr>
              <a:spLocks noChangeArrowheads="1"/>
            </p:cNvSpPr>
            <p:nvPr/>
          </p:nvSpPr>
          <p:spPr bwMode="auto">
            <a:xfrm rot="16200000">
              <a:off x="7731667" y="2917083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Line 94"/>
            <p:cNvSpPr>
              <a:spLocks noChangeShapeType="1"/>
            </p:cNvSpPr>
            <p:nvPr/>
          </p:nvSpPr>
          <p:spPr bwMode="auto">
            <a:xfrm>
              <a:off x="7930104" y="303138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Rectangle 95"/>
            <p:cNvSpPr>
              <a:spLocks noChangeArrowheads="1"/>
            </p:cNvSpPr>
            <p:nvPr/>
          </p:nvSpPr>
          <p:spPr bwMode="auto">
            <a:xfrm>
              <a:off x="7049042" y="3823545"/>
              <a:ext cx="433387" cy="1444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Line 96"/>
            <p:cNvSpPr>
              <a:spLocks noChangeShapeType="1"/>
            </p:cNvSpPr>
            <p:nvPr/>
          </p:nvSpPr>
          <p:spPr bwMode="auto">
            <a:xfrm>
              <a:off x="6818854" y="389498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" name="Line 97"/>
            <p:cNvSpPr>
              <a:spLocks noChangeShapeType="1"/>
            </p:cNvSpPr>
            <p:nvPr/>
          </p:nvSpPr>
          <p:spPr bwMode="auto">
            <a:xfrm>
              <a:off x="7496717" y="389498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" name="Line 98"/>
            <p:cNvSpPr>
              <a:spLocks noChangeShapeType="1"/>
            </p:cNvSpPr>
            <p:nvPr/>
          </p:nvSpPr>
          <p:spPr bwMode="auto">
            <a:xfrm>
              <a:off x="7726904" y="3780683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" name="AutoShape 99"/>
            <p:cNvSpPr>
              <a:spLocks noChangeArrowheads="1"/>
            </p:cNvSpPr>
            <p:nvPr/>
          </p:nvSpPr>
          <p:spPr bwMode="auto">
            <a:xfrm rot="16200000">
              <a:off x="7744367" y="3780683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" name="Line 100"/>
            <p:cNvSpPr>
              <a:spLocks noChangeShapeType="1"/>
            </p:cNvSpPr>
            <p:nvPr/>
          </p:nvSpPr>
          <p:spPr bwMode="auto">
            <a:xfrm>
              <a:off x="7942804" y="389498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Rectangle 101"/>
            <p:cNvSpPr>
              <a:spLocks noChangeArrowheads="1"/>
            </p:cNvSpPr>
            <p:nvPr/>
          </p:nvSpPr>
          <p:spPr bwMode="auto">
            <a:xfrm>
              <a:off x="7049042" y="4110883"/>
              <a:ext cx="433387" cy="144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" name="Line 102"/>
            <p:cNvSpPr>
              <a:spLocks noChangeShapeType="1"/>
            </p:cNvSpPr>
            <p:nvPr/>
          </p:nvSpPr>
          <p:spPr bwMode="auto">
            <a:xfrm>
              <a:off x="6818854" y="418232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6" name="Line 103"/>
            <p:cNvSpPr>
              <a:spLocks noChangeShapeType="1"/>
            </p:cNvSpPr>
            <p:nvPr/>
          </p:nvSpPr>
          <p:spPr bwMode="auto">
            <a:xfrm>
              <a:off x="7496717" y="418232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" name="Line 104"/>
            <p:cNvSpPr>
              <a:spLocks noChangeShapeType="1"/>
            </p:cNvSpPr>
            <p:nvPr/>
          </p:nvSpPr>
          <p:spPr bwMode="auto">
            <a:xfrm>
              <a:off x="7726904" y="4068020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8" name="AutoShape 105"/>
            <p:cNvSpPr>
              <a:spLocks noChangeArrowheads="1"/>
            </p:cNvSpPr>
            <p:nvPr/>
          </p:nvSpPr>
          <p:spPr bwMode="auto">
            <a:xfrm rot="16200000">
              <a:off x="7744367" y="4068020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>
              <a:off x="7942804" y="418232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" name="Rectangle 107"/>
            <p:cNvSpPr>
              <a:spLocks noChangeArrowheads="1"/>
            </p:cNvSpPr>
            <p:nvPr/>
          </p:nvSpPr>
          <p:spPr bwMode="auto">
            <a:xfrm>
              <a:off x="7036342" y="3247283"/>
              <a:ext cx="433387" cy="144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>
              <a:off x="6806154" y="331872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" name="Line 109"/>
            <p:cNvSpPr>
              <a:spLocks noChangeShapeType="1"/>
            </p:cNvSpPr>
            <p:nvPr/>
          </p:nvSpPr>
          <p:spPr bwMode="auto">
            <a:xfrm>
              <a:off x="7484017" y="331872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" name="Line 110"/>
            <p:cNvSpPr>
              <a:spLocks noChangeShapeType="1"/>
            </p:cNvSpPr>
            <p:nvPr/>
          </p:nvSpPr>
          <p:spPr bwMode="auto">
            <a:xfrm>
              <a:off x="7714204" y="3204420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" name="AutoShape 111"/>
            <p:cNvSpPr>
              <a:spLocks noChangeArrowheads="1"/>
            </p:cNvSpPr>
            <p:nvPr/>
          </p:nvSpPr>
          <p:spPr bwMode="auto">
            <a:xfrm rot="16200000">
              <a:off x="7731667" y="3204420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" name="Line 112"/>
            <p:cNvSpPr>
              <a:spLocks noChangeShapeType="1"/>
            </p:cNvSpPr>
            <p:nvPr/>
          </p:nvSpPr>
          <p:spPr bwMode="auto">
            <a:xfrm>
              <a:off x="7930104" y="331872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" name="Rectangle 113"/>
            <p:cNvSpPr>
              <a:spLocks noChangeArrowheads="1"/>
            </p:cNvSpPr>
            <p:nvPr/>
          </p:nvSpPr>
          <p:spPr bwMode="auto">
            <a:xfrm>
              <a:off x="7036342" y="3534620"/>
              <a:ext cx="433387" cy="1444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7" name="Line 114"/>
            <p:cNvSpPr>
              <a:spLocks noChangeShapeType="1"/>
            </p:cNvSpPr>
            <p:nvPr/>
          </p:nvSpPr>
          <p:spPr bwMode="auto">
            <a:xfrm>
              <a:off x="6806154" y="3606058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" name="Line 115"/>
            <p:cNvSpPr>
              <a:spLocks noChangeShapeType="1"/>
            </p:cNvSpPr>
            <p:nvPr/>
          </p:nvSpPr>
          <p:spPr bwMode="auto">
            <a:xfrm>
              <a:off x="7484017" y="3606058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" name="Line 116"/>
            <p:cNvSpPr>
              <a:spLocks noChangeShapeType="1"/>
            </p:cNvSpPr>
            <p:nvPr/>
          </p:nvSpPr>
          <p:spPr bwMode="auto">
            <a:xfrm>
              <a:off x="7714204" y="3491758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" name="AutoShape 117"/>
            <p:cNvSpPr>
              <a:spLocks noChangeArrowheads="1"/>
            </p:cNvSpPr>
            <p:nvPr/>
          </p:nvSpPr>
          <p:spPr bwMode="auto">
            <a:xfrm rot="16200000">
              <a:off x="7731667" y="3491758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" name="Line 118"/>
            <p:cNvSpPr>
              <a:spLocks noChangeShapeType="1"/>
            </p:cNvSpPr>
            <p:nvPr/>
          </p:nvSpPr>
          <p:spPr bwMode="auto">
            <a:xfrm>
              <a:off x="7930104" y="3606058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" name="Line 119"/>
            <p:cNvSpPr>
              <a:spLocks noChangeShapeType="1"/>
            </p:cNvSpPr>
            <p:nvPr/>
          </p:nvSpPr>
          <p:spPr bwMode="auto">
            <a:xfrm>
              <a:off x="5523454" y="2166195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" name="Line 120"/>
            <p:cNvSpPr>
              <a:spLocks noChangeShapeType="1"/>
            </p:cNvSpPr>
            <p:nvPr/>
          </p:nvSpPr>
          <p:spPr bwMode="auto">
            <a:xfrm>
              <a:off x="5523454" y="2455120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" name="Line 121"/>
            <p:cNvSpPr>
              <a:spLocks noChangeShapeType="1"/>
            </p:cNvSpPr>
            <p:nvPr/>
          </p:nvSpPr>
          <p:spPr bwMode="auto">
            <a:xfrm>
              <a:off x="5523454" y="2742458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Line 122"/>
            <p:cNvSpPr>
              <a:spLocks noChangeShapeType="1"/>
            </p:cNvSpPr>
            <p:nvPr/>
          </p:nvSpPr>
          <p:spPr bwMode="auto">
            <a:xfrm>
              <a:off x="5523454" y="3031383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" name="Line 123"/>
            <p:cNvSpPr>
              <a:spLocks noChangeShapeType="1"/>
            </p:cNvSpPr>
            <p:nvPr/>
          </p:nvSpPr>
          <p:spPr bwMode="auto">
            <a:xfrm>
              <a:off x="5523454" y="3318720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" name="Line 124"/>
            <p:cNvSpPr>
              <a:spLocks noChangeShapeType="1"/>
            </p:cNvSpPr>
            <p:nvPr/>
          </p:nvSpPr>
          <p:spPr bwMode="auto">
            <a:xfrm>
              <a:off x="5523454" y="3606058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" name="Line 125"/>
            <p:cNvSpPr>
              <a:spLocks noChangeShapeType="1"/>
            </p:cNvSpPr>
            <p:nvPr/>
          </p:nvSpPr>
          <p:spPr bwMode="auto">
            <a:xfrm>
              <a:off x="5523454" y="3894983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126"/>
            <p:cNvSpPr>
              <a:spLocks noChangeShapeType="1"/>
            </p:cNvSpPr>
            <p:nvPr/>
          </p:nvSpPr>
          <p:spPr bwMode="auto">
            <a:xfrm>
              <a:off x="5523454" y="4182320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Line 127"/>
            <p:cNvSpPr>
              <a:spLocks noChangeShapeType="1"/>
            </p:cNvSpPr>
            <p:nvPr/>
          </p:nvSpPr>
          <p:spPr bwMode="auto">
            <a:xfrm>
              <a:off x="8158704" y="2166195"/>
              <a:ext cx="0" cy="2881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" name="Text Box 128"/>
            <p:cNvSpPr txBox="1">
              <a:spLocks noChangeArrowheads="1"/>
            </p:cNvSpPr>
            <p:nvPr/>
          </p:nvSpPr>
          <p:spPr bwMode="auto">
            <a:xfrm>
              <a:off x="8331742" y="2023320"/>
              <a:ext cx="360362" cy="231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DP</a:t>
              </a:r>
              <a:endPara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" name="Text Box 129"/>
            <p:cNvSpPr txBox="1">
              <a:spLocks noChangeArrowheads="1"/>
            </p:cNvSpPr>
            <p:nvPr/>
          </p:nvSpPr>
          <p:spPr bwMode="auto">
            <a:xfrm>
              <a:off x="6171154" y="1734395"/>
              <a:ext cx="5762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7406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" name="Text Box 130"/>
            <p:cNvSpPr txBox="1">
              <a:spLocks noChangeArrowheads="1"/>
            </p:cNvSpPr>
            <p:nvPr/>
          </p:nvSpPr>
          <p:spPr bwMode="auto">
            <a:xfrm>
              <a:off x="6099717" y="2382095"/>
              <a:ext cx="6477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反相器</a:t>
              </a:r>
              <a:endParaRPr lang="zh-CN" altLang="en-US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" name="Text Box 131"/>
            <p:cNvSpPr txBox="1">
              <a:spLocks noChangeArrowheads="1"/>
            </p:cNvSpPr>
            <p:nvPr/>
          </p:nvSpPr>
          <p:spPr bwMode="auto">
            <a:xfrm>
              <a:off x="4731292" y="1734395"/>
              <a:ext cx="9366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74LS273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" name="Text Box 132"/>
            <p:cNvSpPr txBox="1">
              <a:spLocks noChangeArrowheads="1"/>
            </p:cNvSpPr>
            <p:nvPr/>
          </p:nvSpPr>
          <p:spPr bwMode="auto">
            <a:xfrm>
              <a:off x="7034754" y="1734395"/>
              <a:ext cx="4333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Rx8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8907" y="1913666"/>
            <a:ext cx="4108649" cy="333625"/>
            <a:chOff x="483142" y="2239220"/>
            <a:chExt cx="4319587" cy="358775"/>
          </a:xfrm>
        </p:grpSpPr>
        <p:sp>
          <p:nvSpPr>
            <p:cNvPr id="78" name="AutoShape 65"/>
            <p:cNvSpPr>
              <a:spLocks noChangeArrowheads="1"/>
            </p:cNvSpPr>
            <p:nvPr/>
          </p:nvSpPr>
          <p:spPr bwMode="auto">
            <a:xfrm>
              <a:off x="1491204" y="2239220"/>
              <a:ext cx="3311525" cy="358775"/>
            </a:xfrm>
            <a:prstGeom prst="leftRightArrow">
              <a:avLst>
                <a:gd name="adj1" fmla="val 49556"/>
                <a:gd name="adj2" fmla="val 56363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" name="Text Box 141"/>
            <p:cNvSpPr txBox="1">
              <a:spLocks noChangeArrowheads="1"/>
            </p:cNvSpPr>
            <p:nvPr/>
          </p:nvSpPr>
          <p:spPr bwMode="auto">
            <a:xfrm>
              <a:off x="483142" y="2239220"/>
              <a:ext cx="863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D0</a:t>
              </a:r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～</a:t>
              </a: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D7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96843" y="2114431"/>
            <a:ext cx="822938" cy="3954784"/>
            <a:chOff x="4370929" y="2455120"/>
            <a:chExt cx="865188" cy="4252913"/>
          </a:xfrm>
        </p:grpSpPr>
        <p:sp>
          <p:nvSpPr>
            <p:cNvPr id="68" name="Line 55"/>
            <p:cNvSpPr>
              <a:spLocks noChangeShapeType="1"/>
            </p:cNvSpPr>
            <p:nvPr/>
          </p:nvSpPr>
          <p:spPr bwMode="auto">
            <a:xfrm>
              <a:off x="4370929" y="2455120"/>
              <a:ext cx="0" cy="410368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56"/>
            <p:cNvSpPr>
              <a:spLocks noChangeShapeType="1"/>
            </p:cNvSpPr>
            <p:nvPr/>
          </p:nvSpPr>
          <p:spPr bwMode="auto">
            <a:xfrm>
              <a:off x="4515392" y="6703270"/>
              <a:ext cx="72072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57"/>
            <p:cNvSpPr>
              <a:spLocks noChangeShapeType="1"/>
            </p:cNvSpPr>
            <p:nvPr/>
          </p:nvSpPr>
          <p:spPr bwMode="auto">
            <a:xfrm>
              <a:off x="4370929" y="6558808"/>
              <a:ext cx="144463" cy="14446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58"/>
            <p:cNvSpPr>
              <a:spLocks noChangeShapeType="1"/>
            </p:cNvSpPr>
            <p:nvPr/>
          </p:nvSpPr>
          <p:spPr bwMode="auto">
            <a:xfrm>
              <a:off x="4515392" y="6342908"/>
              <a:ext cx="72072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Line 59"/>
            <p:cNvSpPr>
              <a:spLocks noChangeShapeType="1"/>
            </p:cNvSpPr>
            <p:nvPr/>
          </p:nvSpPr>
          <p:spPr bwMode="auto">
            <a:xfrm>
              <a:off x="4515392" y="5982545"/>
              <a:ext cx="72072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60"/>
            <p:cNvSpPr>
              <a:spLocks noChangeShapeType="1"/>
            </p:cNvSpPr>
            <p:nvPr/>
          </p:nvSpPr>
          <p:spPr bwMode="auto">
            <a:xfrm>
              <a:off x="4515392" y="5622183"/>
              <a:ext cx="72072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61"/>
            <p:cNvSpPr>
              <a:spLocks noChangeShapeType="1"/>
            </p:cNvSpPr>
            <p:nvPr/>
          </p:nvSpPr>
          <p:spPr bwMode="auto">
            <a:xfrm>
              <a:off x="4370929" y="6198445"/>
              <a:ext cx="144463" cy="144463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Line 62"/>
            <p:cNvSpPr>
              <a:spLocks noChangeShapeType="1"/>
            </p:cNvSpPr>
            <p:nvPr/>
          </p:nvSpPr>
          <p:spPr bwMode="auto">
            <a:xfrm>
              <a:off x="4370929" y="5839670"/>
              <a:ext cx="144463" cy="144463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Line 63"/>
            <p:cNvSpPr>
              <a:spLocks noChangeShapeType="1"/>
            </p:cNvSpPr>
            <p:nvPr/>
          </p:nvSpPr>
          <p:spPr bwMode="auto">
            <a:xfrm>
              <a:off x="4370929" y="5479308"/>
              <a:ext cx="144463" cy="14446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1" name="Text Box 181"/>
            <p:cNvSpPr txBox="1">
              <a:spLocks noChangeArrowheads="1"/>
            </p:cNvSpPr>
            <p:nvPr/>
          </p:nvSpPr>
          <p:spPr bwMode="auto">
            <a:xfrm>
              <a:off x="4731292" y="5406283"/>
              <a:ext cx="360362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D0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2" name="Text Box 182"/>
            <p:cNvSpPr txBox="1">
              <a:spLocks noChangeArrowheads="1"/>
            </p:cNvSpPr>
            <p:nvPr/>
          </p:nvSpPr>
          <p:spPr bwMode="auto">
            <a:xfrm>
              <a:off x="4731292" y="5766645"/>
              <a:ext cx="360362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D1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3" name="Text Box 183"/>
            <p:cNvSpPr txBox="1">
              <a:spLocks noChangeArrowheads="1"/>
            </p:cNvSpPr>
            <p:nvPr/>
          </p:nvSpPr>
          <p:spPr bwMode="auto">
            <a:xfrm>
              <a:off x="4731292" y="6127008"/>
              <a:ext cx="360362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D2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" name="Text Box 184"/>
            <p:cNvSpPr txBox="1">
              <a:spLocks noChangeArrowheads="1"/>
            </p:cNvSpPr>
            <p:nvPr/>
          </p:nvSpPr>
          <p:spPr bwMode="auto">
            <a:xfrm>
              <a:off x="4731292" y="6487370"/>
              <a:ext cx="360362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D3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82373" y="4525093"/>
            <a:ext cx="3149814" cy="2007654"/>
            <a:chOff x="5091654" y="5047508"/>
            <a:chExt cx="3311525" cy="215900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5236117" y="5406283"/>
              <a:ext cx="647700" cy="18002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O1   I1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O2   I2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O3   I3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O4   I4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E1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5883817" y="5622183"/>
              <a:ext cx="151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7395117" y="5579320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7855492" y="5565033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V="1">
              <a:off x="7511004" y="5465020"/>
              <a:ext cx="3159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7971379" y="5622183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5883817" y="5982545"/>
              <a:ext cx="151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7395117" y="5939683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7855492" y="5925395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 flipV="1">
              <a:off x="7511004" y="5825383"/>
              <a:ext cx="3159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7971379" y="5982545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883817" y="6342908"/>
              <a:ext cx="151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7395117" y="6300045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7855492" y="6285758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7511004" y="6185745"/>
              <a:ext cx="3159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7971379" y="6342908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5883817" y="6703270"/>
              <a:ext cx="151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7395117" y="6660408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Oval 24"/>
            <p:cNvSpPr>
              <a:spLocks noChangeArrowheads="1"/>
            </p:cNvSpPr>
            <p:nvPr/>
          </p:nvSpPr>
          <p:spPr bwMode="auto">
            <a:xfrm>
              <a:off x="7855492" y="6646120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V="1">
              <a:off x="7511004" y="6546108"/>
              <a:ext cx="3159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7971379" y="6703270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8260304" y="5622183"/>
              <a:ext cx="0" cy="1296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8115842" y="6919170"/>
              <a:ext cx="287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8187279" y="6977908"/>
              <a:ext cx="144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8231729" y="7049345"/>
              <a:ext cx="714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6171154" y="5118945"/>
              <a:ext cx="144463" cy="2873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6244179" y="5406283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 flipV="1">
              <a:off x="6244179" y="5047508"/>
              <a:ext cx="0" cy="71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>
              <a:off x="6244179" y="5047508"/>
              <a:ext cx="2016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6460079" y="5118945"/>
              <a:ext cx="144463" cy="2873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36"/>
            <p:cNvSpPr>
              <a:spLocks noChangeShapeType="1"/>
            </p:cNvSpPr>
            <p:nvPr/>
          </p:nvSpPr>
          <p:spPr bwMode="auto">
            <a:xfrm flipH="1">
              <a:off x="6531517" y="5406283"/>
              <a:ext cx="1587" cy="576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 flipV="1">
              <a:off x="6533104" y="5047508"/>
              <a:ext cx="0" cy="71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6747417" y="5118945"/>
              <a:ext cx="144462" cy="2873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 flipH="1">
              <a:off x="6818854" y="5406283"/>
              <a:ext cx="1588" cy="936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 flipV="1">
              <a:off x="6820442" y="5047508"/>
              <a:ext cx="0" cy="71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7036342" y="5118945"/>
              <a:ext cx="144462" cy="2873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 flipH="1">
              <a:off x="7107779" y="5406283"/>
              <a:ext cx="1588" cy="1296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 flipV="1">
              <a:off x="7109367" y="5047508"/>
              <a:ext cx="0" cy="71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Text Box 45"/>
            <p:cNvSpPr txBox="1">
              <a:spLocks noChangeArrowheads="1"/>
            </p:cNvSpPr>
            <p:nvPr/>
          </p:nvSpPr>
          <p:spPr bwMode="auto">
            <a:xfrm>
              <a:off x="7395117" y="5118945"/>
              <a:ext cx="7921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K0</a:t>
              </a:r>
              <a:r>
                <a:rPr lang="zh-CN" altLang="en-US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～</a:t>
              </a: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K3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Text Box 54"/>
            <p:cNvSpPr txBox="1">
              <a:spLocks noChangeArrowheads="1"/>
            </p:cNvSpPr>
            <p:nvPr/>
          </p:nvSpPr>
          <p:spPr bwMode="auto">
            <a:xfrm>
              <a:off x="5091654" y="5118945"/>
              <a:ext cx="9366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74LS244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6" name="Line 186"/>
            <p:cNvSpPr>
              <a:spLocks noChangeShapeType="1"/>
            </p:cNvSpPr>
            <p:nvPr/>
          </p:nvSpPr>
          <p:spPr bwMode="auto">
            <a:xfrm>
              <a:off x="5326604" y="6865195"/>
              <a:ext cx="228600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19348" y="2873207"/>
            <a:ext cx="898437" cy="343959"/>
            <a:chOff x="3974054" y="3271095"/>
            <a:chExt cx="944563" cy="369888"/>
          </a:xfrm>
        </p:grpSpPr>
        <p:sp>
          <p:nvSpPr>
            <p:cNvPr id="147" name="Line 134"/>
            <p:cNvSpPr>
              <a:spLocks noChangeShapeType="1"/>
            </p:cNvSpPr>
            <p:nvPr/>
          </p:nvSpPr>
          <p:spPr bwMode="auto">
            <a:xfrm>
              <a:off x="3974054" y="3588595"/>
              <a:ext cx="828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" name="矩形 194"/>
            <p:cNvSpPr>
              <a:spLocks noChangeArrowheads="1"/>
            </p:cNvSpPr>
            <p:nvPr/>
          </p:nvSpPr>
          <p:spPr bwMode="auto">
            <a:xfrm>
              <a:off x="4323304" y="3271095"/>
              <a:ext cx="5953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F0H</a:t>
              </a: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86129" y="6311315"/>
            <a:ext cx="1233652" cy="342482"/>
            <a:chOff x="3939129" y="6968383"/>
            <a:chExt cx="1296988" cy="368300"/>
          </a:xfrm>
        </p:grpSpPr>
        <p:sp>
          <p:nvSpPr>
            <p:cNvPr id="60" name="Line 49"/>
            <p:cNvSpPr>
              <a:spLocks noChangeShapeType="1"/>
            </p:cNvSpPr>
            <p:nvPr/>
          </p:nvSpPr>
          <p:spPr bwMode="auto">
            <a:xfrm flipV="1">
              <a:off x="3939129" y="7020770"/>
              <a:ext cx="12969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6" name="矩形 195"/>
            <p:cNvSpPr>
              <a:spLocks noChangeArrowheads="1"/>
            </p:cNvSpPr>
            <p:nvPr/>
          </p:nvSpPr>
          <p:spPr bwMode="auto">
            <a:xfrm>
              <a:off x="4361404" y="6968383"/>
              <a:ext cx="5937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F1H</a:t>
              </a:r>
              <a:endParaRPr lang="zh-CN" altLang="en-US" sz="1800" b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486000" y="2448056"/>
            <a:ext cx="3605827" cy="4396173"/>
            <a:chOff x="259304" y="2813895"/>
            <a:chExt cx="3790950" cy="4727575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313404" y="3148858"/>
              <a:ext cx="2736850" cy="4392612"/>
            </a:xfrm>
            <a:prstGeom prst="rect">
              <a:avLst/>
            </a:prstGeom>
            <a:solidFill>
              <a:srgbClr val="339966"/>
            </a:solidFill>
            <a:ln w="12700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2210342" y="4326783"/>
              <a:ext cx="792162" cy="21605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G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G</a:t>
              </a: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2A</a:t>
              </a:r>
              <a:endPara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G</a:t>
              </a: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2B</a:t>
              </a:r>
              <a:endPara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C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B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A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3578767" y="6703270"/>
              <a:ext cx="358775" cy="6477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≥1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 flipV="1">
              <a:off x="1275304" y="7135070"/>
              <a:ext cx="2303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51"/>
            <p:cNvSpPr>
              <a:spLocks noChangeShapeType="1"/>
            </p:cNvSpPr>
            <p:nvPr/>
          </p:nvSpPr>
          <p:spPr bwMode="auto">
            <a:xfrm>
              <a:off x="3002504" y="5012583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Line 52"/>
            <p:cNvSpPr>
              <a:spLocks noChangeShapeType="1"/>
            </p:cNvSpPr>
            <p:nvPr/>
          </p:nvSpPr>
          <p:spPr bwMode="auto">
            <a:xfrm>
              <a:off x="3288254" y="4998295"/>
              <a:ext cx="3175" cy="1849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Line 53"/>
            <p:cNvSpPr>
              <a:spLocks noChangeShapeType="1"/>
            </p:cNvSpPr>
            <p:nvPr/>
          </p:nvSpPr>
          <p:spPr bwMode="auto">
            <a:xfrm>
              <a:off x="3291429" y="6862020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6" name="Rectangle 133"/>
            <p:cNvSpPr>
              <a:spLocks noChangeArrowheads="1"/>
            </p:cNvSpPr>
            <p:nvPr/>
          </p:nvSpPr>
          <p:spPr bwMode="auto">
            <a:xfrm>
              <a:off x="3594642" y="3290145"/>
              <a:ext cx="358775" cy="6477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≥1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8" name="Line 135"/>
            <p:cNvSpPr>
              <a:spLocks noChangeShapeType="1"/>
            </p:cNvSpPr>
            <p:nvPr/>
          </p:nvSpPr>
          <p:spPr bwMode="auto">
            <a:xfrm>
              <a:off x="3002504" y="4628408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" name="Line 136"/>
            <p:cNvSpPr>
              <a:spLocks noChangeShapeType="1"/>
            </p:cNvSpPr>
            <p:nvPr/>
          </p:nvSpPr>
          <p:spPr bwMode="auto">
            <a:xfrm>
              <a:off x="3291429" y="3821958"/>
              <a:ext cx="0" cy="793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0" name="Line 137"/>
            <p:cNvSpPr>
              <a:spLocks noChangeShapeType="1"/>
            </p:cNvSpPr>
            <p:nvPr/>
          </p:nvSpPr>
          <p:spPr bwMode="auto">
            <a:xfrm>
              <a:off x="3291429" y="3821958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" name="Line 139"/>
            <p:cNvSpPr>
              <a:spLocks noChangeShapeType="1"/>
            </p:cNvSpPr>
            <p:nvPr/>
          </p:nvSpPr>
          <p:spPr bwMode="auto">
            <a:xfrm>
              <a:off x="1346742" y="3463183"/>
              <a:ext cx="22320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" name="Text Box 140"/>
            <p:cNvSpPr txBox="1">
              <a:spLocks noChangeArrowheads="1"/>
            </p:cNvSpPr>
            <p:nvPr/>
          </p:nvSpPr>
          <p:spPr bwMode="auto">
            <a:xfrm>
              <a:off x="2138904" y="4039445"/>
              <a:ext cx="9366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74LS138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" name="Text Box 142"/>
            <p:cNvSpPr txBox="1">
              <a:spLocks noChangeArrowheads="1"/>
            </p:cNvSpPr>
            <p:nvPr/>
          </p:nvSpPr>
          <p:spPr bwMode="auto">
            <a:xfrm>
              <a:off x="483142" y="3318720"/>
              <a:ext cx="7207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IOW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" name="Text Box 143"/>
            <p:cNvSpPr txBox="1">
              <a:spLocks noChangeArrowheads="1"/>
            </p:cNvSpPr>
            <p:nvPr/>
          </p:nvSpPr>
          <p:spPr bwMode="auto">
            <a:xfrm>
              <a:off x="483142" y="6990608"/>
              <a:ext cx="720725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IOR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6" name="Text Box 144"/>
            <p:cNvSpPr txBox="1">
              <a:spLocks noChangeArrowheads="1"/>
            </p:cNvSpPr>
            <p:nvPr/>
          </p:nvSpPr>
          <p:spPr bwMode="auto">
            <a:xfrm>
              <a:off x="3391442" y="4506170"/>
              <a:ext cx="36036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7" name="Text Box 145"/>
            <p:cNvSpPr txBox="1">
              <a:spLocks noChangeArrowheads="1"/>
            </p:cNvSpPr>
            <p:nvPr/>
          </p:nvSpPr>
          <p:spPr bwMode="auto">
            <a:xfrm>
              <a:off x="3477167" y="4945908"/>
              <a:ext cx="43338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8" name="Line 146"/>
            <p:cNvSpPr>
              <a:spLocks noChangeShapeType="1"/>
            </p:cNvSpPr>
            <p:nvPr/>
          </p:nvSpPr>
          <p:spPr bwMode="auto">
            <a:xfrm>
              <a:off x="2267492" y="4901458"/>
              <a:ext cx="3238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9" name="Line 147"/>
            <p:cNvSpPr>
              <a:spLocks noChangeShapeType="1"/>
            </p:cNvSpPr>
            <p:nvPr/>
          </p:nvSpPr>
          <p:spPr bwMode="auto">
            <a:xfrm>
              <a:off x="2281779" y="5465020"/>
              <a:ext cx="3238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0" name="Line 148"/>
            <p:cNvSpPr>
              <a:spLocks noChangeShapeType="1"/>
            </p:cNvSpPr>
            <p:nvPr/>
          </p:nvSpPr>
          <p:spPr bwMode="auto">
            <a:xfrm>
              <a:off x="3410492" y="4471245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1" name="Line 149"/>
            <p:cNvSpPr>
              <a:spLocks noChangeShapeType="1"/>
            </p:cNvSpPr>
            <p:nvPr/>
          </p:nvSpPr>
          <p:spPr bwMode="auto">
            <a:xfrm>
              <a:off x="3467642" y="4887170"/>
              <a:ext cx="254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" name="Rectangle 151"/>
            <p:cNvSpPr>
              <a:spLocks noChangeArrowheads="1"/>
            </p:cNvSpPr>
            <p:nvPr/>
          </p:nvSpPr>
          <p:spPr bwMode="auto">
            <a:xfrm>
              <a:off x="1491204" y="4039445"/>
              <a:ext cx="360363" cy="5762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&amp;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" name="Line 153"/>
            <p:cNvSpPr>
              <a:spLocks noChangeShapeType="1"/>
            </p:cNvSpPr>
            <p:nvPr/>
          </p:nvSpPr>
          <p:spPr bwMode="auto">
            <a:xfrm>
              <a:off x="2067467" y="4471245"/>
              <a:ext cx="142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5" name="Line 154"/>
            <p:cNvSpPr>
              <a:spLocks noChangeShapeType="1"/>
            </p:cNvSpPr>
            <p:nvPr/>
          </p:nvSpPr>
          <p:spPr bwMode="auto">
            <a:xfrm>
              <a:off x="1275304" y="411247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6" name="Line 155"/>
            <p:cNvSpPr>
              <a:spLocks noChangeShapeType="1"/>
            </p:cNvSpPr>
            <p:nvPr/>
          </p:nvSpPr>
          <p:spPr bwMode="auto">
            <a:xfrm>
              <a:off x="1275304" y="4279158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" name="Line 156"/>
            <p:cNvSpPr>
              <a:spLocks noChangeShapeType="1"/>
            </p:cNvSpPr>
            <p:nvPr/>
          </p:nvSpPr>
          <p:spPr bwMode="auto">
            <a:xfrm>
              <a:off x="1275304" y="4495058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8" name="Line 166"/>
            <p:cNvSpPr>
              <a:spLocks noChangeShapeType="1"/>
            </p:cNvSpPr>
            <p:nvPr/>
          </p:nvSpPr>
          <p:spPr bwMode="auto">
            <a:xfrm flipV="1">
              <a:off x="1872204" y="5018933"/>
              <a:ext cx="331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9" name="Line 167"/>
            <p:cNvSpPr>
              <a:spLocks noChangeShapeType="1"/>
            </p:cNvSpPr>
            <p:nvPr/>
          </p:nvSpPr>
          <p:spPr bwMode="auto">
            <a:xfrm>
              <a:off x="1275304" y="5550745"/>
              <a:ext cx="9350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0" name="Line 168"/>
            <p:cNvSpPr>
              <a:spLocks noChangeShapeType="1"/>
            </p:cNvSpPr>
            <p:nvPr/>
          </p:nvSpPr>
          <p:spPr bwMode="auto">
            <a:xfrm>
              <a:off x="1275304" y="5839670"/>
              <a:ext cx="9350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1" name="Line 169"/>
            <p:cNvSpPr>
              <a:spLocks noChangeShapeType="1"/>
            </p:cNvSpPr>
            <p:nvPr/>
          </p:nvSpPr>
          <p:spPr bwMode="auto">
            <a:xfrm>
              <a:off x="1275304" y="6055570"/>
              <a:ext cx="9350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2" name="Line 170"/>
            <p:cNvSpPr>
              <a:spLocks noChangeShapeType="1"/>
            </p:cNvSpPr>
            <p:nvPr/>
          </p:nvSpPr>
          <p:spPr bwMode="auto">
            <a:xfrm>
              <a:off x="1275304" y="6342908"/>
              <a:ext cx="9350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3" name="Line 171"/>
            <p:cNvSpPr>
              <a:spLocks noChangeShapeType="1"/>
            </p:cNvSpPr>
            <p:nvPr/>
          </p:nvSpPr>
          <p:spPr bwMode="auto">
            <a:xfrm flipV="1">
              <a:off x="2067467" y="4326783"/>
              <a:ext cx="0" cy="144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" name="Line 172"/>
            <p:cNvSpPr>
              <a:spLocks noChangeShapeType="1"/>
            </p:cNvSpPr>
            <p:nvPr/>
          </p:nvSpPr>
          <p:spPr bwMode="auto">
            <a:xfrm flipH="1">
              <a:off x="1851567" y="432678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" name="AutoShape 173"/>
            <p:cNvSpPr/>
            <p:nvPr/>
          </p:nvSpPr>
          <p:spPr bwMode="auto">
            <a:xfrm>
              <a:off x="1130842" y="4110883"/>
              <a:ext cx="69850" cy="384175"/>
            </a:xfrm>
            <a:prstGeom prst="leftBrace">
              <a:avLst>
                <a:gd name="adj1" fmla="val 45808"/>
                <a:gd name="adj2" fmla="val 50000"/>
              </a:avLst>
            </a:prstGeom>
            <a:noFill/>
            <a:ln w="127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6" name="Text Box 175"/>
            <p:cNvSpPr txBox="1">
              <a:spLocks noChangeArrowheads="1"/>
            </p:cNvSpPr>
            <p:nvPr/>
          </p:nvSpPr>
          <p:spPr bwMode="auto">
            <a:xfrm>
              <a:off x="259304" y="4191845"/>
              <a:ext cx="8572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～</a:t>
              </a: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7" name="Text Box 177"/>
            <p:cNvSpPr txBox="1">
              <a:spLocks noChangeArrowheads="1"/>
            </p:cNvSpPr>
            <p:nvPr/>
          </p:nvSpPr>
          <p:spPr bwMode="auto">
            <a:xfrm>
              <a:off x="770479" y="5450733"/>
              <a:ext cx="360363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A3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8" name="Text Box 178"/>
            <p:cNvSpPr txBox="1">
              <a:spLocks noChangeArrowheads="1"/>
            </p:cNvSpPr>
            <p:nvPr/>
          </p:nvSpPr>
          <p:spPr bwMode="auto">
            <a:xfrm>
              <a:off x="770479" y="5723783"/>
              <a:ext cx="360363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A2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9" name="Text Box 179"/>
            <p:cNvSpPr txBox="1">
              <a:spLocks noChangeArrowheads="1"/>
            </p:cNvSpPr>
            <p:nvPr/>
          </p:nvSpPr>
          <p:spPr bwMode="auto">
            <a:xfrm>
              <a:off x="770479" y="5969845"/>
              <a:ext cx="360363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A1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0" name="Text Box 180"/>
            <p:cNvSpPr txBox="1">
              <a:spLocks noChangeArrowheads="1"/>
            </p:cNvSpPr>
            <p:nvPr/>
          </p:nvSpPr>
          <p:spPr bwMode="auto">
            <a:xfrm>
              <a:off x="770479" y="6257183"/>
              <a:ext cx="360363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A0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5" name="Text Box 185"/>
            <p:cNvSpPr txBox="1">
              <a:spLocks noChangeArrowheads="1"/>
            </p:cNvSpPr>
            <p:nvPr/>
          </p:nvSpPr>
          <p:spPr bwMode="auto">
            <a:xfrm>
              <a:off x="1743617" y="2813895"/>
              <a:ext cx="1168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译码器</a:t>
              </a: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" name="Text Box 187"/>
            <p:cNvSpPr txBox="1">
              <a:spLocks noChangeArrowheads="1"/>
            </p:cNvSpPr>
            <p:nvPr/>
          </p:nvSpPr>
          <p:spPr bwMode="auto">
            <a:xfrm>
              <a:off x="719679" y="4804620"/>
              <a:ext cx="5746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7</a:t>
              </a:r>
              <a:endParaRPr lang="zh-CN" altLang="en-US" sz="1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8" name="Line 188"/>
            <p:cNvSpPr>
              <a:spLocks noChangeShapeType="1"/>
            </p:cNvSpPr>
            <p:nvPr/>
          </p:nvSpPr>
          <p:spPr bwMode="auto">
            <a:xfrm>
              <a:off x="633954" y="6971558"/>
              <a:ext cx="395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9" name="Line 189"/>
            <p:cNvSpPr>
              <a:spLocks noChangeShapeType="1"/>
            </p:cNvSpPr>
            <p:nvPr/>
          </p:nvSpPr>
          <p:spPr bwMode="auto">
            <a:xfrm>
              <a:off x="627604" y="3299670"/>
              <a:ext cx="395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1" name="Rectangle 191"/>
            <p:cNvSpPr>
              <a:spLocks noChangeArrowheads="1"/>
            </p:cNvSpPr>
            <p:nvPr/>
          </p:nvSpPr>
          <p:spPr bwMode="auto">
            <a:xfrm>
              <a:off x="1497554" y="4783983"/>
              <a:ext cx="360363" cy="4603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2" name="Oval 192"/>
            <p:cNvSpPr>
              <a:spLocks noChangeArrowheads="1"/>
            </p:cNvSpPr>
            <p:nvPr/>
          </p:nvSpPr>
          <p:spPr bwMode="auto">
            <a:xfrm>
              <a:off x="1843629" y="4985595"/>
              <a:ext cx="71438" cy="71438"/>
            </a:xfrm>
            <a:prstGeom prst="ellipse">
              <a:avLst/>
            </a:prstGeom>
            <a:solidFill>
              <a:srgbClr val="000000"/>
            </a:solidFill>
            <a:ln w="19050" cap="sq">
              <a:solidFill>
                <a:srgbClr val="000000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3" name="Line 193"/>
            <p:cNvSpPr>
              <a:spLocks noChangeShapeType="1"/>
            </p:cNvSpPr>
            <p:nvPr/>
          </p:nvSpPr>
          <p:spPr bwMode="auto">
            <a:xfrm flipV="1">
              <a:off x="1165767" y="5012583"/>
              <a:ext cx="3317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7" name="Line 51"/>
            <p:cNvSpPr>
              <a:spLocks noChangeShapeType="1"/>
            </p:cNvSpPr>
            <p:nvPr/>
          </p:nvSpPr>
          <p:spPr bwMode="auto">
            <a:xfrm>
              <a:off x="2994567" y="5298333"/>
              <a:ext cx="2222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8" name="Line 51"/>
            <p:cNvSpPr>
              <a:spLocks noChangeShapeType="1"/>
            </p:cNvSpPr>
            <p:nvPr/>
          </p:nvSpPr>
          <p:spPr bwMode="auto">
            <a:xfrm>
              <a:off x="2994567" y="5574558"/>
              <a:ext cx="2222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9" name="Line 51"/>
            <p:cNvSpPr>
              <a:spLocks noChangeShapeType="1"/>
            </p:cNvSpPr>
            <p:nvPr/>
          </p:nvSpPr>
          <p:spPr bwMode="auto">
            <a:xfrm>
              <a:off x="2994567" y="6293695"/>
              <a:ext cx="2222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0" name="文本框 199"/>
            <p:cNvSpPr txBox="1">
              <a:spLocks noChangeArrowheads="1"/>
            </p:cNvSpPr>
            <p:nvPr/>
          </p:nvSpPr>
          <p:spPr bwMode="auto">
            <a:xfrm>
              <a:off x="2850104" y="5630120"/>
              <a:ext cx="461963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。。。</a:t>
              </a: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01" name="椭圆 200"/>
          <p:cNvSpPr>
            <a:spLocks noChangeArrowheads="1"/>
          </p:cNvSpPr>
          <p:nvPr/>
        </p:nvSpPr>
        <p:spPr bwMode="auto">
          <a:xfrm>
            <a:off x="3207454" y="1229147"/>
            <a:ext cx="152400" cy="650875"/>
          </a:xfrm>
          <a:prstGeom prst="ellipse">
            <a:avLst/>
          </a:prstGeom>
          <a:noFill/>
          <a:ln w="25400" cap="sq" algn="ctr">
            <a:solidFill>
              <a:srgbClr val="00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显示符号与输出数据对应表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0" name="Group 6"/>
          <p:cNvGraphicFramePr>
            <a:graphicFrameLocks noGrp="1"/>
          </p:cNvGraphicFramePr>
          <p:nvPr/>
        </p:nvGraphicFramePr>
        <p:xfrm>
          <a:off x="290456" y="1500692"/>
          <a:ext cx="8557897" cy="5125052"/>
        </p:xfrm>
        <a:graphic>
          <a:graphicData uri="http://schemas.openxmlformats.org/drawingml/2006/table">
            <a:tbl>
              <a:tblPr/>
              <a:tblGrid>
                <a:gridCol w="1333102"/>
                <a:gridCol w="841211"/>
                <a:gridCol w="1959541"/>
                <a:gridCol w="1127028"/>
                <a:gridCol w="1403083"/>
                <a:gridCol w="1893932"/>
              </a:tblGrid>
              <a:tr h="9017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形状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段码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gfedcba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D7   ---   D0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符号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形状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段码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gfedcba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D7  ---  D0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’0’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00111111,3FH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’8’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01111111,7FH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9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’1’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00000110,06H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’9’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01100111,67H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7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’2’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01011011,5BH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’A’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01110111,77H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’3’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01001111,4FH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’B’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01111100,7CH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’4’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01100110,66H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’C’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00111001,39H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9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’5’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01101101,6DH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’D’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01011110,5EH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’6’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01111101,7DH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’E’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01111001,79H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’7’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00000111,07H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’F’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01110001,71H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Line 78"/>
          <p:cNvSpPr>
            <a:spLocks noChangeShapeType="1"/>
          </p:cNvSpPr>
          <p:nvPr/>
        </p:nvSpPr>
        <p:spPr bwMode="auto">
          <a:xfrm>
            <a:off x="1915067" y="2429529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9"/>
          <p:cNvSpPr>
            <a:spLocks noChangeShapeType="1"/>
          </p:cNvSpPr>
          <p:nvPr/>
        </p:nvSpPr>
        <p:spPr bwMode="auto">
          <a:xfrm>
            <a:off x="1886492" y="2458104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0"/>
          <p:cNvSpPr>
            <a:spLocks noChangeShapeType="1"/>
          </p:cNvSpPr>
          <p:nvPr/>
        </p:nvSpPr>
        <p:spPr bwMode="auto">
          <a:xfrm>
            <a:off x="2159542" y="2458104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1"/>
          <p:cNvSpPr>
            <a:spLocks noChangeShapeType="1"/>
          </p:cNvSpPr>
          <p:nvPr/>
        </p:nvSpPr>
        <p:spPr bwMode="auto">
          <a:xfrm>
            <a:off x="1915067" y="2861329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82"/>
          <p:cNvSpPr>
            <a:spLocks noChangeShapeType="1"/>
          </p:cNvSpPr>
          <p:nvPr/>
        </p:nvSpPr>
        <p:spPr bwMode="auto">
          <a:xfrm>
            <a:off x="1886492" y="2674004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83"/>
          <p:cNvSpPr>
            <a:spLocks noChangeShapeType="1"/>
          </p:cNvSpPr>
          <p:nvPr/>
        </p:nvSpPr>
        <p:spPr bwMode="auto">
          <a:xfrm>
            <a:off x="2159542" y="2674004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84"/>
          <p:cNvSpPr>
            <a:spLocks noChangeShapeType="1"/>
          </p:cNvSpPr>
          <p:nvPr/>
        </p:nvSpPr>
        <p:spPr bwMode="auto">
          <a:xfrm>
            <a:off x="2159542" y="3078816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85"/>
          <p:cNvSpPr>
            <a:spLocks noChangeShapeType="1"/>
          </p:cNvSpPr>
          <p:nvPr/>
        </p:nvSpPr>
        <p:spPr bwMode="auto">
          <a:xfrm>
            <a:off x="2159542" y="3294716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86"/>
          <p:cNvSpPr>
            <a:spLocks noChangeShapeType="1"/>
          </p:cNvSpPr>
          <p:nvPr/>
        </p:nvSpPr>
        <p:spPr bwMode="auto">
          <a:xfrm>
            <a:off x="1915067" y="3559492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87"/>
          <p:cNvSpPr>
            <a:spLocks noChangeShapeType="1"/>
          </p:cNvSpPr>
          <p:nvPr/>
        </p:nvSpPr>
        <p:spPr bwMode="auto">
          <a:xfrm>
            <a:off x="2159542" y="3588067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88"/>
          <p:cNvSpPr>
            <a:spLocks noChangeShapeType="1"/>
          </p:cNvSpPr>
          <p:nvPr/>
        </p:nvSpPr>
        <p:spPr bwMode="auto">
          <a:xfrm>
            <a:off x="1915067" y="3775392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89"/>
          <p:cNvSpPr>
            <a:spLocks noChangeShapeType="1"/>
          </p:cNvSpPr>
          <p:nvPr/>
        </p:nvSpPr>
        <p:spPr bwMode="auto">
          <a:xfrm>
            <a:off x="1915067" y="3991292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90"/>
          <p:cNvSpPr>
            <a:spLocks noChangeShapeType="1"/>
          </p:cNvSpPr>
          <p:nvPr/>
        </p:nvSpPr>
        <p:spPr bwMode="auto">
          <a:xfrm>
            <a:off x="1886492" y="3803967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91"/>
          <p:cNvSpPr>
            <a:spLocks noChangeShapeType="1"/>
          </p:cNvSpPr>
          <p:nvPr/>
        </p:nvSpPr>
        <p:spPr bwMode="auto">
          <a:xfrm>
            <a:off x="1886492" y="4072106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92"/>
          <p:cNvSpPr>
            <a:spLocks noChangeShapeType="1"/>
          </p:cNvSpPr>
          <p:nvPr/>
        </p:nvSpPr>
        <p:spPr bwMode="auto">
          <a:xfrm>
            <a:off x="2130967" y="4122906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93"/>
          <p:cNvSpPr>
            <a:spLocks noChangeShapeType="1"/>
          </p:cNvSpPr>
          <p:nvPr/>
        </p:nvSpPr>
        <p:spPr bwMode="auto">
          <a:xfrm>
            <a:off x="1886492" y="4310231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94"/>
          <p:cNvSpPr>
            <a:spLocks noChangeShapeType="1"/>
          </p:cNvSpPr>
          <p:nvPr/>
        </p:nvSpPr>
        <p:spPr bwMode="auto">
          <a:xfrm>
            <a:off x="1886492" y="4526131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95"/>
          <p:cNvSpPr>
            <a:spLocks noChangeShapeType="1"/>
          </p:cNvSpPr>
          <p:nvPr/>
        </p:nvSpPr>
        <p:spPr bwMode="auto">
          <a:xfrm>
            <a:off x="2130967" y="4338806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96"/>
          <p:cNvSpPr>
            <a:spLocks noChangeShapeType="1"/>
          </p:cNvSpPr>
          <p:nvPr/>
        </p:nvSpPr>
        <p:spPr bwMode="auto">
          <a:xfrm>
            <a:off x="1857917" y="4699169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97"/>
          <p:cNvSpPr>
            <a:spLocks noChangeShapeType="1"/>
          </p:cNvSpPr>
          <p:nvPr/>
        </p:nvSpPr>
        <p:spPr bwMode="auto">
          <a:xfrm>
            <a:off x="2130967" y="4699169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98"/>
          <p:cNvSpPr>
            <a:spLocks noChangeShapeType="1"/>
          </p:cNvSpPr>
          <p:nvPr/>
        </p:nvSpPr>
        <p:spPr bwMode="auto">
          <a:xfrm>
            <a:off x="1886492" y="4886494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99"/>
          <p:cNvSpPr>
            <a:spLocks noChangeShapeType="1"/>
          </p:cNvSpPr>
          <p:nvPr/>
        </p:nvSpPr>
        <p:spPr bwMode="auto">
          <a:xfrm>
            <a:off x="2130967" y="4915069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00"/>
          <p:cNvSpPr>
            <a:spLocks noChangeShapeType="1"/>
          </p:cNvSpPr>
          <p:nvPr/>
        </p:nvSpPr>
        <p:spPr bwMode="auto">
          <a:xfrm>
            <a:off x="1886492" y="509238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01"/>
          <p:cNvSpPr>
            <a:spLocks noChangeShapeType="1"/>
          </p:cNvSpPr>
          <p:nvPr/>
        </p:nvSpPr>
        <p:spPr bwMode="auto">
          <a:xfrm>
            <a:off x="1857917" y="512095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02"/>
          <p:cNvSpPr>
            <a:spLocks noChangeShapeType="1"/>
          </p:cNvSpPr>
          <p:nvPr/>
        </p:nvSpPr>
        <p:spPr bwMode="auto">
          <a:xfrm>
            <a:off x="1886492" y="530828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03"/>
          <p:cNvSpPr>
            <a:spLocks noChangeShapeType="1"/>
          </p:cNvSpPr>
          <p:nvPr/>
        </p:nvSpPr>
        <p:spPr bwMode="auto">
          <a:xfrm>
            <a:off x="1886492" y="552418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04"/>
          <p:cNvSpPr>
            <a:spLocks noChangeShapeType="1"/>
          </p:cNvSpPr>
          <p:nvPr/>
        </p:nvSpPr>
        <p:spPr bwMode="auto">
          <a:xfrm>
            <a:off x="2130967" y="533685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05"/>
          <p:cNvSpPr>
            <a:spLocks noChangeShapeType="1"/>
          </p:cNvSpPr>
          <p:nvPr/>
        </p:nvSpPr>
        <p:spPr bwMode="auto">
          <a:xfrm>
            <a:off x="1886492" y="5668645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06"/>
          <p:cNvSpPr>
            <a:spLocks noChangeShapeType="1"/>
          </p:cNvSpPr>
          <p:nvPr/>
        </p:nvSpPr>
        <p:spPr bwMode="auto">
          <a:xfrm>
            <a:off x="1857917" y="5697220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07"/>
          <p:cNvSpPr>
            <a:spLocks noChangeShapeType="1"/>
          </p:cNvSpPr>
          <p:nvPr/>
        </p:nvSpPr>
        <p:spPr bwMode="auto">
          <a:xfrm>
            <a:off x="1886492" y="5884545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08"/>
          <p:cNvSpPr>
            <a:spLocks noChangeShapeType="1"/>
          </p:cNvSpPr>
          <p:nvPr/>
        </p:nvSpPr>
        <p:spPr bwMode="auto">
          <a:xfrm>
            <a:off x="1886492" y="6100445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09"/>
          <p:cNvSpPr>
            <a:spLocks noChangeShapeType="1"/>
          </p:cNvSpPr>
          <p:nvPr/>
        </p:nvSpPr>
        <p:spPr bwMode="auto">
          <a:xfrm>
            <a:off x="1857917" y="5913120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10"/>
          <p:cNvSpPr>
            <a:spLocks noChangeShapeType="1"/>
          </p:cNvSpPr>
          <p:nvPr/>
        </p:nvSpPr>
        <p:spPr bwMode="auto">
          <a:xfrm>
            <a:off x="2130967" y="5913120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11"/>
          <p:cNvSpPr>
            <a:spLocks noChangeShapeType="1"/>
          </p:cNvSpPr>
          <p:nvPr/>
        </p:nvSpPr>
        <p:spPr bwMode="auto">
          <a:xfrm>
            <a:off x="1886492" y="6244908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12"/>
          <p:cNvSpPr>
            <a:spLocks noChangeShapeType="1"/>
          </p:cNvSpPr>
          <p:nvPr/>
        </p:nvSpPr>
        <p:spPr bwMode="auto">
          <a:xfrm>
            <a:off x="2130967" y="627348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13"/>
          <p:cNvSpPr>
            <a:spLocks noChangeShapeType="1"/>
          </p:cNvSpPr>
          <p:nvPr/>
        </p:nvSpPr>
        <p:spPr bwMode="auto">
          <a:xfrm>
            <a:off x="2130967" y="648938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114"/>
          <p:cNvSpPr>
            <a:spLocks noChangeShapeType="1"/>
          </p:cNvSpPr>
          <p:nvPr/>
        </p:nvSpPr>
        <p:spPr bwMode="auto">
          <a:xfrm>
            <a:off x="6124799" y="242952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115"/>
          <p:cNvSpPr>
            <a:spLocks noChangeShapeType="1"/>
          </p:cNvSpPr>
          <p:nvPr/>
        </p:nvSpPr>
        <p:spPr bwMode="auto">
          <a:xfrm>
            <a:off x="6096224" y="2458104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116"/>
          <p:cNvSpPr>
            <a:spLocks noChangeShapeType="1"/>
          </p:cNvSpPr>
          <p:nvPr/>
        </p:nvSpPr>
        <p:spPr bwMode="auto">
          <a:xfrm>
            <a:off x="6369274" y="2458104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117"/>
          <p:cNvSpPr>
            <a:spLocks noChangeShapeType="1"/>
          </p:cNvSpPr>
          <p:nvPr/>
        </p:nvSpPr>
        <p:spPr bwMode="auto">
          <a:xfrm>
            <a:off x="6124799" y="264542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118"/>
          <p:cNvSpPr>
            <a:spLocks noChangeShapeType="1"/>
          </p:cNvSpPr>
          <p:nvPr/>
        </p:nvSpPr>
        <p:spPr bwMode="auto">
          <a:xfrm>
            <a:off x="6124799" y="286132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19"/>
          <p:cNvSpPr>
            <a:spLocks noChangeShapeType="1"/>
          </p:cNvSpPr>
          <p:nvPr/>
        </p:nvSpPr>
        <p:spPr bwMode="auto">
          <a:xfrm>
            <a:off x="6096224" y="2674004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20"/>
          <p:cNvSpPr>
            <a:spLocks noChangeShapeType="1"/>
          </p:cNvSpPr>
          <p:nvPr/>
        </p:nvSpPr>
        <p:spPr bwMode="auto">
          <a:xfrm>
            <a:off x="6369274" y="2674004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121"/>
          <p:cNvSpPr>
            <a:spLocks noChangeShapeType="1"/>
          </p:cNvSpPr>
          <p:nvPr/>
        </p:nvSpPr>
        <p:spPr bwMode="auto">
          <a:xfrm>
            <a:off x="6124799" y="3062942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122"/>
          <p:cNvSpPr>
            <a:spLocks noChangeShapeType="1"/>
          </p:cNvSpPr>
          <p:nvPr/>
        </p:nvSpPr>
        <p:spPr bwMode="auto">
          <a:xfrm>
            <a:off x="6096224" y="3091517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123"/>
          <p:cNvSpPr>
            <a:spLocks noChangeShapeType="1"/>
          </p:cNvSpPr>
          <p:nvPr/>
        </p:nvSpPr>
        <p:spPr bwMode="auto">
          <a:xfrm>
            <a:off x="6369274" y="3091517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124"/>
          <p:cNvSpPr>
            <a:spLocks noChangeShapeType="1"/>
          </p:cNvSpPr>
          <p:nvPr/>
        </p:nvSpPr>
        <p:spPr bwMode="auto">
          <a:xfrm>
            <a:off x="6124799" y="3278842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125"/>
          <p:cNvSpPr>
            <a:spLocks noChangeShapeType="1"/>
          </p:cNvSpPr>
          <p:nvPr/>
        </p:nvSpPr>
        <p:spPr bwMode="auto">
          <a:xfrm>
            <a:off x="6369274" y="3307417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126"/>
          <p:cNvSpPr>
            <a:spLocks noChangeShapeType="1"/>
          </p:cNvSpPr>
          <p:nvPr/>
        </p:nvSpPr>
        <p:spPr bwMode="auto">
          <a:xfrm>
            <a:off x="6124799" y="349819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127"/>
          <p:cNvSpPr>
            <a:spLocks noChangeShapeType="1"/>
          </p:cNvSpPr>
          <p:nvPr/>
        </p:nvSpPr>
        <p:spPr bwMode="auto">
          <a:xfrm>
            <a:off x="6096224" y="352677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128"/>
          <p:cNvSpPr>
            <a:spLocks noChangeShapeType="1"/>
          </p:cNvSpPr>
          <p:nvPr/>
        </p:nvSpPr>
        <p:spPr bwMode="auto">
          <a:xfrm>
            <a:off x="6369274" y="352677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129"/>
          <p:cNvSpPr>
            <a:spLocks noChangeShapeType="1"/>
          </p:cNvSpPr>
          <p:nvPr/>
        </p:nvSpPr>
        <p:spPr bwMode="auto">
          <a:xfrm>
            <a:off x="6124799" y="371409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130"/>
          <p:cNvSpPr>
            <a:spLocks noChangeShapeType="1"/>
          </p:cNvSpPr>
          <p:nvPr/>
        </p:nvSpPr>
        <p:spPr bwMode="auto">
          <a:xfrm>
            <a:off x="6096224" y="374267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131"/>
          <p:cNvSpPr>
            <a:spLocks noChangeShapeType="1"/>
          </p:cNvSpPr>
          <p:nvPr/>
        </p:nvSpPr>
        <p:spPr bwMode="auto">
          <a:xfrm>
            <a:off x="6369274" y="374267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32"/>
          <p:cNvSpPr>
            <a:spLocks noChangeShapeType="1"/>
          </p:cNvSpPr>
          <p:nvPr/>
        </p:nvSpPr>
        <p:spPr bwMode="auto">
          <a:xfrm>
            <a:off x="6096224" y="4103035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133"/>
          <p:cNvSpPr>
            <a:spLocks noChangeShapeType="1"/>
          </p:cNvSpPr>
          <p:nvPr/>
        </p:nvSpPr>
        <p:spPr bwMode="auto">
          <a:xfrm>
            <a:off x="6124799" y="4290360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134"/>
          <p:cNvSpPr>
            <a:spLocks noChangeShapeType="1"/>
          </p:cNvSpPr>
          <p:nvPr/>
        </p:nvSpPr>
        <p:spPr bwMode="auto">
          <a:xfrm>
            <a:off x="6124799" y="4506260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35"/>
          <p:cNvSpPr>
            <a:spLocks noChangeShapeType="1"/>
          </p:cNvSpPr>
          <p:nvPr/>
        </p:nvSpPr>
        <p:spPr bwMode="auto">
          <a:xfrm>
            <a:off x="6096224" y="4318935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36"/>
          <p:cNvSpPr>
            <a:spLocks noChangeShapeType="1"/>
          </p:cNvSpPr>
          <p:nvPr/>
        </p:nvSpPr>
        <p:spPr bwMode="auto">
          <a:xfrm>
            <a:off x="6369274" y="4318935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137"/>
          <p:cNvSpPr>
            <a:spLocks noChangeShapeType="1"/>
          </p:cNvSpPr>
          <p:nvPr/>
        </p:nvSpPr>
        <p:spPr bwMode="auto">
          <a:xfrm>
            <a:off x="6153374" y="461379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138"/>
          <p:cNvSpPr>
            <a:spLocks noChangeShapeType="1"/>
          </p:cNvSpPr>
          <p:nvPr/>
        </p:nvSpPr>
        <p:spPr bwMode="auto">
          <a:xfrm>
            <a:off x="6124799" y="464237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139"/>
          <p:cNvSpPr>
            <a:spLocks noChangeShapeType="1"/>
          </p:cNvSpPr>
          <p:nvPr/>
        </p:nvSpPr>
        <p:spPr bwMode="auto">
          <a:xfrm>
            <a:off x="6153374" y="504559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140"/>
          <p:cNvSpPr>
            <a:spLocks noChangeShapeType="1"/>
          </p:cNvSpPr>
          <p:nvPr/>
        </p:nvSpPr>
        <p:spPr bwMode="auto">
          <a:xfrm>
            <a:off x="6124799" y="485827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141"/>
          <p:cNvSpPr>
            <a:spLocks noChangeShapeType="1"/>
          </p:cNvSpPr>
          <p:nvPr/>
        </p:nvSpPr>
        <p:spPr bwMode="auto">
          <a:xfrm>
            <a:off x="6397849" y="5065452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142"/>
          <p:cNvSpPr>
            <a:spLocks noChangeShapeType="1"/>
          </p:cNvSpPr>
          <p:nvPr/>
        </p:nvSpPr>
        <p:spPr bwMode="auto">
          <a:xfrm>
            <a:off x="6153374" y="5252777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143"/>
          <p:cNvSpPr>
            <a:spLocks noChangeShapeType="1"/>
          </p:cNvSpPr>
          <p:nvPr/>
        </p:nvSpPr>
        <p:spPr bwMode="auto">
          <a:xfrm>
            <a:off x="6153374" y="5468677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144"/>
          <p:cNvSpPr>
            <a:spLocks noChangeShapeType="1"/>
          </p:cNvSpPr>
          <p:nvPr/>
        </p:nvSpPr>
        <p:spPr bwMode="auto">
          <a:xfrm>
            <a:off x="6124799" y="5281352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145"/>
          <p:cNvSpPr>
            <a:spLocks noChangeShapeType="1"/>
          </p:cNvSpPr>
          <p:nvPr/>
        </p:nvSpPr>
        <p:spPr bwMode="auto">
          <a:xfrm>
            <a:off x="6397849" y="5281352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146"/>
          <p:cNvSpPr>
            <a:spLocks noChangeShapeType="1"/>
          </p:cNvSpPr>
          <p:nvPr/>
        </p:nvSpPr>
        <p:spPr bwMode="auto">
          <a:xfrm>
            <a:off x="6153374" y="5641714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147"/>
          <p:cNvSpPr>
            <a:spLocks noChangeShapeType="1"/>
          </p:cNvSpPr>
          <p:nvPr/>
        </p:nvSpPr>
        <p:spPr bwMode="auto">
          <a:xfrm>
            <a:off x="6124799" y="5670289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148"/>
          <p:cNvSpPr>
            <a:spLocks noChangeShapeType="1"/>
          </p:cNvSpPr>
          <p:nvPr/>
        </p:nvSpPr>
        <p:spPr bwMode="auto">
          <a:xfrm>
            <a:off x="6153374" y="5857614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149"/>
          <p:cNvSpPr>
            <a:spLocks noChangeShapeType="1"/>
          </p:cNvSpPr>
          <p:nvPr/>
        </p:nvSpPr>
        <p:spPr bwMode="auto">
          <a:xfrm>
            <a:off x="6153374" y="6073514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150"/>
          <p:cNvSpPr>
            <a:spLocks noChangeShapeType="1"/>
          </p:cNvSpPr>
          <p:nvPr/>
        </p:nvSpPr>
        <p:spPr bwMode="auto">
          <a:xfrm>
            <a:off x="6124799" y="5886189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151"/>
          <p:cNvSpPr>
            <a:spLocks noChangeShapeType="1"/>
          </p:cNvSpPr>
          <p:nvPr/>
        </p:nvSpPr>
        <p:spPr bwMode="auto">
          <a:xfrm>
            <a:off x="6153374" y="6217977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152"/>
          <p:cNvSpPr>
            <a:spLocks noChangeShapeType="1"/>
          </p:cNvSpPr>
          <p:nvPr/>
        </p:nvSpPr>
        <p:spPr bwMode="auto">
          <a:xfrm>
            <a:off x="6124799" y="6246552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153"/>
          <p:cNvSpPr>
            <a:spLocks noChangeShapeType="1"/>
          </p:cNvSpPr>
          <p:nvPr/>
        </p:nvSpPr>
        <p:spPr bwMode="auto">
          <a:xfrm>
            <a:off x="6153374" y="6433877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Line 154"/>
          <p:cNvSpPr>
            <a:spLocks noChangeShapeType="1"/>
          </p:cNvSpPr>
          <p:nvPr/>
        </p:nvSpPr>
        <p:spPr bwMode="auto">
          <a:xfrm>
            <a:off x="6124799" y="6462452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接口综合应用例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程序段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700213"/>
            <a:ext cx="37338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……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Seg7  DB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  3FH,06H,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5BH,4FH,66H,6DH,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7DH,07H,7FH,67H,77H,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7CH,39H,5EH,79H,71H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……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LEA   BX, Seg7	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MOV  AH, 0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0" y="2109788"/>
            <a:ext cx="44545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10000"/>
              </a:lnSpc>
              <a:spcAft>
                <a:spcPct val="0"/>
              </a:spcAft>
              <a:buClr>
                <a:srgbClr val="FFCF0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	AL, 0F1H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Clr>
                <a:srgbClr val="FFCF0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     AND    AL, 0FH     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Clr>
                <a:srgbClr val="FFCF0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     MOV    SI, AX    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Clr>
                <a:srgbClr val="FFCF0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     MOV    AL, 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［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BX+SI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］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Clr>
                <a:srgbClr val="FFCF0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     OUT    0F0H, AL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Clr>
                <a:srgbClr val="FFCF0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     JMP    GO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572000" y="1773238"/>
            <a:ext cx="0" cy="5084762"/>
          </a:xfrm>
          <a:prstGeom prst="line">
            <a:avLst/>
          </a:prstGeom>
          <a:noFill/>
          <a:ln w="31750">
            <a:solidFill>
              <a:srgbClr val="FF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6.3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基本输入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endParaRPr lang="en-US" altLang="zh-CN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输出方法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基本输入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输出方法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 rot="16374127">
            <a:off x="-660315" y="2993728"/>
            <a:ext cx="3570287" cy="1587500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9" name="MH_SubTitle_1"/>
          <p:cNvSpPr/>
          <p:nvPr>
            <p:custDataLst>
              <p:tags r:id="rId3"/>
            </p:custDataLst>
          </p:nvPr>
        </p:nvSpPr>
        <p:spPr>
          <a:xfrm>
            <a:off x="862892" y="2072184"/>
            <a:ext cx="811212" cy="811212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01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0" name="MH_Other_2"/>
          <p:cNvSpPr/>
          <p:nvPr>
            <p:custDataLst>
              <p:tags r:id="rId4"/>
            </p:custDataLst>
          </p:nvPr>
        </p:nvSpPr>
        <p:spPr>
          <a:xfrm rot="18174127">
            <a:off x="-148346" y="3143746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1" name="MH_SubTitle_2"/>
          <p:cNvSpPr/>
          <p:nvPr>
            <p:custDataLst>
              <p:tags r:id="rId5"/>
            </p:custDataLst>
          </p:nvPr>
        </p:nvSpPr>
        <p:spPr>
          <a:xfrm>
            <a:off x="2010654" y="2470646"/>
            <a:ext cx="811213" cy="809625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02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 rot="19974127">
            <a:off x="158042" y="3526334"/>
            <a:ext cx="3570287" cy="1587500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3" name="MH_SubTitle_3"/>
          <p:cNvSpPr/>
          <p:nvPr>
            <p:custDataLst>
              <p:tags r:id="rId7"/>
            </p:custDataLst>
          </p:nvPr>
        </p:nvSpPr>
        <p:spPr>
          <a:xfrm>
            <a:off x="2744079" y="3385046"/>
            <a:ext cx="811213" cy="811213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03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4" name="MH_Other_4"/>
          <p:cNvSpPr/>
          <p:nvPr>
            <p:custDataLst>
              <p:tags r:id="rId8"/>
            </p:custDataLst>
          </p:nvPr>
        </p:nvSpPr>
        <p:spPr>
          <a:xfrm rot="174127">
            <a:off x="289804" y="4039096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5" name="MH_Title_1"/>
          <p:cNvSpPr/>
          <p:nvPr>
            <p:custDataLst>
              <p:tags r:id="rId9"/>
            </p:custDataLst>
          </p:nvPr>
        </p:nvSpPr>
        <p:spPr>
          <a:xfrm>
            <a:off x="331079" y="4061321"/>
            <a:ext cx="1439863" cy="1439863"/>
          </a:xfrm>
          <a:custGeom>
            <a:avLst/>
            <a:gdLst>
              <a:gd name="connsiteX0" fmla="*/ 719142 w 1440001"/>
              <a:gd name="connsiteY0" fmla="*/ 1 h 1440000"/>
              <a:gd name="connsiteX1" fmla="*/ 1228510 w 1440001"/>
              <a:gd name="connsiteY1" fmla="*/ 210276 h 1440000"/>
              <a:gd name="connsiteX2" fmla="*/ 1229725 w 1440001"/>
              <a:gd name="connsiteY2" fmla="*/ 1228509 h 1440000"/>
              <a:gd name="connsiteX3" fmla="*/ 211492 w 1440001"/>
              <a:gd name="connsiteY3" fmla="*/ 1229724 h 1440000"/>
              <a:gd name="connsiteX4" fmla="*/ 210277 w 1440001"/>
              <a:gd name="connsiteY4" fmla="*/ 211491 h 1440000"/>
              <a:gd name="connsiteX5" fmla="*/ 719142 w 1440001"/>
              <a:gd name="connsiteY5" fmla="*/ 1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0001" h="1440000">
                <a:moveTo>
                  <a:pt x="719142" y="1"/>
                </a:moveTo>
                <a:cubicBezTo>
                  <a:pt x="903406" y="-219"/>
                  <a:pt x="1087754" y="69855"/>
                  <a:pt x="1228510" y="210276"/>
                </a:cubicBezTo>
                <a:cubicBezTo>
                  <a:pt x="1510023" y="491118"/>
                  <a:pt x="1510567" y="946996"/>
                  <a:pt x="1229725" y="1228509"/>
                </a:cubicBezTo>
                <a:cubicBezTo>
                  <a:pt x="948884" y="1510022"/>
                  <a:pt x="493005" y="1510566"/>
                  <a:pt x="211492" y="1229724"/>
                </a:cubicBezTo>
                <a:cubicBezTo>
                  <a:pt x="-70021" y="948883"/>
                  <a:pt x="-70565" y="493004"/>
                  <a:pt x="210277" y="211491"/>
                </a:cubicBezTo>
                <a:cubicBezTo>
                  <a:pt x="350698" y="70735"/>
                  <a:pt x="534878" y="221"/>
                  <a:pt x="7191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zh-CN" altLang="en-US" sz="32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SubTitle_4"/>
          <p:cNvSpPr/>
          <p:nvPr>
            <p:custDataLst>
              <p:tags r:id="rId10"/>
            </p:custDataLst>
          </p:nvPr>
        </p:nvSpPr>
        <p:spPr>
          <a:xfrm>
            <a:off x="2979029" y="4572496"/>
            <a:ext cx="811213" cy="809625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04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7" name="MH_SubTitle_1"/>
          <p:cNvSpPr txBox="1"/>
          <p:nvPr>
            <p:custDataLst>
              <p:tags r:id="rId11"/>
            </p:custDataLst>
          </p:nvPr>
        </p:nvSpPr>
        <p:spPr>
          <a:xfrm>
            <a:off x="2821868" y="2336437"/>
            <a:ext cx="6619880" cy="926297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查询式传送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MH_SubTitle_1"/>
          <p:cNvSpPr txBox="1"/>
          <p:nvPr>
            <p:custDataLst>
              <p:tags r:id="rId12"/>
            </p:custDataLst>
          </p:nvPr>
        </p:nvSpPr>
        <p:spPr>
          <a:xfrm>
            <a:off x="3668072" y="3298696"/>
            <a:ext cx="5718921" cy="1273800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中断方式传送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MH_SubTitle_1"/>
          <p:cNvSpPr txBox="1"/>
          <p:nvPr>
            <p:custDataLst>
              <p:tags r:id="rId13"/>
            </p:custDataLst>
          </p:nvPr>
        </p:nvSpPr>
        <p:spPr>
          <a:xfrm>
            <a:off x="3816358" y="4691320"/>
            <a:ext cx="5718921" cy="862423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直接存储器存取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(DMA)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MH_SubTitle_1"/>
          <p:cNvSpPr txBox="1"/>
          <p:nvPr>
            <p:custDataLst>
              <p:tags r:id="rId14"/>
            </p:custDataLst>
          </p:nvPr>
        </p:nvSpPr>
        <p:spPr>
          <a:xfrm>
            <a:off x="2101139" y="1425869"/>
            <a:ext cx="6619880" cy="926297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无条件传送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4860" y="2470646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程序控制方式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AutoShape 6"/>
          <p:cNvSpPr/>
          <p:nvPr/>
        </p:nvSpPr>
        <p:spPr bwMode="auto">
          <a:xfrm flipH="1">
            <a:off x="5764628" y="1570616"/>
            <a:ext cx="442534" cy="2379117"/>
          </a:xfrm>
          <a:prstGeom prst="leftBrace">
            <a:avLst>
              <a:gd name="adj1" fmla="val 3220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无条件传送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5513388" y="3873500"/>
            <a:ext cx="1398587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 rot="10800000">
            <a:off x="2111375" y="3422650"/>
            <a:ext cx="1398588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>
            <a:off x="5902325" y="2393950"/>
            <a:ext cx="31750" cy="13827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854075" y="3822700"/>
            <a:ext cx="33338" cy="1381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6"/>
            </p:custDataLst>
          </p:nvPr>
        </p:nvSpPr>
        <p:spPr>
          <a:xfrm>
            <a:off x="3363913" y="2654300"/>
            <a:ext cx="2398712" cy="2408238"/>
          </a:xfrm>
          <a:custGeom>
            <a:avLst/>
            <a:gdLst>
              <a:gd name="connsiteX0" fmla="*/ 1269440 w 2545728"/>
              <a:gd name="connsiteY0" fmla="*/ 0 h 2555827"/>
              <a:gd name="connsiteX1" fmla="*/ 1398396 w 2545728"/>
              <a:gd name="connsiteY1" fmla="*/ 6511 h 2555827"/>
              <a:gd name="connsiteX2" fmla="*/ 2545728 w 2545728"/>
              <a:gd name="connsiteY2" fmla="*/ 1277913 h 2555827"/>
              <a:gd name="connsiteX3" fmla="*/ 1398396 w 2545728"/>
              <a:gd name="connsiteY3" fmla="*/ 2549315 h 2555827"/>
              <a:gd name="connsiteX4" fmla="*/ 1269440 w 2545728"/>
              <a:gd name="connsiteY4" fmla="*/ 2555827 h 2555827"/>
              <a:gd name="connsiteX5" fmla="*/ 1142416 w 2545728"/>
              <a:gd name="connsiteY5" fmla="*/ 2549413 h 2555827"/>
              <a:gd name="connsiteX6" fmla="*/ 1132157 w 2545728"/>
              <a:gd name="connsiteY6" fmla="*/ 2548044 h 2555827"/>
              <a:gd name="connsiteX7" fmla="*/ 1017127 w 2545728"/>
              <a:gd name="connsiteY7" fmla="*/ 2530489 h 2555827"/>
              <a:gd name="connsiteX8" fmla="*/ 1005921 w 2545728"/>
              <a:gd name="connsiteY8" fmla="*/ 2527977 h 2555827"/>
              <a:gd name="connsiteX9" fmla="*/ 893396 w 2545728"/>
              <a:gd name="connsiteY9" fmla="*/ 2499044 h 2555827"/>
              <a:gd name="connsiteX10" fmla="*/ 888250 w 2545728"/>
              <a:gd name="connsiteY10" fmla="*/ 2497409 h 2555827"/>
              <a:gd name="connsiteX11" fmla="*/ 773697 w 2545728"/>
              <a:gd name="connsiteY11" fmla="*/ 2455481 h 2555827"/>
              <a:gd name="connsiteX12" fmla="*/ 458225 w 2545728"/>
              <a:gd name="connsiteY12" fmla="*/ 2264080 h 2555827"/>
              <a:gd name="connsiteX13" fmla="*/ 408745 w 2545728"/>
              <a:gd name="connsiteY13" fmla="*/ 2219110 h 2555827"/>
              <a:gd name="connsiteX14" fmla="*/ 344960 w 2545728"/>
              <a:gd name="connsiteY14" fmla="*/ 2156829 h 2555827"/>
              <a:gd name="connsiteX15" fmla="*/ 284985 w 2545728"/>
              <a:gd name="connsiteY15" fmla="*/ 2090840 h 2555827"/>
              <a:gd name="connsiteX16" fmla="*/ 19116 w 2545728"/>
              <a:gd name="connsiteY16" fmla="*/ 1535475 h 2555827"/>
              <a:gd name="connsiteX17" fmla="*/ 0 w 2545728"/>
              <a:gd name="connsiteY17" fmla="*/ 1410221 h 2555827"/>
              <a:gd name="connsiteX18" fmla="*/ 228347 w 2545728"/>
              <a:gd name="connsiteY18" fmla="*/ 1410221 h 2555827"/>
              <a:gd name="connsiteX19" fmla="*/ 240408 w 2545728"/>
              <a:gd name="connsiteY19" fmla="*/ 1489248 h 2555827"/>
              <a:gd name="connsiteX20" fmla="*/ 291840 w 2545728"/>
              <a:gd name="connsiteY20" fmla="*/ 1662418 h 2555827"/>
              <a:gd name="connsiteX21" fmla="*/ 348446 w 2545728"/>
              <a:gd name="connsiteY21" fmla="*/ 1776414 h 2555827"/>
              <a:gd name="connsiteX22" fmla="*/ 349090 w 2545728"/>
              <a:gd name="connsiteY22" fmla="*/ 1777750 h 2555827"/>
              <a:gd name="connsiteX23" fmla="*/ 349199 w 2545728"/>
              <a:gd name="connsiteY23" fmla="*/ 1777929 h 2555827"/>
              <a:gd name="connsiteX24" fmla="*/ 370916 w 2545728"/>
              <a:gd name="connsiteY24" fmla="*/ 1821664 h 2555827"/>
              <a:gd name="connsiteX25" fmla="*/ 400016 w 2545728"/>
              <a:gd name="connsiteY25" fmla="*/ 1861575 h 2555827"/>
              <a:gd name="connsiteX26" fmla="*/ 401616 w 2545728"/>
              <a:gd name="connsiteY26" fmla="*/ 1864209 h 2555827"/>
              <a:gd name="connsiteX27" fmla="*/ 414450 w 2545728"/>
              <a:gd name="connsiteY27" fmla="*/ 1881371 h 2555827"/>
              <a:gd name="connsiteX28" fmla="*/ 474813 w 2545728"/>
              <a:gd name="connsiteY28" fmla="*/ 1964161 h 2555827"/>
              <a:gd name="connsiteX29" fmla="*/ 516043 w 2545728"/>
              <a:gd name="connsiteY29" fmla="*/ 2004419 h 2555827"/>
              <a:gd name="connsiteX30" fmla="*/ 529662 w 2545728"/>
              <a:gd name="connsiteY30" fmla="*/ 2019403 h 2555827"/>
              <a:gd name="connsiteX31" fmla="*/ 554636 w 2545728"/>
              <a:gd name="connsiteY31" fmla="*/ 2042101 h 2555827"/>
              <a:gd name="connsiteX32" fmla="*/ 600705 w 2545728"/>
              <a:gd name="connsiteY32" fmla="*/ 2087083 h 2555827"/>
              <a:gd name="connsiteX33" fmla="*/ 647418 w 2545728"/>
              <a:gd name="connsiteY33" fmla="*/ 2119454 h 2555827"/>
              <a:gd name="connsiteX34" fmla="*/ 684856 w 2545728"/>
              <a:gd name="connsiteY34" fmla="*/ 2147449 h 2555827"/>
              <a:gd name="connsiteX35" fmla="*/ 708873 w 2545728"/>
              <a:gd name="connsiteY35" fmla="*/ 2162040 h 2555827"/>
              <a:gd name="connsiteX36" fmla="*/ 745768 w 2545728"/>
              <a:gd name="connsiteY36" fmla="*/ 2187607 h 2555827"/>
              <a:gd name="connsiteX37" fmla="*/ 768126 w 2545728"/>
              <a:gd name="connsiteY37" fmla="*/ 2198038 h 2555827"/>
              <a:gd name="connsiteX38" fmla="*/ 771315 w 2545728"/>
              <a:gd name="connsiteY38" fmla="*/ 2199975 h 2555827"/>
              <a:gd name="connsiteX39" fmla="*/ 862980 w 2545728"/>
              <a:gd name="connsiteY39" fmla="*/ 2244132 h 2555827"/>
              <a:gd name="connsiteX40" fmla="*/ 881310 w 2545728"/>
              <a:gd name="connsiteY40" fmla="*/ 2250841 h 2555827"/>
              <a:gd name="connsiteX41" fmla="*/ 907176 w 2545728"/>
              <a:gd name="connsiteY41" fmla="*/ 2262908 h 2555827"/>
              <a:gd name="connsiteX42" fmla="*/ 993126 w 2545728"/>
              <a:gd name="connsiteY42" fmla="*/ 2290216 h 2555827"/>
              <a:gd name="connsiteX43" fmla="*/ 1057709 w 2545728"/>
              <a:gd name="connsiteY43" fmla="*/ 2304692 h 2555827"/>
              <a:gd name="connsiteX44" fmla="*/ 1059817 w 2545728"/>
              <a:gd name="connsiteY44" fmla="*/ 2305234 h 2555827"/>
              <a:gd name="connsiteX45" fmla="*/ 1060789 w 2545728"/>
              <a:gd name="connsiteY45" fmla="*/ 2305383 h 2555827"/>
              <a:gd name="connsiteX46" fmla="*/ 1082104 w 2545728"/>
              <a:gd name="connsiteY46" fmla="*/ 2310160 h 2555827"/>
              <a:gd name="connsiteX47" fmla="*/ 1161396 w 2545728"/>
              <a:gd name="connsiteY47" fmla="*/ 2320737 h 2555827"/>
              <a:gd name="connsiteX48" fmla="*/ 1163936 w 2545728"/>
              <a:gd name="connsiteY48" fmla="*/ 2321124 h 2555827"/>
              <a:gd name="connsiteX49" fmla="*/ 1164525 w 2545728"/>
              <a:gd name="connsiteY49" fmla="*/ 2321154 h 2555827"/>
              <a:gd name="connsiteX50" fmla="*/ 1173756 w 2545728"/>
              <a:gd name="connsiteY50" fmla="*/ 2322385 h 2555827"/>
              <a:gd name="connsiteX51" fmla="*/ 1267728 w 2545728"/>
              <a:gd name="connsiteY51" fmla="*/ 2326538 h 2555827"/>
              <a:gd name="connsiteX52" fmla="*/ 1269440 w 2545728"/>
              <a:gd name="connsiteY52" fmla="*/ 2326452 h 2555827"/>
              <a:gd name="connsiteX53" fmla="*/ 1271152 w 2545728"/>
              <a:gd name="connsiteY53" fmla="*/ 2326538 h 2555827"/>
              <a:gd name="connsiteX54" fmla="*/ 2319777 w 2545728"/>
              <a:gd name="connsiteY54" fmla="*/ 1277913 h 2555827"/>
              <a:gd name="connsiteX55" fmla="*/ 1271152 w 2545728"/>
              <a:gd name="connsiteY55" fmla="*/ 229288 h 2555827"/>
              <a:gd name="connsiteX56" fmla="*/ 1269440 w 2545728"/>
              <a:gd name="connsiteY56" fmla="*/ 229375 h 2555827"/>
              <a:gd name="connsiteX57" fmla="*/ 1267728 w 2545728"/>
              <a:gd name="connsiteY57" fmla="*/ 229288 h 2555827"/>
              <a:gd name="connsiteX58" fmla="*/ 1267728 w 2545728"/>
              <a:gd name="connsiteY58" fmla="*/ 86 h 2555827"/>
              <a:gd name="connsiteX59" fmla="*/ 1269440 w 2545728"/>
              <a:gd name="connsiteY59" fmla="*/ 0 h 255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545728" h="2555827">
                <a:moveTo>
                  <a:pt x="1269440" y="0"/>
                </a:moveTo>
                <a:lnTo>
                  <a:pt x="1398396" y="6511"/>
                </a:lnTo>
                <a:cubicBezTo>
                  <a:pt x="2042836" y="71958"/>
                  <a:pt x="2545728" y="616207"/>
                  <a:pt x="2545728" y="1277913"/>
                </a:cubicBezTo>
                <a:cubicBezTo>
                  <a:pt x="2545728" y="1939619"/>
                  <a:pt x="2042836" y="2483869"/>
                  <a:pt x="1398396" y="2549315"/>
                </a:cubicBezTo>
                <a:lnTo>
                  <a:pt x="1269440" y="2555827"/>
                </a:lnTo>
                <a:lnTo>
                  <a:pt x="1142416" y="2549413"/>
                </a:lnTo>
                <a:lnTo>
                  <a:pt x="1132157" y="2548044"/>
                </a:lnTo>
                <a:lnTo>
                  <a:pt x="1017127" y="2530489"/>
                </a:lnTo>
                <a:lnTo>
                  <a:pt x="1005921" y="2527977"/>
                </a:lnTo>
                <a:lnTo>
                  <a:pt x="893396" y="2499044"/>
                </a:lnTo>
                <a:lnTo>
                  <a:pt x="888250" y="2497409"/>
                </a:lnTo>
                <a:lnTo>
                  <a:pt x="773697" y="2455481"/>
                </a:lnTo>
                <a:cubicBezTo>
                  <a:pt x="659023" y="2406979"/>
                  <a:pt x="552903" y="2342215"/>
                  <a:pt x="458225" y="2264080"/>
                </a:cubicBezTo>
                <a:lnTo>
                  <a:pt x="408745" y="2219110"/>
                </a:lnTo>
                <a:lnTo>
                  <a:pt x="344960" y="2156829"/>
                </a:lnTo>
                <a:lnTo>
                  <a:pt x="284985" y="2090840"/>
                </a:lnTo>
                <a:cubicBezTo>
                  <a:pt x="154761" y="1933044"/>
                  <a:pt x="61677" y="1743462"/>
                  <a:pt x="19116" y="1535475"/>
                </a:cubicBezTo>
                <a:lnTo>
                  <a:pt x="0" y="1410221"/>
                </a:lnTo>
                <a:lnTo>
                  <a:pt x="228347" y="1410221"/>
                </a:lnTo>
                <a:lnTo>
                  <a:pt x="240408" y="1489248"/>
                </a:lnTo>
                <a:cubicBezTo>
                  <a:pt x="252631" y="1548978"/>
                  <a:pt x="269931" y="1606859"/>
                  <a:pt x="291840" y="1662418"/>
                </a:cubicBezTo>
                <a:lnTo>
                  <a:pt x="348446" y="1776414"/>
                </a:lnTo>
                <a:lnTo>
                  <a:pt x="349090" y="1777750"/>
                </a:lnTo>
                <a:lnTo>
                  <a:pt x="349199" y="1777929"/>
                </a:lnTo>
                <a:lnTo>
                  <a:pt x="370916" y="1821664"/>
                </a:lnTo>
                <a:lnTo>
                  <a:pt x="400016" y="1861575"/>
                </a:lnTo>
                <a:lnTo>
                  <a:pt x="401616" y="1864209"/>
                </a:lnTo>
                <a:lnTo>
                  <a:pt x="414450" y="1881371"/>
                </a:lnTo>
                <a:lnTo>
                  <a:pt x="474813" y="1964161"/>
                </a:lnTo>
                <a:lnTo>
                  <a:pt x="516043" y="2004419"/>
                </a:lnTo>
                <a:lnTo>
                  <a:pt x="529662" y="2019403"/>
                </a:lnTo>
                <a:lnTo>
                  <a:pt x="554636" y="2042101"/>
                </a:lnTo>
                <a:lnTo>
                  <a:pt x="600705" y="2087083"/>
                </a:lnTo>
                <a:lnTo>
                  <a:pt x="647418" y="2119454"/>
                </a:lnTo>
                <a:lnTo>
                  <a:pt x="684856" y="2147449"/>
                </a:lnTo>
                <a:lnTo>
                  <a:pt x="708873" y="2162040"/>
                </a:lnTo>
                <a:lnTo>
                  <a:pt x="745768" y="2187607"/>
                </a:lnTo>
                <a:lnTo>
                  <a:pt x="768126" y="2198038"/>
                </a:lnTo>
                <a:lnTo>
                  <a:pt x="771315" y="2199975"/>
                </a:lnTo>
                <a:cubicBezTo>
                  <a:pt x="801032" y="2216118"/>
                  <a:pt x="831616" y="2230866"/>
                  <a:pt x="862980" y="2244132"/>
                </a:cubicBezTo>
                <a:lnTo>
                  <a:pt x="881310" y="2250841"/>
                </a:lnTo>
                <a:lnTo>
                  <a:pt x="907176" y="2262908"/>
                </a:lnTo>
                <a:cubicBezTo>
                  <a:pt x="935282" y="2273199"/>
                  <a:pt x="963952" y="2282322"/>
                  <a:pt x="993126" y="2290216"/>
                </a:cubicBezTo>
                <a:lnTo>
                  <a:pt x="1057709" y="2304692"/>
                </a:lnTo>
                <a:lnTo>
                  <a:pt x="1059817" y="2305234"/>
                </a:lnTo>
                <a:lnTo>
                  <a:pt x="1060789" y="2305383"/>
                </a:lnTo>
                <a:lnTo>
                  <a:pt x="1082104" y="2310160"/>
                </a:lnTo>
                <a:lnTo>
                  <a:pt x="1161396" y="2320737"/>
                </a:lnTo>
                <a:lnTo>
                  <a:pt x="1163936" y="2321124"/>
                </a:lnTo>
                <a:lnTo>
                  <a:pt x="1164525" y="2321154"/>
                </a:lnTo>
                <a:lnTo>
                  <a:pt x="1173756" y="2322385"/>
                </a:lnTo>
                <a:cubicBezTo>
                  <a:pt x="1204713" y="2325134"/>
                  <a:pt x="1236057" y="2326538"/>
                  <a:pt x="1267728" y="2326538"/>
                </a:cubicBezTo>
                <a:lnTo>
                  <a:pt x="1269440" y="2326452"/>
                </a:lnTo>
                <a:lnTo>
                  <a:pt x="1271152" y="2326538"/>
                </a:lnTo>
                <a:cubicBezTo>
                  <a:pt x="1850292" y="2326538"/>
                  <a:pt x="2319777" y="1857053"/>
                  <a:pt x="2319777" y="1277913"/>
                </a:cubicBezTo>
                <a:cubicBezTo>
                  <a:pt x="2319777" y="698773"/>
                  <a:pt x="1850292" y="229288"/>
                  <a:pt x="1271152" y="229288"/>
                </a:cubicBezTo>
                <a:lnTo>
                  <a:pt x="1269440" y="229375"/>
                </a:lnTo>
                <a:lnTo>
                  <a:pt x="1267728" y="229288"/>
                </a:lnTo>
                <a:lnTo>
                  <a:pt x="1267728" y="86"/>
                </a:lnTo>
                <a:lnTo>
                  <a:pt x="12694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MH_Other_6"/>
          <p:cNvSpPr/>
          <p:nvPr>
            <p:custDataLst>
              <p:tags r:id="rId7"/>
            </p:custDataLst>
          </p:nvPr>
        </p:nvSpPr>
        <p:spPr>
          <a:xfrm>
            <a:off x="4229100" y="2220913"/>
            <a:ext cx="1588" cy="0"/>
          </a:xfrm>
          <a:custGeom>
            <a:avLst/>
            <a:gdLst>
              <a:gd name="connsiteX0" fmla="*/ 0 w 1712"/>
              <a:gd name="connsiteY0" fmla="*/ 0 h 173"/>
              <a:gd name="connsiteX1" fmla="*/ 1712 w 1712"/>
              <a:gd name="connsiteY1" fmla="*/ 87 h 173"/>
              <a:gd name="connsiteX2" fmla="*/ 0 w 1712"/>
              <a:gd name="connsiteY2" fmla="*/ 173 h 173"/>
              <a:gd name="connsiteX3" fmla="*/ 0 w 1712"/>
              <a:gd name="connsiteY3" fmla="*/ 0 h 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" h="173">
                <a:moveTo>
                  <a:pt x="0" y="0"/>
                </a:moveTo>
                <a:lnTo>
                  <a:pt x="1712" y="87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MH_Other_7"/>
          <p:cNvSpPr/>
          <p:nvPr>
            <p:custDataLst>
              <p:tags r:id="rId8"/>
            </p:custDataLst>
          </p:nvPr>
        </p:nvSpPr>
        <p:spPr>
          <a:xfrm>
            <a:off x="3363913" y="2654300"/>
            <a:ext cx="1155700" cy="1285875"/>
          </a:xfrm>
          <a:custGeom>
            <a:avLst/>
            <a:gdLst>
              <a:gd name="connsiteX0" fmla="*/ 1274576 w 1276288"/>
              <a:gd name="connsiteY0" fmla="*/ 0 h 1398633"/>
              <a:gd name="connsiteX1" fmla="*/ 1274576 w 1276288"/>
              <a:gd name="connsiteY1" fmla="*/ 229202 h 1398633"/>
              <a:gd name="connsiteX2" fmla="*/ 1276288 w 1276288"/>
              <a:gd name="connsiteY2" fmla="*/ 229289 h 1398633"/>
              <a:gd name="connsiteX3" fmla="*/ 1170784 w 1276288"/>
              <a:gd name="connsiteY3" fmla="*/ 234616 h 1398633"/>
              <a:gd name="connsiteX4" fmla="*/ 229375 w 1276288"/>
              <a:gd name="connsiteY4" fmla="*/ 1277827 h 1398633"/>
              <a:gd name="connsiteX5" fmla="*/ 234789 w 1276288"/>
              <a:gd name="connsiteY5" fmla="*/ 1385043 h 1398633"/>
              <a:gd name="connsiteX6" fmla="*/ 236863 w 1276288"/>
              <a:gd name="connsiteY6" fmla="*/ 1398633 h 1398633"/>
              <a:gd name="connsiteX7" fmla="*/ 6100 w 1276288"/>
              <a:gd name="connsiteY7" fmla="*/ 1398633 h 1398633"/>
              <a:gd name="connsiteX8" fmla="*/ 0 w 1276288"/>
              <a:gd name="connsiteY8" fmla="*/ 1277827 h 1398633"/>
              <a:gd name="connsiteX9" fmla="*/ 1147332 w 1276288"/>
              <a:gd name="connsiteY9" fmla="*/ 6425 h 139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6288" h="1398633">
                <a:moveTo>
                  <a:pt x="1274576" y="0"/>
                </a:moveTo>
                <a:lnTo>
                  <a:pt x="1274576" y="229202"/>
                </a:lnTo>
                <a:lnTo>
                  <a:pt x="1276288" y="229289"/>
                </a:lnTo>
                <a:lnTo>
                  <a:pt x="1170784" y="234616"/>
                </a:lnTo>
                <a:cubicBezTo>
                  <a:pt x="642008" y="288316"/>
                  <a:pt x="229375" y="734883"/>
                  <a:pt x="229375" y="1277827"/>
                </a:cubicBezTo>
                <a:cubicBezTo>
                  <a:pt x="229375" y="1314023"/>
                  <a:pt x="231209" y="1349791"/>
                  <a:pt x="234789" y="1385043"/>
                </a:cubicBezTo>
                <a:lnTo>
                  <a:pt x="236863" y="1398633"/>
                </a:lnTo>
                <a:lnTo>
                  <a:pt x="6100" y="1398633"/>
                </a:lnTo>
                <a:lnTo>
                  <a:pt x="0" y="1277827"/>
                </a:lnTo>
                <a:cubicBezTo>
                  <a:pt x="0" y="616121"/>
                  <a:pt x="502893" y="71872"/>
                  <a:pt x="1147332" y="64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MH_Text_1"/>
          <p:cNvSpPr/>
          <p:nvPr>
            <p:custDataLst>
              <p:tags r:id="rId9"/>
            </p:custDataLst>
          </p:nvPr>
        </p:nvSpPr>
        <p:spPr>
          <a:xfrm>
            <a:off x="715384" y="4427538"/>
            <a:ext cx="2588204" cy="8191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软件及接口硬件简单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10"/>
            </p:custDataLst>
          </p:nvPr>
        </p:nvSpPr>
        <p:spPr>
          <a:xfrm>
            <a:off x="1016000" y="3981450"/>
            <a:ext cx="1989138" cy="4619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Text_2"/>
          <p:cNvSpPr/>
          <p:nvPr>
            <p:custDataLst>
              <p:tags r:id="rId11"/>
            </p:custDataLst>
          </p:nvPr>
        </p:nvSpPr>
        <p:spPr>
          <a:xfrm>
            <a:off x="5684214" y="3000376"/>
            <a:ext cx="3024187" cy="8191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只适用于简单外设，适应范围较窄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SubTitle_2"/>
          <p:cNvSpPr/>
          <p:nvPr>
            <p:custDataLst>
              <p:tags r:id="rId12"/>
            </p:custDataLst>
          </p:nvPr>
        </p:nvSpPr>
        <p:spPr>
          <a:xfrm>
            <a:off x="6088063" y="2576513"/>
            <a:ext cx="1989137" cy="46196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0288" y="3191967"/>
            <a:ext cx="1907551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15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要求外设总是处于准备好状态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grpSp>
        <p:nvGrpSpPr>
          <p:cNvPr id="14" name="ïşlíḋe"/>
          <p:cNvGrpSpPr/>
          <p:nvPr/>
        </p:nvGrpSpPr>
        <p:grpSpPr>
          <a:xfrm>
            <a:off x="-343285" y="2968104"/>
            <a:ext cx="3037514" cy="2452180"/>
            <a:chOff x="673100" y="2377471"/>
            <a:chExt cx="4050018" cy="3269572"/>
          </a:xfrm>
        </p:grpSpPr>
        <p:sp>
          <p:nvSpPr>
            <p:cNvPr id="15" name="iṥľïḍé"/>
            <p:cNvSpPr/>
            <p:nvPr/>
          </p:nvSpPr>
          <p:spPr bwMode="auto">
            <a:xfrm>
              <a:off x="1790615" y="2486370"/>
              <a:ext cx="2932503" cy="2922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6" name="íṣlîḑè"/>
            <p:cNvSpPr/>
            <p:nvPr/>
          </p:nvSpPr>
          <p:spPr bwMode="auto">
            <a:xfrm>
              <a:off x="2138055" y="3915026"/>
              <a:ext cx="168535" cy="264469"/>
            </a:xfrm>
            <a:custGeom>
              <a:avLst/>
              <a:gdLst>
                <a:gd name="T0" fmla="*/ 6 w 43"/>
                <a:gd name="T1" fmla="*/ 6 h 68"/>
                <a:gd name="T2" fmla="*/ 1 w 43"/>
                <a:gd name="T3" fmla="*/ 15 h 68"/>
                <a:gd name="T4" fmla="*/ 16 w 43"/>
                <a:gd name="T5" fmla="*/ 62 h 68"/>
                <a:gd name="T6" fmla="*/ 25 w 43"/>
                <a:gd name="T7" fmla="*/ 67 h 68"/>
                <a:gd name="T8" fmla="*/ 43 w 43"/>
                <a:gd name="T9" fmla="*/ 61 h 68"/>
                <a:gd name="T10" fmla="*/ 23 w 43"/>
                <a:gd name="T11" fmla="*/ 0 h 68"/>
                <a:gd name="T12" fmla="*/ 6 w 43"/>
                <a:gd name="T13" fmla="*/ 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8">
                  <a:moveTo>
                    <a:pt x="6" y="6"/>
                  </a:moveTo>
                  <a:cubicBezTo>
                    <a:pt x="2" y="7"/>
                    <a:pt x="0" y="11"/>
                    <a:pt x="1" y="15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7" y="66"/>
                    <a:pt x="21" y="68"/>
                    <a:pt x="25" y="67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sp>
          <p:nvSpPr>
            <p:cNvPr id="17" name="ïşḷíde"/>
            <p:cNvSpPr/>
            <p:nvPr/>
          </p:nvSpPr>
          <p:spPr bwMode="auto">
            <a:xfrm>
              <a:off x="2231398" y="3396458"/>
              <a:ext cx="847860" cy="923051"/>
            </a:xfrm>
            <a:custGeom>
              <a:avLst/>
              <a:gdLst>
                <a:gd name="T0" fmla="*/ 162 w 217"/>
                <a:gd name="T1" fmla="*/ 0 h 237"/>
                <a:gd name="T2" fmla="*/ 161 w 217"/>
                <a:gd name="T3" fmla="*/ 0 h 237"/>
                <a:gd name="T4" fmla="*/ 2 w 217"/>
                <a:gd name="T5" fmla="*/ 50 h 237"/>
                <a:gd name="T6" fmla="*/ 6 w 217"/>
                <a:gd name="T7" fmla="*/ 131 h 237"/>
                <a:gd name="T8" fmla="*/ 25 w 217"/>
                <a:gd name="T9" fmla="*/ 192 h 237"/>
                <a:gd name="T10" fmla="*/ 51 w 217"/>
                <a:gd name="T11" fmla="*/ 237 h 237"/>
                <a:gd name="T12" fmla="*/ 217 w 217"/>
                <a:gd name="T13" fmla="*/ 172 h 237"/>
                <a:gd name="T14" fmla="*/ 162 w 217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237">
                  <a:moveTo>
                    <a:pt x="162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82"/>
                    <a:pt x="3" y="111"/>
                    <a:pt x="6" y="131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31" y="205"/>
                    <a:pt x="40" y="220"/>
                    <a:pt x="51" y="237"/>
                  </a:cubicBezTo>
                  <a:cubicBezTo>
                    <a:pt x="217" y="172"/>
                    <a:pt x="217" y="172"/>
                    <a:pt x="217" y="172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8" name="ïśḻíḓe"/>
            <p:cNvSpPr/>
            <p:nvPr/>
          </p:nvSpPr>
          <p:spPr bwMode="auto">
            <a:xfrm>
              <a:off x="2431046" y="4065411"/>
              <a:ext cx="694881" cy="347440"/>
            </a:xfrm>
            <a:custGeom>
              <a:avLst/>
              <a:gdLst>
                <a:gd name="T0" fmla="*/ 0 w 178"/>
                <a:gd name="T1" fmla="*/ 65 h 89"/>
                <a:gd name="T2" fmla="*/ 17 w 178"/>
                <a:gd name="T3" fmla="*/ 89 h 89"/>
                <a:gd name="T4" fmla="*/ 176 w 178"/>
                <a:gd name="T5" fmla="*/ 38 h 89"/>
                <a:gd name="T6" fmla="*/ 178 w 178"/>
                <a:gd name="T7" fmla="*/ 38 h 89"/>
                <a:gd name="T8" fmla="*/ 166 w 178"/>
                <a:gd name="T9" fmla="*/ 0 h 89"/>
                <a:gd name="T10" fmla="*/ 0 w 178"/>
                <a:gd name="T11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89">
                  <a:moveTo>
                    <a:pt x="0" y="65"/>
                  </a:moveTo>
                  <a:cubicBezTo>
                    <a:pt x="5" y="72"/>
                    <a:pt x="11" y="81"/>
                    <a:pt x="17" y="89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6" y="38"/>
                    <a:pt x="177" y="38"/>
                    <a:pt x="178" y="38"/>
                  </a:cubicBezTo>
                  <a:cubicBezTo>
                    <a:pt x="166" y="0"/>
                    <a:pt x="166" y="0"/>
                    <a:pt x="166" y="0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</a:p>
          </p:txBody>
        </p:sp>
        <p:sp>
          <p:nvSpPr>
            <p:cNvPr id="19" name="îŝlîdê"/>
            <p:cNvSpPr/>
            <p:nvPr/>
          </p:nvSpPr>
          <p:spPr bwMode="auto">
            <a:xfrm>
              <a:off x="2861457" y="2877890"/>
              <a:ext cx="1146035" cy="1192707"/>
            </a:xfrm>
            <a:custGeom>
              <a:avLst/>
              <a:gdLst>
                <a:gd name="T0" fmla="*/ 294 w 294"/>
                <a:gd name="T1" fmla="*/ 258 h 306"/>
                <a:gd name="T2" fmla="*/ 212 w 294"/>
                <a:gd name="T3" fmla="*/ 0 h 306"/>
                <a:gd name="T4" fmla="*/ 0 w 294"/>
                <a:gd name="T5" fmla="*/ 133 h 306"/>
                <a:gd name="T6" fmla="*/ 55 w 294"/>
                <a:gd name="T7" fmla="*/ 306 h 306"/>
                <a:gd name="T8" fmla="*/ 294 w 294"/>
                <a:gd name="T9" fmla="*/ 25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06">
                  <a:moveTo>
                    <a:pt x="294" y="258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145" y="78"/>
                    <a:pt x="42" y="119"/>
                    <a:pt x="0" y="133"/>
                  </a:cubicBezTo>
                  <a:cubicBezTo>
                    <a:pt x="55" y="306"/>
                    <a:pt x="55" y="306"/>
                    <a:pt x="55" y="306"/>
                  </a:cubicBezTo>
                  <a:cubicBezTo>
                    <a:pt x="86" y="296"/>
                    <a:pt x="208" y="260"/>
                    <a:pt x="294" y="2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0" name="íśḷíḑè"/>
            <p:cNvSpPr/>
            <p:nvPr/>
          </p:nvSpPr>
          <p:spPr bwMode="auto">
            <a:xfrm>
              <a:off x="3074070" y="3883912"/>
              <a:ext cx="1018987" cy="329292"/>
            </a:xfrm>
            <a:custGeom>
              <a:avLst/>
              <a:gdLst>
                <a:gd name="T0" fmla="*/ 0 w 261"/>
                <a:gd name="T1" fmla="*/ 48 h 85"/>
                <a:gd name="T2" fmla="*/ 12 w 261"/>
                <a:gd name="T3" fmla="*/ 85 h 85"/>
                <a:gd name="T4" fmla="*/ 261 w 261"/>
                <a:gd name="T5" fmla="*/ 72 h 85"/>
                <a:gd name="T6" fmla="*/ 239 w 261"/>
                <a:gd name="T7" fmla="*/ 0 h 85"/>
                <a:gd name="T8" fmla="*/ 0 w 261"/>
                <a:gd name="T9" fmla="*/ 4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85">
                  <a:moveTo>
                    <a:pt x="0" y="48"/>
                  </a:moveTo>
                  <a:cubicBezTo>
                    <a:pt x="12" y="85"/>
                    <a:pt x="12" y="85"/>
                    <a:pt x="12" y="85"/>
                  </a:cubicBezTo>
                  <a:cubicBezTo>
                    <a:pt x="54" y="72"/>
                    <a:pt x="162" y="46"/>
                    <a:pt x="261" y="72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53" y="2"/>
                    <a:pt x="31" y="38"/>
                    <a:pt x="0" y="48"/>
                  </a:cubicBezTo>
                  <a:close/>
                </a:path>
              </a:pathLst>
            </a:custGeom>
            <a:solidFill>
              <a:srgbClr val="D1D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21" name="îs1íḍe"/>
            <p:cNvSpPr/>
            <p:nvPr/>
          </p:nvSpPr>
          <p:spPr bwMode="auto">
            <a:xfrm>
              <a:off x="4147506" y="3111245"/>
              <a:ext cx="248913" cy="547090"/>
            </a:xfrm>
            <a:custGeom>
              <a:avLst/>
              <a:gdLst>
                <a:gd name="T0" fmla="*/ 39 w 64"/>
                <a:gd name="T1" fmla="*/ 15 h 140"/>
                <a:gd name="T2" fmla="*/ 0 w 64"/>
                <a:gd name="T3" fmla="*/ 0 h 140"/>
                <a:gd name="T4" fmla="*/ 44 w 64"/>
                <a:gd name="T5" fmla="*/ 140 h 140"/>
                <a:gd name="T6" fmla="*/ 39 w 64"/>
                <a:gd name="T7" fmla="*/ 1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40">
                  <a:moveTo>
                    <a:pt x="39" y="15"/>
                  </a:moveTo>
                  <a:cubicBezTo>
                    <a:pt x="28" y="7"/>
                    <a:pt x="14" y="2"/>
                    <a:pt x="0" y="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64" y="95"/>
                    <a:pt x="51" y="46"/>
                    <a:pt x="39" y="15"/>
                  </a:cubicBezTo>
                  <a:close/>
                </a:path>
              </a:pathLst>
            </a:custGeom>
            <a:solidFill>
              <a:srgbClr val="CE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2" name="íṥľiḓè"/>
            <p:cNvSpPr/>
            <p:nvPr/>
          </p:nvSpPr>
          <p:spPr bwMode="auto">
            <a:xfrm>
              <a:off x="4297890" y="3170880"/>
              <a:ext cx="165942" cy="505605"/>
            </a:xfrm>
            <a:custGeom>
              <a:avLst/>
              <a:gdLst>
                <a:gd name="T0" fmla="*/ 32 w 42"/>
                <a:gd name="T1" fmla="*/ 43 h 130"/>
                <a:gd name="T2" fmla="*/ 0 w 42"/>
                <a:gd name="T3" fmla="*/ 0 h 130"/>
                <a:gd name="T4" fmla="*/ 5 w 42"/>
                <a:gd name="T5" fmla="*/ 125 h 130"/>
                <a:gd name="T6" fmla="*/ 7 w 42"/>
                <a:gd name="T7" fmla="*/ 130 h 130"/>
                <a:gd name="T8" fmla="*/ 32 w 42"/>
                <a:gd name="T9" fmla="*/ 4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0">
                  <a:moveTo>
                    <a:pt x="32" y="43"/>
                  </a:moveTo>
                  <a:cubicBezTo>
                    <a:pt x="26" y="25"/>
                    <a:pt x="15" y="10"/>
                    <a:pt x="0" y="0"/>
                  </a:cubicBezTo>
                  <a:cubicBezTo>
                    <a:pt x="12" y="31"/>
                    <a:pt x="25" y="80"/>
                    <a:pt x="5" y="125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31" y="109"/>
                    <a:pt x="42" y="75"/>
                    <a:pt x="3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3" name="ïśḷîḑê"/>
            <p:cNvSpPr/>
            <p:nvPr/>
          </p:nvSpPr>
          <p:spPr bwMode="auto">
            <a:xfrm>
              <a:off x="3691166" y="2377471"/>
              <a:ext cx="666360" cy="1384577"/>
            </a:xfrm>
            <a:custGeom>
              <a:avLst/>
              <a:gdLst>
                <a:gd name="T0" fmla="*/ 165 w 171"/>
                <a:gd name="T1" fmla="*/ 335 h 356"/>
                <a:gd name="T2" fmla="*/ 119 w 171"/>
                <a:gd name="T3" fmla="*/ 190 h 356"/>
                <a:gd name="T4" fmla="*/ 71 w 171"/>
                <a:gd name="T5" fmla="*/ 38 h 356"/>
                <a:gd name="T6" fmla="*/ 22 w 171"/>
                <a:gd name="T7" fmla="*/ 27 h 356"/>
                <a:gd name="T8" fmla="*/ 0 w 171"/>
                <a:gd name="T9" fmla="*/ 88 h 356"/>
                <a:gd name="T10" fmla="*/ 83 w 171"/>
                <a:gd name="T11" fmla="*/ 353 h 356"/>
                <a:gd name="T12" fmla="*/ 171 w 171"/>
                <a:gd name="T13" fmla="*/ 356 h 356"/>
                <a:gd name="T14" fmla="*/ 165 w 171"/>
                <a:gd name="T15" fmla="*/ 33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356">
                  <a:moveTo>
                    <a:pt x="165" y="335"/>
                  </a:moveTo>
                  <a:cubicBezTo>
                    <a:pt x="119" y="190"/>
                    <a:pt x="119" y="190"/>
                    <a:pt x="119" y="190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59" y="0"/>
                    <a:pt x="22" y="27"/>
                    <a:pt x="22" y="27"/>
                  </a:cubicBezTo>
                  <a:cubicBezTo>
                    <a:pt x="17" y="49"/>
                    <a:pt x="10" y="69"/>
                    <a:pt x="0" y="88"/>
                  </a:cubicBezTo>
                  <a:cubicBezTo>
                    <a:pt x="83" y="353"/>
                    <a:pt x="83" y="353"/>
                    <a:pt x="83" y="353"/>
                  </a:cubicBezTo>
                  <a:cubicBezTo>
                    <a:pt x="171" y="356"/>
                    <a:pt x="171" y="356"/>
                    <a:pt x="171" y="356"/>
                  </a:cubicBezTo>
                  <a:lnTo>
                    <a:pt x="165" y="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4" name="išḷidé"/>
            <p:cNvSpPr/>
            <p:nvPr/>
          </p:nvSpPr>
          <p:spPr bwMode="auto">
            <a:xfrm>
              <a:off x="4015272" y="3751676"/>
              <a:ext cx="552276" cy="668953"/>
            </a:xfrm>
            <a:custGeom>
              <a:avLst/>
              <a:gdLst>
                <a:gd name="T0" fmla="*/ 0 w 142"/>
                <a:gd name="T1" fmla="*/ 0 h 172"/>
                <a:gd name="T2" fmla="*/ 43 w 142"/>
                <a:gd name="T3" fmla="*/ 134 h 172"/>
                <a:gd name="T4" fmla="*/ 96 w 142"/>
                <a:gd name="T5" fmla="*/ 171 h 172"/>
                <a:gd name="T6" fmla="*/ 130 w 142"/>
                <a:gd name="T7" fmla="*/ 134 h 172"/>
                <a:gd name="T8" fmla="*/ 88 w 142"/>
                <a:gd name="T9" fmla="*/ 3 h 172"/>
                <a:gd name="T10" fmla="*/ 0 w 142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72">
                  <a:moveTo>
                    <a:pt x="0" y="0"/>
                  </a:moveTo>
                  <a:cubicBezTo>
                    <a:pt x="43" y="134"/>
                    <a:pt x="43" y="134"/>
                    <a:pt x="43" y="134"/>
                  </a:cubicBezTo>
                  <a:cubicBezTo>
                    <a:pt x="62" y="143"/>
                    <a:pt x="80" y="155"/>
                    <a:pt x="96" y="171"/>
                  </a:cubicBezTo>
                  <a:cubicBezTo>
                    <a:pt x="96" y="171"/>
                    <a:pt x="142" y="172"/>
                    <a:pt x="130" y="134"/>
                  </a:cubicBezTo>
                  <a:cubicBezTo>
                    <a:pt x="88" y="3"/>
                    <a:pt x="88" y="3"/>
                    <a:pt x="88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5" name="iŝľídè"/>
            <p:cNvSpPr/>
            <p:nvPr/>
          </p:nvSpPr>
          <p:spPr bwMode="auto">
            <a:xfrm>
              <a:off x="3667831" y="2781954"/>
              <a:ext cx="381149" cy="1065658"/>
            </a:xfrm>
            <a:custGeom>
              <a:avLst/>
              <a:gdLst>
                <a:gd name="T0" fmla="*/ 11 w 98"/>
                <a:gd name="T1" fmla="*/ 0 h 274"/>
                <a:gd name="T2" fmla="*/ 0 w 98"/>
                <a:gd name="T3" fmla="*/ 16 h 274"/>
                <a:gd name="T4" fmla="*/ 81 w 98"/>
                <a:gd name="T5" fmla="*/ 273 h 274"/>
                <a:gd name="T6" fmla="*/ 98 w 98"/>
                <a:gd name="T7" fmla="*/ 274 h 274"/>
                <a:gd name="T8" fmla="*/ 11 w 98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74">
                  <a:moveTo>
                    <a:pt x="11" y="0"/>
                  </a:moveTo>
                  <a:cubicBezTo>
                    <a:pt x="8" y="6"/>
                    <a:pt x="4" y="11"/>
                    <a:pt x="0" y="16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98" y="274"/>
                    <a:pt x="98" y="274"/>
                    <a:pt x="98" y="274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6" name="îślíḑe"/>
            <p:cNvSpPr/>
            <p:nvPr/>
          </p:nvSpPr>
          <p:spPr bwMode="auto">
            <a:xfrm>
              <a:off x="3984157" y="3845019"/>
              <a:ext cx="181499" cy="368183"/>
            </a:xfrm>
            <a:custGeom>
              <a:avLst/>
              <a:gdLst>
                <a:gd name="T0" fmla="*/ 0 w 47"/>
                <a:gd name="T1" fmla="*/ 0 h 95"/>
                <a:gd name="T2" fmla="*/ 28 w 47"/>
                <a:gd name="T3" fmla="*/ 89 h 95"/>
                <a:gd name="T4" fmla="*/ 47 w 47"/>
                <a:gd name="T5" fmla="*/ 95 h 95"/>
                <a:gd name="T6" fmla="*/ 17 w 47"/>
                <a:gd name="T7" fmla="*/ 1 h 95"/>
                <a:gd name="T8" fmla="*/ 0 w 47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5">
                  <a:moveTo>
                    <a:pt x="0" y="0"/>
                  </a:moveTo>
                  <a:cubicBezTo>
                    <a:pt x="28" y="89"/>
                    <a:pt x="28" y="89"/>
                    <a:pt x="28" y="89"/>
                  </a:cubicBezTo>
                  <a:cubicBezTo>
                    <a:pt x="34" y="91"/>
                    <a:pt x="41" y="93"/>
                    <a:pt x="47" y="95"/>
                  </a:cubicBezTo>
                  <a:cubicBezTo>
                    <a:pt x="17" y="1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</a:p>
          </p:txBody>
        </p:sp>
        <p:sp>
          <p:nvSpPr>
            <p:cNvPr id="27" name="iṩḻïďe"/>
            <p:cNvSpPr/>
            <p:nvPr/>
          </p:nvSpPr>
          <p:spPr bwMode="auto">
            <a:xfrm>
              <a:off x="2586616" y="4327287"/>
              <a:ext cx="687104" cy="326698"/>
            </a:xfrm>
            <a:custGeom>
              <a:avLst/>
              <a:gdLst>
                <a:gd name="T0" fmla="*/ 18 w 176"/>
                <a:gd name="T1" fmla="*/ 27 h 84"/>
                <a:gd name="T2" fmla="*/ 0 w 176"/>
                <a:gd name="T3" fmla="*/ 57 h 84"/>
                <a:gd name="T4" fmla="*/ 157 w 176"/>
                <a:gd name="T5" fmla="*/ 84 h 84"/>
                <a:gd name="T6" fmla="*/ 158 w 176"/>
                <a:gd name="T7" fmla="*/ 84 h 84"/>
                <a:gd name="T8" fmla="*/ 173 w 176"/>
                <a:gd name="T9" fmla="*/ 58 h 84"/>
                <a:gd name="T10" fmla="*/ 148 w 176"/>
                <a:gd name="T11" fmla="*/ 43 h 84"/>
                <a:gd name="T12" fmla="*/ 142 w 176"/>
                <a:gd name="T13" fmla="*/ 44 h 84"/>
                <a:gd name="T14" fmla="*/ 157 w 176"/>
                <a:gd name="T15" fmla="*/ 18 h 84"/>
                <a:gd name="T16" fmla="*/ 132 w 176"/>
                <a:gd name="T17" fmla="*/ 3 h 84"/>
                <a:gd name="T18" fmla="*/ 85 w 176"/>
                <a:gd name="T19" fmla="*/ 15 h 84"/>
                <a:gd name="T20" fmla="*/ 56 w 176"/>
                <a:gd name="T21" fmla="*/ 1 h 84"/>
                <a:gd name="T22" fmla="*/ 18 w 176"/>
                <a:gd name="T23" fmla="*/ 2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84">
                  <a:moveTo>
                    <a:pt x="18" y="2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69" y="81"/>
                    <a:pt x="176" y="69"/>
                    <a:pt x="173" y="58"/>
                  </a:cubicBezTo>
                  <a:cubicBezTo>
                    <a:pt x="171" y="47"/>
                    <a:pt x="159" y="40"/>
                    <a:pt x="148" y="43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53" y="41"/>
                    <a:pt x="160" y="30"/>
                    <a:pt x="157" y="18"/>
                  </a:cubicBezTo>
                  <a:cubicBezTo>
                    <a:pt x="155" y="7"/>
                    <a:pt x="143" y="0"/>
                    <a:pt x="132" y="3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29" y="5"/>
                    <a:pt x="18" y="27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28" name="îŝḻïḓê"/>
            <p:cNvSpPr/>
            <p:nvPr/>
          </p:nvSpPr>
          <p:spPr bwMode="auto">
            <a:xfrm>
              <a:off x="2451788" y="4583979"/>
              <a:ext cx="243727" cy="482268"/>
            </a:xfrm>
            <a:custGeom>
              <a:avLst/>
              <a:gdLst>
                <a:gd name="T0" fmla="*/ 24 w 63"/>
                <a:gd name="T1" fmla="*/ 0 h 124"/>
                <a:gd name="T2" fmla="*/ 0 w 63"/>
                <a:gd name="T3" fmla="*/ 9 h 124"/>
                <a:gd name="T4" fmla="*/ 33 w 63"/>
                <a:gd name="T5" fmla="*/ 124 h 124"/>
                <a:gd name="T6" fmla="*/ 53 w 63"/>
                <a:gd name="T7" fmla="*/ 119 h 124"/>
                <a:gd name="T8" fmla="*/ 24 w 63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24">
                  <a:moveTo>
                    <a:pt x="24" y="0"/>
                  </a:moveTo>
                  <a:cubicBezTo>
                    <a:pt x="18" y="3"/>
                    <a:pt x="10" y="7"/>
                    <a:pt x="0" y="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6" y="103"/>
                    <a:pt x="63" y="39"/>
                    <a:pt x="24" y="0"/>
                  </a:cubicBezTo>
                  <a:close/>
                </a:path>
              </a:pathLst>
            </a:custGeom>
            <a:solidFill>
              <a:srgbClr val="BB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29" name="iŝḷïḍê"/>
            <p:cNvSpPr/>
            <p:nvPr/>
          </p:nvSpPr>
          <p:spPr bwMode="auto">
            <a:xfrm>
              <a:off x="2545131" y="4547679"/>
              <a:ext cx="754518" cy="557462"/>
            </a:xfrm>
            <a:custGeom>
              <a:avLst/>
              <a:gdLst>
                <a:gd name="T0" fmla="*/ 11 w 194"/>
                <a:gd name="T1" fmla="*/ 0 h 143"/>
                <a:gd name="T2" fmla="*/ 9 w 194"/>
                <a:gd name="T3" fmla="*/ 4 h 143"/>
                <a:gd name="T4" fmla="*/ 0 w 194"/>
                <a:gd name="T5" fmla="*/ 9 h 143"/>
                <a:gd name="T6" fmla="*/ 29 w 194"/>
                <a:gd name="T7" fmla="*/ 128 h 143"/>
                <a:gd name="T8" fmla="*/ 36 w 194"/>
                <a:gd name="T9" fmla="*/ 126 h 143"/>
                <a:gd name="T10" fmla="*/ 77 w 194"/>
                <a:gd name="T11" fmla="*/ 137 h 143"/>
                <a:gd name="T12" fmla="*/ 98 w 194"/>
                <a:gd name="T13" fmla="*/ 132 h 143"/>
                <a:gd name="T14" fmla="*/ 173 w 194"/>
                <a:gd name="T15" fmla="*/ 113 h 143"/>
                <a:gd name="T16" fmla="*/ 176 w 194"/>
                <a:gd name="T17" fmla="*/ 113 h 143"/>
                <a:gd name="T18" fmla="*/ 191 w 194"/>
                <a:gd name="T19" fmla="*/ 87 h 143"/>
                <a:gd name="T20" fmla="*/ 166 w 194"/>
                <a:gd name="T21" fmla="*/ 71 h 143"/>
                <a:gd name="T22" fmla="*/ 174 w 194"/>
                <a:gd name="T23" fmla="*/ 69 h 143"/>
                <a:gd name="T24" fmla="*/ 189 w 194"/>
                <a:gd name="T25" fmla="*/ 44 h 143"/>
                <a:gd name="T26" fmla="*/ 163 w 194"/>
                <a:gd name="T27" fmla="*/ 28 h 143"/>
                <a:gd name="T28" fmla="*/ 168 w 194"/>
                <a:gd name="T29" fmla="*/ 27 h 143"/>
                <a:gd name="T30" fmla="*/ 11 w 19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43">
                  <a:moveTo>
                    <a:pt x="11" y="0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6" y="6"/>
                    <a:pt x="0" y="9"/>
                  </a:cubicBezTo>
                  <a:cubicBezTo>
                    <a:pt x="39" y="48"/>
                    <a:pt x="32" y="112"/>
                    <a:pt x="29" y="128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26"/>
                    <a:pt x="55" y="143"/>
                    <a:pt x="77" y="137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87" y="110"/>
                    <a:pt x="194" y="98"/>
                    <a:pt x="191" y="87"/>
                  </a:cubicBezTo>
                  <a:cubicBezTo>
                    <a:pt x="188" y="75"/>
                    <a:pt x="177" y="69"/>
                    <a:pt x="166" y="71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85" y="67"/>
                    <a:pt x="192" y="55"/>
                    <a:pt x="189" y="44"/>
                  </a:cubicBezTo>
                  <a:cubicBezTo>
                    <a:pt x="186" y="32"/>
                    <a:pt x="175" y="25"/>
                    <a:pt x="163" y="28"/>
                  </a:cubicBezTo>
                  <a:cubicBezTo>
                    <a:pt x="168" y="27"/>
                    <a:pt x="168" y="27"/>
                    <a:pt x="168" y="2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D4B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0" name="îṩ1ídé"/>
            <p:cNvSpPr/>
            <p:nvPr/>
          </p:nvSpPr>
          <p:spPr bwMode="auto">
            <a:xfrm>
              <a:off x="2259918" y="4739549"/>
              <a:ext cx="386334" cy="448562"/>
            </a:xfrm>
            <a:custGeom>
              <a:avLst/>
              <a:gdLst>
                <a:gd name="T0" fmla="*/ 7 w 99"/>
                <a:gd name="T1" fmla="*/ 52 h 115"/>
                <a:gd name="T2" fmla="*/ 23 w 99"/>
                <a:gd name="T3" fmla="*/ 115 h 115"/>
                <a:gd name="T4" fmla="*/ 94 w 99"/>
                <a:gd name="T5" fmla="*/ 97 h 115"/>
                <a:gd name="T6" fmla="*/ 94 w 99"/>
                <a:gd name="T7" fmla="*/ 30 h 115"/>
                <a:gd name="T8" fmla="*/ 86 w 99"/>
                <a:gd name="T9" fmla="*/ 0 h 115"/>
                <a:gd name="T10" fmla="*/ 0 w 99"/>
                <a:gd name="T11" fmla="*/ 21 h 115"/>
                <a:gd name="T12" fmla="*/ 7 w 99"/>
                <a:gd name="T13" fmla="*/ 5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5">
                  <a:moveTo>
                    <a:pt x="7" y="52"/>
                  </a:moveTo>
                  <a:cubicBezTo>
                    <a:pt x="23" y="115"/>
                    <a:pt x="23" y="115"/>
                    <a:pt x="23" y="1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9" y="72"/>
                    <a:pt x="98" y="50"/>
                    <a:pt x="94" y="30"/>
                  </a:cubicBezTo>
                  <a:cubicBezTo>
                    <a:pt x="92" y="19"/>
                    <a:pt x="89" y="9"/>
                    <a:pt x="86" y="0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7" y="52"/>
                  </a:lnTo>
                  <a:close/>
                </a:path>
              </a:pathLst>
            </a:custGeom>
            <a:solidFill>
              <a:srgbClr val="CE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</a:p>
          </p:txBody>
        </p:sp>
        <p:sp>
          <p:nvSpPr>
            <p:cNvPr id="31" name="îSľiḍè"/>
            <p:cNvSpPr/>
            <p:nvPr/>
          </p:nvSpPr>
          <p:spPr bwMode="auto">
            <a:xfrm>
              <a:off x="2205469" y="4545085"/>
              <a:ext cx="388926" cy="277435"/>
            </a:xfrm>
            <a:custGeom>
              <a:avLst/>
              <a:gdLst>
                <a:gd name="T0" fmla="*/ 0 w 100"/>
                <a:gd name="T1" fmla="*/ 18 h 71"/>
                <a:gd name="T2" fmla="*/ 14 w 100"/>
                <a:gd name="T3" fmla="*/ 71 h 71"/>
                <a:gd name="T4" fmla="*/ 100 w 100"/>
                <a:gd name="T5" fmla="*/ 50 h 71"/>
                <a:gd name="T6" fmla="*/ 72 w 100"/>
                <a:gd name="T7" fmla="*/ 0 h 71"/>
                <a:gd name="T8" fmla="*/ 0 w 100"/>
                <a:gd name="T9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1">
                  <a:moveTo>
                    <a:pt x="0" y="18"/>
                  </a:moveTo>
                  <a:cubicBezTo>
                    <a:pt x="14" y="71"/>
                    <a:pt x="14" y="71"/>
                    <a:pt x="14" y="71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8" y="18"/>
                    <a:pt x="72" y="0"/>
                    <a:pt x="72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32" name="iṩḷïḑe"/>
            <p:cNvSpPr/>
            <p:nvPr/>
          </p:nvSpPr>
          <p:spPr bwMode="auto">
            <a:xfrm>
              <a:off x="691250" y="4664355"/>
              <a:ext cx="1887588" cy="982688"/>
            </a:xfrm>
            <a:custGeom>
              <a:avLst/>
              <a:gdLst>
                <a:gd name="T0" fmla="*/ 1 w 484"/>
                <a:gd name="T1" fmla="*/ 117 h 252"/>
                <a:gd name="T2" fmla="*/ 21 w 484"/>
                <a:gd name="T3" fmla="*/ 200 h 252"/>
                <a:gd name="T4" fmla="*/ 22 w 484"/>
                <a:gd name="T5" fmla="*/ 205 h 252"/>
                <a:gd name="T6" fmla="*/ 88 w 484"/>
                <a:gd name="T7" fmla="*/ 244 h 252"/>
                <a:gd name="T8" fmla="*/ 438 w 484"/>
                <a:gd name="T9" fmla="*/ 157 h 252"/>
                <a:gd name="T10" fmla="*/ 477 w 484"/>
                <a:gd name="T11" fmla="*/ 91 h 252"/>
                <a:gd name="T12" fmla="*/ 476 w 484"/>
                <a:gd name="T13" fmla="*/ 86 h 252"/>
                <a:gd name="T14" fmla="*/ 455 w 484"/>
                <a:gd name="T15" fmla="*/ 4 h 252"/>
                <a:gd name="T16" fmla="*/ 454 w 484"/>
                <a:gd name="T17" fmla="*/ 0 h 252"/>
                <a:gd name="T18" fmla="*/ 0 w 484"/>
                <a:gd name="T19" fmla="*/ 114 h 252"/>
                <a:gd name="T20" fmla="*/ 1 w 484"/>
                <a:gd name="T21" fmla="*/ 1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4" h="252">
                  <a:moveTo>
                    <a:pt x="1" y="117"/>
                  </a:moveTo>
                  <a:cubicBezTo>
                    <a:pt x="21" y="200"/>
                    <a:pt x="21" y="200"/>
                    <a:pt x="21" y="200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30" y="234"/>
                    <a:pt x="59" y="252"/>
                    <a:pt x="88" y="244"/>
                  </a:cubicBezTo>
                  <a:cubicBezTo>
                    <a:pt x="438" y="157"/>
                    <a:pt x="438" y="157"/>
                    <a:pt x="438" y="157"/>
                  </a:cubicBezTo>
                  <a:cubicBezTo>
                    <a:pt x="467" y="150"/>
                    <a:pt x="484" y="120"/>
                    <a:pt x="477" y="91"/>
                  </a:cubicBezTo>
                  <a:cubicBezTo>
                    <a:pt x="476" y="86"/>
                    <a:pt x="476" y="86"/>
                    <a:pt x="476" y="86"/>
                  </a:cubicBezTo>
                  <a:cubicBezTo>
                    <a:pt x="455" y="4"/>
                    <a:pt x="455" y="4"/>
                    <a:pt x="455" y="4"/>
                  </a:cubicBezTo>
                  <a:cubicBezTo>
                    <a:pt x="455" y="3"/>
                    <a:pt x="455" y="1"/>
                    <a:pt x="454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0" y="116"/>
                    <a:pt x="1" y="117"/>
                  </a:cubicBezTo>
                  <a:close/>
                </a:path>
              </a:pathLst>
            </a:custGeom>
            <a:solidFill>
              <a:srgbClr val="2E2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3" name="ïśḻîḑè"/>
            <p:cNvSpPr/>
            <p:nvPr/>
          </p:nvSpPr>
          <p:spPr bwMode="auto">
            <a:xfrm>
              <a:off x="673100" y="4501008"/>
              <a:ext cx="1789060" cy="609318"/>
            </a:xfrm>
            <a:custGeom>
              <a:avLst/>
              <a:gdLst>
                <a:gd name="T0" fmla="*/ 5 w 459"/>
                <a:gd name="T1" fmla="*/ 156 h 156"/>
                <a:gd name="T2" fmla="*/ 459 w 459"/>
                <a:gd name="T3" fmla="*/ 42 h 156"/>
                <a:gd name="T4" fmla="*/ 395 w 459"/>
                <a:gd name="T5" fmla="*/ 7 h 156"/>
                <a:gd name="T6" fmla="*/ 45 w 459"/>
                <a:gd name="T7" fmla="*/ 94 h 156"/>
                <a:gd name="T8" fmla="*/ 5 w 459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156">
                  <a:moveTo>
                    <a:pt x="5" y="156"/>
                  </a:moveTo>
                  <a:cubicBezTo>
                    <a:pt x="459" y="42"/>
                    <a:pt x="459" y="42"/>
                    <a:pt x="459" y="42"/>
                  </a:cubicBezTo>
                  <a:cubicBezTo>
                    <a:pt x="450" y="15"/>
                    <a:pt x="422" y="0"/>
                    <a:pt x="395" y="7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17" y="101"/>
                    <a:pt x="0" y="128"/>
                    <a:pt x="5" y="156"/>
                  </a:cubicBezTo>
                  <a:close/>
                </a:path>
              </a:pathLst>
            </a:custGeom>
            <a:solidFill>
              <a:srgbClr val="4D4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4" name="îṡḻîḋè"/>
            <p:cNvSpPr/>
            <p:nvPr/>
          </p:nvSpPr>
          <p:spPr bwMode="auto">
            <a:xfrm>
              <a:off x="2980728" y="4345437"/>
              <a:ext cx="277435" cy="601539"/>
            </a:xfrm>
            <a:custGeom>
              <a:avLst/>
              <a:gdLst>
                <a:gd name="T0" fmla="*/ 71 w 71"/>
                <a:gd name="T1" fmla="*/ 137 h 154"/>
                <a:gd name="T2" fmla="*/ 23 w 71"/>
                <a:gd name="T3" fmla="*/ 63 h 154"/>
                <a:gd name="T4" fmla="*/ 31 w 71"/>
                <a:gd name="T5" fmla="*/ 57 h 154"/>
                <a:gd name="T6" fmla="*/ 34 w 71"/>
                <a:gd name="T7" fmla="*/ 44 h 154"/>
                <a:gd name="T8" fmla="*/ 8 w 71"/>
                <a:gd name="T9" fmla="*/ 4 h 154"/>
                <a:gd name="T10" fmla="*/ 0 w 71"/>
                <a:gd name="T11" fmla="*/ 0 h 154"/>
                <a:gd name="T12" fmla="*/ 19 w 71"/>
                <a:gd name="T13" fmla="*/ 150 h 154"/>
                <a:gd name="T14" fmla="*/ 71 w 71"/>
                <a:gd name="T15" fmla="*/ 13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54">
                  <a:moveTo>
                    <a:pt x="71" y="137"/>
                  </a:moveTo>
                  <a:cubicBezTo>
                    <a:pt x="23" y="63"/>
                    <a:pt x="23" y="63"/>
                    <a:pt x="23" y="63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6" y="55"/>
                    <a:pt x="37" y="48"/>
                    <a:pt x="34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1"/>
                    <a:pt x="3" y="0"/>
                    <a:pt x="0" y="0"/>
                  </a:cubicBezTo>
                  <a:cubicBezTo>
                    <a:pt x="7" y="24"/>
                    <a:pt x="21" y="88"/>
                    <a:pt x="19" y="150"/>
                  </a:cubicBezTo>
                  <a:cubicBezTo>
                    <a:pt x="42" y="154"/>
                    <a:pt x="71" y="137"/>
                    <a:pt x="71" y="137"/>
                  </a:cubicBezTo>
                  <a:close/>
                </a:path>
              </a:pathLst>
            </a:custGeom>
            <a:solidFill>
              <a:srgbClr val="004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5" name="îṣḻîḓe"/>
            <p:cNvSpPr/>
            <p:nvPr/>
          </p:nvSpPr>
          <p:spPr bwMode="auto">
            <a:xfrm>
              <a:off x="2638473" y="4275430"/>
              <a:ext cx="425226" cy="655990"/>
            </a:xfrm>
            <a:custGeom>
              <a:avLst/>
              <a:gdLst>
                <a:gd name="T0" fmla="*/ 88 w 109"/>
                <a:gd name="T1" fmla="*/ 18 h 168"/>
                <a:gd name="T2" fmla="*/ 83 w 109"/>
                <a:gd name="T3" fmla="*/ 19 h 168"/>
                <a:gd name="T4" fmla="*/ 81 w 109"/>
                <a:gd name="T5" fmla="*/ 21 h 168"/>
                <a:gd name="T6" fmla="*/ 73 w 109"/>
                <a:gd name="T7" fmla="*/ 0 h 168"/>
                <a:gd name="T8" fmla="*/ 0 w 109"/>
                <a:gd name="T9" fmla="*/ 23 h 168"/>
                <a:gd name="T10" fmla="*/ 53 w 109"/>
                <a:gd name="T11" fmla="*/ 78 h 168"/>
                <a:gd name="T12" fmla="*/ 77 w 109"/>
                <a:gd name="T13" fmla="*/ 120 h 168"/>
                <a:gd name="T14" fmla="*/ 107 w 109"/>
                <a:gd name="T15" fmla="*/ 168 h 168"/>
                <a:gd name="T16" fmla="*/ 88 w 109"/>
                <a:gd name="T17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68">
                  <a:moveTo>
                    <a:pt x="88" y="18"/>
                  </a:moveTo>
                  <a:cubicBezTo>
                    <a:pt x="86" y="18"/>
                    <a:pt x="85" y="18"/>
                    <a:pt x="83" y="19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56"/>
                    <a:pt x="53" y="78"/>
                    <a:pt x="53" y="78"/>
                  </a:cubicBezTo>
                  <a:cubicBezTo>
                    <a:pt x="73" y="88"/>
                    <a:pt x="77" y="120"/>
                    <a:pt x="77" y="120"/>
                  </a:cubicBezTo>
                  <a:cubicBezTo>
                    <a:pt x="78" y="152"/>
                    <a:pt x="91" y="165"/>
                    <a:pt x="107" y="168"/>
                  </a:cubicBezTo>
                  <a:cubicBezTo>
                    <a:pt x="109" y="106"/>
                    <a:pt x="95" y="42"/>
                    <a:pt x="88" y="18"/>
                  </a:cubicBezTo>
                  <a:close/>
                </a:path>
              </a:pathLst>
            </a:custGeom>
            <a:solidFill>
              <a:srgbClr val="016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6" name="iṣlíḋê"/>
            <p:cNvSpPr/>
            <p:nvPr/>
          </p:nvSpPr>
          <p:spPr bwMode="auto">
            <a:xfrm>
              <a:off x="2980728" y="4314323"/>
              <a:ext cx="285213" cy="210021"/>
            </a:xfrm>
            <a:custGeom>
              <a:avLst/>
              <a:gdLst>
                <a:gd name="T0" fmla="*/ 70 w 73"/>
                <a:gd name="T1" fmla="*/ 19 h 54"/>
                <a:gd name="T2" fmla="*/ 55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5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2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7" name="ïṥlíḑè"/>
            <p:cNvSpPr/>
            <p:nvPr/>
          </p:nvSpPr>
          <p:spPr bwMode="auto">
            <a:xfrm>
              <a:off x="3042956" y="4467300"/>
              <a:ext cx="285213" cy="210021"/>
            </a:xfrm>
            <a:custGeom>
              <a:avLst/>
              <a:gdLst>
                <a:gd name="T0" fmla="*/ 70 w 73"/>
                <a:gd name="T1" fmla="*/ 18 h 54"/>
                <a:gd name="T2" fmla="*/ 55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9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5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9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2" name="iṡ1íde"/>
            <p:cNvSpPr/>
            <p:nvPr/>
          </p:nvSpPr>
          <p:spPr bwMode="auto">
            <a:xfrm>
              <a:off x="3063699" y="4633242"/>
              <a:ext cx="282620" cy="212612"/>
            </a:xfrm>
            <a:custGeom>
              <a:avLst/>
              <a:gdLst>
                <a:gd name="T0" fmla="*/ 70 w 73"/>
                <a:gd name="T1" fmla="*/ 18 h 54"/>
                <a:gd name="T2" fmla="*/ 54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8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4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8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3" name="ïSḻîḓé"/>
            <p:cNvSpPr/>
            <p:nvPr/>
          </p:nvSpPr>
          <p:spPr bwMode="auto">
            <a:xfrm>
              <a:off x="3071478" y="4801777"/>
              <a:ext cx="285213" cy="210021"/>
            </a:xfrm>
            <a:custGeom>
              <a:avLst/>
              <a:gdLst>
                <a:gd name="T0" fmla="*/ 70 w 73"/>
                <a:gd name="T1" fmla="*/ 19 h 54"/>
                <a:gd name="T2" fmla="*/ 54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4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3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4" name="îşḻïḑê"/>
            <p:cNvSpPr/>
            <p:nvPr/>
          </p:nvSpPr>
          <p:spPr bwMode="auto">
            <a:xfrm>
              <a:off x="2594395" y="4327287"/>
              <a:ext cx="409669" cy="228170"/>
            </a:xfrm>
            <a:custGeom>
              <a:avLst/>
              <a:gdLst>
                <a:gd name="T0" fmla="*/ 19 w 105"/>
                <a:gd name="T1" fmla="*/ 22 h 59"/>
                <a:gd name="T2" fmla="*/ 32 w 105"/>
                <a:gd name="T3" fmla="*/ 10 h 59"/>
                <a:gd name="T4" fmla="*/ 53 w 105"/>
                <a:gd name="T5" fmla="*/ 1 h 59"/>
                <a:gd name="T6" fmla="*/ 83 w 105"/>
                <a:gd name="T7" fmla="*/ 3 h 59"/>
                <a:gd name="T8" fmla="*/ 97 w 105"/>
                <a:gd name="T9" fmla="*/ 3 h 59"/>
                <a:gd name="T10" fmla="*/ 101 w 105"/>
                <a:gd name="T11" fmla="*/ 11 h 59"/>
                <a:gd name="T12" fmla="*/ 57 w 105"/>
                <a:gd name="T13" fmla="*/ 40 h 59"/>
                <a:gd name="T14" fmla="*/ 51 w 105"/>
                <a:gd name="T15" fmla="*/ 59 h 59"/>
                <a:gd name="T16" fmla="*/ 22 w 105"/>
                <a:gd name="T17" fmla="*/ 55 h 59"/>
                <a:gd name="T18" fmla="*/ 0 w 105"/>
                <a:gd name="T19" fmla="*/ 54 h 59"/>
                <a:gd name="T20" fmla="*/ 19 w 105"/>
                <a:gd name="T21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59">
                  <a:moveTo>
                    <a:pt x="19" y="22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9" y="0"/>
                    <a:pt x="53" y="1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92" y="4"/>
                    <a:pt x="97" y="3"/>
                  </a:cubicBezTo>
                  <a:cubicBezTo>
                    <a:pt x="97" y="3"/>
                    <a:pt x="105" y="5"/>
                    <a:pt x="101" y="11"/>
                  </a:cubicBezTo>
                  <a:cubicBezTo>
                    <a:pt x="101" y="11"/>
                    <a:pt x="100" y="38"/>
                    <a:pt x="57" y="40"/>
                  </a:cubicBezTo>
                  <a:cubicBezTo>
                    <a:pt x="57" y="40"/>
                    <a:pt x="53" y="48"/>
                    <a:pt x="51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</a:p>
          </p:txBody>
        </p:sp>
      </p:grpSp>
      <p:sp>
        <p:nvSpPr>
          <p:cNvPr id="45" name="iSľîḍé"/>
          <p:cNvSpPr txBox="1"/>
          <p:nvPr/>
        </p:nvSpPr>
        <p:spPr>
          <a:xfrm>
            <a:off x="3943947" y="2037975"/>
            <a:ext cx="4441788" cy="773527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系统组成及主要特点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îšḷídê"/>
          <p:cNvSpPr txBox="1"/>
          <p:nvPr/>
        </p:nvSpPr>
        <p:spPr>
          <a:xfrm>
            <a:off x="2686447" y="2046099"/>
            <a:ext cx="1257495" cy="558605"/>
          </a:xfrm>
          <a:prstGeom prst="roundRect">
            <a:avLst/>
          </a:prstGeom>
          <a:solidFill>
            <a:schemeClr val="accent1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7" name="iṡḻîḑè"/>
          <p:cNvSpPr txBox="1"/>
          <p:nvPr/>
        </p:nvSpPr>
        <p:spPr>
          <a:xfrm>
            <a:off x="3940466" y="3009702"/>
            <a:ext cx="4617595" cy="57485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接口的基本功能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ïšḻîďê"/>
          <p:cNvSpPr txBox="1"/>
          <p:nvPr/>
        </p:nvSpPr>
        <p:spPr>
          <a:xfrm>
            <a:off x="2686447" y="3002057"/>
            <a:ext cx="1257495" cy="558605"/>
          </a:xfrm>
          <a:prstGeom prst="roundRect">
            <a:avLst/>
          </a:prstGeom>
          <a:solidFill>
            <a:schemeClr val="accent2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9" name="îṩļiḑé"/>
          <p:cNvSpPr txBox="1"/>
          <p:nvPr/>
        </p:nvSpPr>
        <p:spPr>
          <a:xfrm>
            <a:off x="3943946" y="3790870"/>
            <a:ext cx="5098454" cy="1051103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端口的概念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iṣlïḑè"/>
          <p:cNvSpPr txBox="1"/>
          <p:nvPr/>
        </p:nvSpPr>
        <p:spPr>
          <a:xfrm>
            <a:off x="2686447" y="3958017"/>
            <a:ext cx="1257495" cy="558605"/>
          </a:xfrm>
          <a:prstGeom prst="roundRect">
            <a:avLst/>
          </a:prstGeom>
          <a:solidFill>
            <a:schemeClr val="accent1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03.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1" name="ïsľiḑé"/>
          <p:cNvSpPr txBox="1"/>
          <p:nvPr/>
        </p:nvSpPr>
        <p:spPr>
          <a:xfrm>
            <a:off x="3943947" y="4739663"/>
            <a:ext cx="4441788" cy="121729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spcAft>
                <a:spcPct val="200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端口的编址方式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íṧḻïḑè"/>
          <p:cNvSpPr txBox="1"/>
          <p:nvPr/>
        </p:nvSpPr>
        <p:spPr>
          <a:xfrm>
            <a:off x="2686447" y="4913974"/>
            <a:ext cx="1257495" cy="558605"/>
          </a:xfrm>
          <a:prstGeom prst="roundRect">
            <a:avLst/>
          </a:prstGeom>
          <a:solidFill>
            <a:schemeClr val="accent2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04.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3" name="iṡḻîdê"/>
          <p:cNvSpPr txBox="1"/>
          <p:nvPr/>
        </p:nvSpPr>
        <p:spPr>
          <a:xfrm>
            <a:off x="3943946" y="5861808"/>
            <a:ext cx="5112895" cy="741181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spcAft>
                <a:spcPct val="20000"/>
              </a:spcAft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地址译码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iṥľïďe"/>
          <p:cNvSpPr txBox="1"/>
          <p:nvPr/>
        </p:nvSpPr>
        <p:spPr>
          <a:xfrm>
            <a:off x="2686447" y="5869932"/>
            <a:ext cx="1257495" cy="558605"/>
          </a:xfrm>
          <a:prstGeom prst="roundRect">
            <a:avLst/>
          </a:prstGeom>
          <a:solidFill>
            <a:schemeClr val="accent1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05.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4023177" y="2803382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023177" y="3759340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023177" y="4715297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023177" y="5671255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了解和掌握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无条件传送例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7339" y="1742473"/>
            <a:ext cx="5113000" cy="120032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读取开关的状态；</a:t>
            </a:r>
            <a:endParaRPr lang="zh-CN" altLang="en-US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当开关闭合时，输出编码使发光二极管亮。</a:t>
            </a:r>
            <a:endParaRPr lang="zh-CN" altLang="en-US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13511">
            <a:off x="4315946" y="4953766"/>
            <a:ext cx="533400" cy="6096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4611221" y="5512566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4533434" y="5395091"/>
            <a:ext cx="144462" cy="142875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3430121" y="526967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4887446" y="5222053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87271" y="3574228"/>
            <a:ext cx="990600" cy="1143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2649071" y="387902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4477871" y="387902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316071" y="3574228"/>
            <a:ext cx="457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5773271" y="3802828"/>
            <a:ext cx="152400" cy="152400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H="1">
            <a:off x="5925671" y="387902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87671" y="2050228"/>
            <a:ext cx="152400" cy="685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 rot="10891764">
            <a:off x="6487646" y="3145603"/>
            <a:ext cx="533400" cy="3810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6763871" y="3421828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763871" y="2764603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6763871" y="1640653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5754221" y="5269678"/>
            <a:ext cx="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5554196" y="5574478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554196" y="5726878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5754221" y="5726878"/>
            <a:ext cx="0" cy="8810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5801846" y="6212653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5754221" y="5222053"/>
            <a:ext cx="21812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6149509" y="5250628"/>
            <a:ext cx="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6135221" y="5907853"/>
            <a:ext cx="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 flipH="1">
            <a:off x="6135221" y="5582416"/>
            <a:ext cx="22860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6792446" y="1869253"/>
            <a:ext cx="1143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7935446" y="1869253"/>
            <a:ext cx="0" cy="3352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 rot="5400000">
            <a:off x="7135346" y="4879153"/>
            <a:ext cx="152400" cy="685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>
            <a:off x="5620871" y="6607941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5682784" y="6131691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" name="Oval 34"/>
          <p:cNvSpPr>
            <a:spLocks noChangeArrowheads="1"/>
          </p:cNvSpPr>
          <p:nvPr/>
        </p:nvSpPr>
        <p:spPr bwMode="auto">
          <a:xfrm>
            <a:off x="5684371" y="5160141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4" name="Oval 35"/>
          <p:cNvSpPr>
            <a:spLocks noChangeArrowheads="1"/>
          </p:cNvSpPr>
          <p:nvPr/>
        </p:nvSpPr>
        <p:spPr bwMode="auto">
          <a:xfrm>
            <a:off x="6070134" y="5160141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5" name="Oval 36"/>
          <p:cNvSpPr>
            <a:spLocks noChangeArrowheads="1"/>
          </p:cNvSpPr>
          <p:nvPr/>
        </p:nvSpPr>
        <p:spPr bwMode="auto">
          <a:xfrm>
            <a:off x="6692434" y="1793053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>
            <a:off x="6563846" y="3531366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2677646" y="4460053"/>
            <a:ext cx="77628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3515846" y="362661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3515846" y="423145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4125446" y="362185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2830046" y="506965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2068046" y="362185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1153646" y="4079053"/>
            <a:ext cx="152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输出口地址38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F3H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45"/>
          <p:cNvSpPr txBox="1">
            <a:spLocks noChangeArrowheads="1"/>
          </p:cNvSpPr>
          <p:nvPr/>
        </p:nvSpPr>
        <p:spPr bwMode="auto">
          <a:xfrm>
            <a:off x="1306046" y="5542728"/>
            <a:ext cx="152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输入口地址38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F0H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Line 46"/>
          <p:cNvSpPr>
            <a:spLocks noChangeShapeType="1"/>
          </p:cNvSpPr>
          <p:nvPr/>
        </p:nvSpPr>
        <p:spPr bwMode="auto">
          <a:xfrm>
            <a:off x="2782421" y="6115816"/>
            <a:ext cx="1828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878046" y="148825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+5V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5344646" y="362185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Line 49"/>
          <p:cNvSpPr>
            <a:spLocks noChangeShapeType="1"/>
          </p:cNvSpPr>
          <p:nvPr/>
        </p:nvSpPr>
        <p:spPr bwMode="auto">
          <a:xfrm flipH="1">
            <a:off x="7249646" y="3012253"/>
            <a:ext cx="15240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Line 50"/>
          <p:cNvSpPr>
            <a:spLocks noChangeShapeType="1"/>
          </p:cNvSpPr>
          <p:nvPr/>
        </p:nvSpPr>
        <p:spPr bwMode="auto">
          <a:xfrm>
            <a:off x="7249646" y="3317053"/>
            <a:ext cx="152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Line 51"/>
          <p:cNvSpPr>
            <a:spLocks noChangeShapeType="1"/>
          </p:cNvSpPr>
          <p:nvPr/>
        </p:nvSpPr>
        <p:spPr bwMode="auto">
          <a:xfrm flipH="1">
            <a:off x="7173446" y="3317053"/>
            <a:ext cx="22860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查询工作方式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MH_Other_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108558" y="2126493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84808" y="2655603"/>
            <a:ext cx="631910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每满足一次条件只能进行一次数据传送。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Other_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108558" y="2742667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84808" y="3218917"/>
            <a:ext cx="6319109" cy="133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适用场合：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外设并不总是准备好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对传送速率和效率要求不高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MH_Other_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108558" y="3505653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accent3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" name="MH_SubTitle_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84807" y="4913970"/>
            <a:ext cx="6319109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工作条件：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外设应提供设备状态信息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接口应具备状态端口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MH_Other_4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108558" y="4675845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accent4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" name="MH_SubTitle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89645" y="2017059"/>
            <a:ext cx="6314272" cy="58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仅当条件满足时才能进行数据传送；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单个外设的查询工作方式流程图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Line 37"/>
          <p:cNvSpPr>
            <a:spLocks noChangeShapeType="1"/>
          </p:cNvSpPr>
          <p:nvPr/>
        </p:nvSpPr>
        <p:spPr bwMode="auto">
          <a:xfrm>
            <a:off x="4425369" y="1772119"/>
            <a:ext cx="0" cy="792162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350631" y="3369144"/>
            <a:ext cx="2151063" cy="628650"/>
          </a:xfrm>
          <a:prstGeom prst="flowChartDecision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READY?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350631" y="4310531"/>
            <a:ext cx="2151063" cy="628650"/>
          </a:xfrm>
          <a:prstGeom prst="flowChartPredefinedProcess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</a:t>
            </a:r>
            <a:r>
              <a:rPr lang="zh-CN" altLang="en-US" sz="2000">
                <a:solidFill>
                  <a:srgbClr val="FFFFFF"/>
                </a:solidFill>
                <a:ea typeface="宋体" panose="02010600030101010101" pitchFamily="2" charset="-122"/>
              </a:rPr>
              <a:t>一次</a:t>
            </a: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数据交换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425369" y="2161056"/>
            <a:ext cx="0" cy="40957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425369" y="3997794"/>
            <a:ext cx="0" cy="31273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75894" y="3683469"/>
            <a:ext cx="1074737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2279069" y="2161056"/>
            <a:ext cx="0" cy="15113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264781" y="2161056"/>
            <a:ext cx="2149475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425369" y="4939181"/>
            <a:ext cx="0" cy="31273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2933119" y="2584919"/>
            <a:ext cx="2954337" cy="471487"/>
          </a:xfrm>
          <a:prstGeom prst="flowChartProcess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82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读入并测试外设状态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425369" y="3056406"/>
            <a:ext cx="0" cy="31273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507919" y="3975569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923594" y="3365969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3258556" y="5251919"/>
            <a:ext cx="2322513" cy="628650"/>
          </a:xfrm>
          <a:prstGeom prst="flowChartDecision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传送完？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2275894" y="5569419"/>
            <a:ext cx="103981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436481" y="5899619"/>
            <a:ext cx="0" cy="38893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 flipV="1">
            <a:off x="2279069" y="2161056"/>
            <a:ext cx="0" cy="3406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4507919" y="5899619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AutoShape 32"/>
          <p:cNvSpPr>
            <a:spLocks noChangeArrowheads="1"/>
          </p:cNvSpPr>
          <p:nvPr/>
        </p:nvSpPr>
        <p:spPr bwMode="auto">
          <a:xfrm>
            <a:off x="3690356" y="6264744"/>
            <a:ext cx="1511300" cy="471487"/>
          </a:xfrm>
          <a:prstGeom prst="flowChartProcess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82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 束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2941056" y="5270969"/>
            <a:ext cx="2873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2264781" y="2161056"/>
            <a:ext cx="2149475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4425369" y="2154706"/>
            <a:ext cx="0" cy="4095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AutoShape 38"/>
          <p:cNvSpPr>
            <a:spLocks noChangeArrowheads="1"/>
          </p:cNvSpPr>
          <p:nvPr/>
        </p:nvSpPr>
        <p:spPr bwMode="auto">
          <a:xfrm>
            <a:off x="6398631" y="3816819"/>
            <a:ext cx="2160588" cy="1552575"/>
          </a:xfrm>
          <a:prstGeom prst="cloudCallout">
            <a:avLst>
              <a:gd name="adj1" fmla="val -94894"/>
              <a:gd name="adj2" fmla="val -6134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每满足一次条件只能进行一次数据传送</a:t>
            </a: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31" name="Group 41"/>
          <p:cNvGrpSpPr/>
          <p:nvPr/>
        </p:nvGrpSpPr>
        <p:grpSpPr bwMode="auto">
          <a:xfrm>
            <a:off x="3710994" y="1319681"/>
            <a:ext cx="1439862" cy="433388"/>
            <a:chOff x="2412" y="496"/>
            <a:chExt cx="907" cy="273"/>
          </a:xfrm>
        </p:grpSpPr>
        <p:sp>
          <p:nvSpPr>
            <p:cNvPr id="32" name="AutoShape 39"/>
            <p:cNvSpPr>
              <a:spLocks noChangeArrowheads="1"/>
            </p:cNvSpPr>
            <p:nvPr/>
          </p:nvSpPr>
          <p:spPr bwMode="auto">
            <a:xfrm>
              <a:off x="2412" y="496"/>
              <a:ext cx="907" cy="273"/>
            </a:xfrm>
            <a:prstGeom prst="flowChartAlternateProcess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2654" y="506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rgbClr val="FFFFFF"/>
                  </a:solidFill>
                  <a:ea typeface="宋体" panose="02010600030101010101" pitchFamily="2" charset="-122"/>
                </a:rPr>
                <a:t>开 始</a:t>
              </a: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9" grpId="0"/>
      <p:bldP spid="21" grpId="0" animBg="1"/>
      <p:bldP spid="25" grpId="0"/>
      <p:bldP spid="26" grpId="0" animBg="1"/>
      <p:bldP spid="27" grpId="0"/>
      <p:bldP spid="30" grpId="0" animBg="1"/>
      <p:bldP spid="3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单个外设的查询工作方式流程图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80" y="1523620"/>
            <a:ext cx="5503725" cy="5334380"/>
          </a:xfrm>
          <a:prstGeom prst="rect">
            <a:avLst/>
          </a:prstGeom>
        </p:spPr>
      </p:pic>
      <p:sp>
        <p:nvSpPr>
          <p:cNvPr id="43" name="AutoShape 23"/>
          <p:cNvSpPr>
            <a:spLocks noChangeArrowheads="1"/>
          </p:cNvSpPr>
          <p:nvPr/>
        </p:nvSpPr>
        <p:spPr bwMode="auto">
          <a:xfrm>
            <a:off x="5663670" y="1510267"/>
            <a:ext cx="1873250" cy="503238"/>
          </a:xfrm>
          <a:prstGeom prst="wedgeRoundRectCallout">
            <a:avLst>
              <a:gd name="adj1" fmla="val -91019"/>
              <a:gd name="adj2" fmla="val 135491"/>
              <a:gd name="adj3" fmla="val 16667"/>
            </a:avLst>
          </a:prstGeom>
          <a:solidFill>
            <a:srgbClr val="993300"/>
          </a:solidFill>
          <a:ln w="9525">
            <a:solidFill>
              <a:srgbClr val="9933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防止死循环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查询工作方式的例子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数据输出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 flipH="1" flipV="1">
            <a:off x="4373717" y="4211694"/>
            <a:ext cx="1262062" cy="57943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 flipV="1">
            <a:off x="3789517" y="3267132"/>
            <a:ext cx="1262062" cy="577850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>
            <a:off x="5051579" y="3184582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5145547" y="3279539"/>
            <a:ext cx="877670" cy="8776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02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6"/>
            </p:custDataLst>
          </p:nvPr>
        </p:nvSpPr>
        <p:spPr>
          <a:xfrm>
            <a:off x="3300567" y="2230494"/>
            <a:ext cx="1065212" cy="10652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MH_Other_6"/>
          <p:cNvSpPr/>
          <p:nvPr>
            <p:custDataLst>
              <p:tags r:id="rId7"/>
            </p:custDataLst>
          </p:nvPr>
        </p:nvSpPr>
        <p:spPr>
          <a:xfrm>
            <a:off x="3394296" y="2324295"/>
            <a:ext cx="877670" cy="8776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01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MH_Other_7"/>
          <p:cNvSpPr/>
          <p:nvPr>
            <p:custDataLst>
              <p:tags r:id="rId8"/>
            </p:custDataLst>
          </p:nvPr>
        </p:nvSpPr>
        <p:spPr>
          <a:xfrm flipH="1">
            <a:off x="3306917" y="4140257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Other_8"/>
          <p:cNvSpPr/>
          <p:nvPr>
            <p:custDataLst>
              <p:tags r:id="rId9"/>
            </p:custDataLst>
          </p:nvPr>
        </p:nvSpPr>
        <p:spPr>
          <a:xfrm>
            <a:off x="3401846" y="4234783"/>
            <a:ext cx="877670" cy="87767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03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198" y="1889601"/>
            <a:ext cx="3335256" cy="187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外设状态端口地址为0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3FBH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，第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(bit5)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为状态标志（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忙，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准备好）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17185" y="2676393"/>
            <a:ext cx="2821988" cy="2337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外设数据端口地址为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03F8H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，写入数据会使状态标志置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；外设把数据读走后又把它置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6744" y="4359770"/>
            <a:ext cx="3037279" cy="1413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试画出其电路图，并将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BUF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个字节数据输出。	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查询工作方式的例子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数据输出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9" name="Group 122"/>
          <p:cNvGrpSpPr/>
          <p:nvPr/>
        </p:nvGrpSpPr>
        <p:grpSpPr bwMode="auto">
          <a:xfrm>
            <a:off x="4610121" y="4795837"/>
            <a:ext cx="1008063" cy="1728788"/>
            <a:chOff x="2880" y="2296"/>
            <a:chExt cx="635" cy="1089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2880" y="2296"/>
              <a:ext cx="635" cy="108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CCFFFF"/>
              </a:solidFill>
              <a:prstDash val="dash"/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3" name="Group 33"/>
            <p:cNvGrpSpPr/>
            <p:nvPr/>
          </p:nvGrpSpPr>
          <p:grpSpPr bwMode="auto">
            <a:xfrm>
              <a:off x="2976" y="2353"/>
              <a:ext cx="287" cy="240"/>
              <a:chOff x="3288" y="1848"/>
              <a:chExt cx="288" cy="250"/>
            </a:xfrm>
          </p:grpSpPr>
          <p:sp>
            <p:nvSpPr>
              <p:cNvPr id="26" name="AutoShape 34"/>
              <p:cNvSpPr>
                <a:spLocks noChangeArrowheads="1"/>
              </p:cNvSpPr>
              <p:nvPr/>
            </p:nvSpPr>
            <p:spPr bwMode="auto">
              <a:xfrm>
                <a:off x="3288" y="1848"/>
                <a:ext cx="288" cy="250"/>
              </a:xfrm>
              <a:prstGeom prst="triangle">
                <a:avLst>
                  <a:gd name="adj" fmla="val 50000"/>
                </a:avLst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35"/>
              <p:cNvSpPr>
                <a:spLocks noChangeArrowheads="1"/>
              </p:cNvSpPr>
              <p:nvPr/>
            </p:nvSpPr>
            <p:spPr bwMode="auto">
              <a:xfrm rot="5400000">
                <a:off x="3310" y="1943"/>
                <a:ext cx="45" cy="45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>
              <a:off x="2939" y="3113"/>
              <a:ext cx="51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状态端口</a:t>
              </a:r>
              <a:endParaRPr lang="zh-CN" altLang="en-US" sz="16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3127" y="2594"/>
              <a:ext cx="0" cy="22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000646" y="2868612"/>
            <a:ext cx="2873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D5</a:t>
            </a:r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823934" y="2563812"/>
            <a:ext cx="6318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D7-D0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817584" y="3987800"/>
            <a:ext cx="2381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A9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|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A3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687534" y="4652962"/>
            <a:ext cx="327025" cy="64770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lIns="0" tIns="1440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≥1</a:t>
            </a:r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687534" y="3881437"/>
            <a:ext cx="330200" cy="7207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lIns="0" tIns="190800" r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1174771" y="4240212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174771" y="4041775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1174771" y="4338637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1174771" y="4140200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1174771" y="4438650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>
            <a:off x="1174771" y="4537075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1174771" y="3943350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22334" y="4699000"/>
            <a:ext cx="3143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A15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A10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3848121" y="3787775"/>
            <a:ext cx="457200" cy="89058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lIns="0" r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≥1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2022496" y="4221162"/>
            <a:ext cx="3016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V="1">
            <a:off x="4314846" y="4221162"/>
            <a:ext cx="1439863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3128984" y="4514850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3F8H</a:t>
            </a:r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AutoShape 30"/>
          <p:cNvSpPr>
            <a:spLocks noChangeArrowheads="1"/>
          </p:cNvSpPr>
          <p:nvPr/>
        </p:nvSpPr>
        <p:spPr bwMode="auto">
          <a:xfrm>
            <a:off x="1471634" y="2563812"/>
            <a:ext cx="4283075" cy="233363"/>
          </a:xfrm>
          <a:prstGeom prst="leftRightArrow">
            <a:avLst>
              <a:gd name="adj1" fmla="val 57824"/>
              <a:gd name="adj2" fmla="val 92448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 flipH="1">
            <a:off x="4279921" y="6021387"/>
            <a:ext cx="215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>
            <a:off x="6559571" y="2776537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Line 37"/>
          <p:cNvSpPr>
            <a:spLocks noChangeShapeType="1"/>
          </p:cNvSpPr>
          <p:nvPr/>
        </p:nvSpPr>
        <p:spPr bwMode="auto">
          <a:xfrm>
            <a:off x="6559571" y="2974975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>
            <a:off x="6559571" y="3173412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Line 39"/>
          <p:cNvSpPr>
            <a:spLocks noChangeShapeType="1"/>
          </p:cNvSpPr>
          <p:nvPr/>
        </p:nvSpPr>
        <p:spPr bwMode="auto">
          <a:xfrm>
            <a:off x="6559571" y="3371850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>
            <a:off x="6559571" y="3568700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Line 41"/>
          <p:cNvSpPr>
            <a:spLocks noChangeShapeType="1"/>
          </p:cNvSpPr>
          <p:nvPr/>
        </p:nvSpPr>
        <p:spPr bwMode="auto">
          <a:xfrm>
            <a:off x="6559571" y="3767137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Line 42"/>
          <p:cNvSpPr>
            <a:spLocks noChangeShapeType="1"/>
          </p:cNvSpPr>
          <p:nvPr/>
        </p:nvSpPr>
        <p:spPr bwMode="auto">
          <a:xfrm>
            <a:off x="6559571" y="3965575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6559571" y="4164012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AutoShape 47"/>
          <p:cNvSpPr/>
          <p:nvPr/>
        </p:nvSpPr>
        <p:spPr bwMode="auto">
          <a:xfrm>
            <a:off x="1068409" y="3954462"/>
            <a:ext cx="71437" cy="576263"/>
          </a:xfrm>
          <a:prstGeom prst="leftBrace">
            <a:avLst>
              <a:gd name="adj1" fmla="val 67185"/>
              <a:gd name="adj2" fmla="val 50000"/>
            </a:avLst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0" name="Line 48"/>
          <p:cNvSpPr>
            <a:spLocks noChangeShapeType="1"/>
          </p:cNvSpPr>
          <p:nvPr/>
        </p:nvSpPr>
        <p:spPr bwMode="auto">
          <a:xfrm>
            <a:off x="1174771" y="5030787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1174771" y="4832350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Line 50"/>
          <p:cNvSpPr>
            <a:spLocks noChangeShapeType="1"/>
          </p:cNvSpPr>
          <p:nvPr/>
        </p:nvSpPr>
        <p:spPr bwMode="auto">
          <a:xfrm>
            <a:off x="1174771" y="5129212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Line 51"/>
          <p:cNvSpPr>
            <a:spLocks noChangeShapeType="1"/>
          </p:cNvSpPr>
          <p:nvPr/>
        </p:nvSpPr>
        <p:spPr bwMode="auto">
          <a:xfrm>
            <a:off x="1174771" y="4930775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Line 52"/>
          <p:cNvSpPr>
            <a:spLocks noChangeShapeType="1"/>
          </p:cNvSpPr>
          <p:nvPr/>
        </p:nvSpPr>
        <p:spPr bwMode="auto">
          <a:xfrm>
            <a:off x="1174771" y="5229225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Line 53"/>
          <p:cNvSpPr>
            <a:spLocks noChangeShapeType="1"/>
          </p:cNvSpPr>
          <p:nvPr/>
        </p:nvSpPr>
        <p:spPr bwMode="auto">
          <a:xfrm>
            <a:off x="1174771" y="4733925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AutoShape 55"/>
          <p:cNvSpPr/>
          <p:nvPr/>
        </p:nvSpPr>
        <p:spPr bwMode="auto">
          <a:xfrm>
            <a:off x="1069996" y="4699000"/>
            <a:ext cx="71438" cy="530225"/>
          </a:xfrm>
          <a:prstGeom prst="leftBrace">
            <a:avLst>
              <a:gd name="adj1" fmla="val 61817"/>
              <a:gd name="adj2" fmla="val 50000"/>
            </a:avLst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9" name="Line 58"/>
          <p:cNvSpPr>
            <a:spLocks noChangeShapeType="1"/>
          </p:cNvSpPr>
          <p:nvPr/>
        </p:nvSpPr>
        <p:spPr bwMode="auto">
          <a:xfrm>
            <a:off x="2192359" y="4749800"/>
            <a:ext cx="1444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2192359" y="5084762"/>
            <a:ext cx="1444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Line 60"/>
          <p:cNvSpPr>
            <a:spLocks noChangeShapeType="1"/>
          </p:cNvSpPr>
          <p:nvPr/>
        </p:nvSpPr>
        <p:spPr bwMode="auto">
          <a:xfrm>
            <a:off x="2192359" y="4749800"/>
            <a:ext cx="0" cy="32385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2014559" y="4940300"/>
            <a:ext cx="17938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1184296" y="5588000"/>
            <a:ext cx="11525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Line 63"/>
          <p:cNvSpPr>
            <a:spLocks noChangeShapeType="1"/>
          </p:cNvSpPr>
          <p:nvPr/>
        </p:nvSpPr>
        <p:spPr bwMode="auto">
          <a:xfrm>
            <a:off x="1184296" y="5843587"/>
            <a:ext cx="11525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Line 64"/>
          <p:cNvSpPr>
            <a:spLocks noChangeShapeType="1"/>
          </p:cNvSpPr>
          <p:nvPr/>
        </p:nvSpPr>
        <p:spPr bwMode="auto">
          <a:xfrm>
            <a:off x="1184296" y="6092825"/>
            <a:ext cx="11525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Text Box 65"/>
          <p:cNvSpPr txBox="1">
            <a:spLocks noChangeArrowheads="1"/>
          </p:cNvSpPr>
          <p:nvPr/>
        </p:nvSpPr>
        <p:spPr bwMode="auto">
          <a:xfrm>
            <a:off x="803296" y="5492750"/>
            <a:ext cx="309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A2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A1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914400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A0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7" name="Group 130"/>
          <p:cNvGrpSpPr/>
          <p:nvPr/>
        </p:nvGrpSpPr>
        <p:grpSpPr bwMode="auto">
          <a:xfrm>
            <a:off x="2301896" y="3813175"/>
            <a:ext cx="936625" cy="2424112"/>
            <a:chOff x="1426" y="1825"/>
            <a:chExt cx="590" cy="1527"/>
          </a:xfrm>
        </p:grpSpPr>
        <p:sp>
          <p:nvSpPr>
            <p:cNvPr id="78" name="Rectangle 54"/>
            <p:cNvSpPr>
              <a:spLocks noChangeArrowheads="1"/>
            </p:cNvSpPr>
            <p:nvPr/>
          </p:nvSpPr>
          <p:spPr bwMode="auto">
            <a:xfrm>
              <a:off x="1448" y="1991"/>
              <a:ext cx="499" cy="1361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lIns="3600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2A</a:t>
              </a:r>
              <a:endPara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2B</a:t>
              </a:r>
              <a:endPara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Line 56"/>
            <p:cNvSpPr>
              <a:spLocks noChangeShapeType="1"/>
            </p:cNvSpPr>
            <p:nvPr/>
          </p:nvSpPr>
          <p:spPr bwMode="auto">
            <a:xfrm>
              <a:off x="1469" y="2346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Line 57"/>
            <p:cNvSpPr>
              <a:spLocks noChangeShapeType="1"/>
            </p:cNvSpPr>
            <p:nvPr/>
          </p:nvSpPr>
          <p:spPr bwMode="auto">
            <a:xfrm>
              <a:off x="1469" y="2527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66"/>
            <p:cNvSpPr txBox="1">
              <a:spLocks noChangeArrowheads="1"/>
            </p:cNvSpPr>
            <p:nvPr/>
          </p:nvSpPr>
          <p:spPr bwMode="auto">
            <a:xfrm>
              <a:off x="1426" y="1825"/>
              <a:ext cx="5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74LS138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" name="Line 67"/>
          <p:cNvSpPr>
            <a:spLocks noChangeShapeType="1"/>
          </p:cNvSpPr>
          <p:nvPr/>
        </p:nvSpPr>
        <p:spPr bwMode="auto">
          <a:xfrm>
            <a:off x="1471634" y="3429000"/>
            <a:ext cx="20161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Line 68"/>
          <p:cNvSpPr>
            <a:spLocks noChangeShapeType="1"/>
          </p:cNvSpPr>
          <p:nvPr/>
        </p:nvSpPr>
        <p:spPr bwMode="auto">
          <a:xfrm>
            <a:off x="3487759" y="4005262"/>
            <a:ext cx="3603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Line 69"/>
          <p:cNvSpPr>
            <a:spLocks noChangeShapeType="1"/>
          </p:cNvSpPr>
          <p:nvPr/>
        </p:nvSpPr>
        <p:spPr bwMode="auto">
          <a:xfrm>
            <a:off x="3487759" y="3429000"/>
            <a:ext cx="0" cy="576262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Line 70"/>
          <p:cNvSpPr>
            <a:spLocks noChangeShapeType="1"/>
          </p:cNvSpPr>
          <p:nvPr/>
        </p:nvSpPr>
        <p:spPr bwMode="auto">
          <a:xfrm>
            <a:off x="3128984" y="4437062"/>
            <a:ext cx="71913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86" name="Group 132"/>
          <p:cNvGrpSpPr/>
          <p:nvPr/>
        </p:nvGrpSpPr>
        <p:grpSpPr bwMode="auto">
          <a:xfrm>
            <a:off x="3271859" y="4211637"/>
            <a:ext cx="288925" cy="244475"/>
            <a:chOff x="2037" y="2076"/>
            <a:chExt cx="182" cy="154"/>
          </a:xfrm>
        </p:grpSpPr>
        <p:sp>
          <p:nvSpPr>
            <p:cNvPr id="87" name="Text Box 71"/>
            <p:cNvSpPr txBox="1">
              <a:spLocks noChangeArrowheads="1"/>
            </p:cNvSpPr>
            <p:nvPr/>
          </p:nvSpPr>
          <p:spPr bwMode="auto">
            <a:xfrm>
              <a:off x="2037" y="2076"/>
              <a:ext cx="18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Line 72"/>
            <p:cNvSpPr>
              <a:spLocks noChangeShapeType="1"/>
            </p:cNvSpPr>
            <p:nvPr/>
          </p:nvSpPr>
          <p:spPr bwMode="auto">
            <a:xfrm>
              <a:off x="2053" y="2082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9" name="Rectangle 73"/>
          <p:cNvSpPr>
            <a:spLocks noChangeArrowheads="1"/>
          </p:cNvSpPr>
          <p:nvPr/>
        </p:nvSpPr>
        <p:spPr bwMode="auto">
          <a:xfrm>
            <a:off x="3848121" y="5588000"/>
            <a:ext cx="457200" cy="89058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lIns="0" r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≥1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Line 74"/>
          <p:cNvSpPr>
            <a:spLocks noChangeShapeType="1"/>
          </p:cNvSpPr>
          <p:nvPr/>
        </p:nvSpPr>
        <p:spPr bwMode="auto">
          <a:xfrm>
            <a:off x="3128984" y="5805487"/>
            <a:ext cx="71913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Line 75"/>
          <p:cNvSpPr>
            <a:spLocks noChangeShapeType="1"/>
          </p:cNvSpPr>
          <p:nvPr/>
        </p:nvSpPr>
        <p:spPr bwMode="auto">
          <a:xfrm>
            <a:off x="3487759" y="6308725"/>
            <a:ext cx="0" cy="4318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Line 76"/>
          <p:cNvSpPr>
            <a:spLocks noChangeShapeType="1"/>
          </p:cNvSpPr>
          <p:nvPr/>
        </p:nvSpPr>
        <p:spPr bwMode="auto">
          <a:xfrm>
            <a:off x="3487759" y="6308725"/>
            <a:ext cx="3603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Line 77"/>
          <p:cNvSpPr>
            <a:spLocks noChangeShapeType="1"/>
          </p:cNvSpPr>
          <p:nvPr/>
        </p:nvSpPr>
        <p:spPr bwMode="auto">
          <a:xfrm>
            <a:off x="1471634" y="6740525"/>
            <a:ext cx="20161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Line 80"/>
          <p:cNvSpPr>
            <a:spLocks noChangeShapeType="1"/>
          </p:cNvSpPr>
          <p:nvPr/>
        </p:nvSpPr>
        <p:spPr bwMode="auto">
          <a:xfrm>
            <a:off x="4495821" y="5073650"/>
            <a:ext cx="32385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95" name="Group 126"/>
          <p:cNvGrpSpPr/>
          <p:nvPr/>
        </p:nvGrpSpPr>
        <p:grpSpPr bwMode="auto">
          <a:xfrm>
            <a:off x="5719784" y="2132012"/>
            <a:ext cx="936625" cy="2520950"/>
            <a:chOff x="3579" y="618"/>
            <a:chExt cx="590" cy="1588"/>
          </a:xfrm>
        </p:grpSpPr>
        <p:sp>
          <p:nvSpPr>
            <p:cNvPr id="96" name="Rectangle 22"/>
            <p:cNvSpPr>
              <a:spLocks noChangeArrowheads="1"/>
            </p:cNvSpPr>
            <p:nvPr/>
          </p:nvSpPr>
          <p:spPr bwMode="auto">
            <a:xfrm>
              <a:off x="3604" y="800"/>
              <a:ext cx="504" cy="140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633" y="903"/>
              <a:ext cx="28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D7-D0</a:t>
              </a:r>
              <a:endPara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3609" y="1874"/>
              <a:ext cx="18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</a:t>
              </a:r>
              <a:endPara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Text Box 45"/>
            <p:cNvSpPr txBox="1">
              <a:spLocks noChangeArrowheads="1"/>
            </p:cNvSpPr>
            <p:nvPr/>
          </p:nvSpPr>
          <p:spPr bwMode="auto">
            <a:xfrm>
              <a:off x="3942" y="952"/>
              <a:ext cx="136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Q7</a:t>
              </a:r>
              <a:endPara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Q6</a:t>
              </a:r>
              <a:endPara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Q5</a:t>
              </a:r>
              <a:endPara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Q4</a:t>
              </a:r>
              <a:endPara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Q3</a:t>
              </a:r>
              <a:endPara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Q2</a:t>
              </a:r>
              <a:endPara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Q1</a:t>
              </a:r>
              <a:endPara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Q0</a:t>
              </a:r>
              <a:endPara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Text Box 84"/>
            <p:cNvSpPr txBox="1">
              <a:spLocks noChangeArrowheads="1"/>
            </p:cNvSpPr>
            <p:nvPr/>
          </p:nvSpPr>
          <p:spPr bwMode="auto">
            <a:xfrm>
              <a:off x="3579" y="618"/>
              <a:ext cx="5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74LS273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1" name="Line 99"/>
          <p:cNvSpPr>
            <a:spLocks noChangeShapeType="1"/>
          </p:cNvSpPr>
          <p:nvPr/>
        </p:nvSpPr>
        <p:spPr bwMode="auto">
          <a:xfrm>
            <a:off x="5000646" y="5621337"/>
            <a:ext cx="24479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" name="Group 119"/>
          <p:cNvGrpSpPr/>
          <p:nvPr/>
        </p:nvGrpSpPr>
        <p:grpSpPr bwMode="auto">
          <a:xfrm>
            <a:off x="7448571" y="2420937"/>
            <a:ext cx="936625" cy="4062413"/>
            <a:chOff x="4668" y="800"/>
            <a:chExt cx="590" cy="2559"/>
          </a:xfrm>
        </p:grpSpPr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4668" y="800"/>
              <a:ext cx="590" cy="2559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Text Box 27"/>
            <p:cNvSpPr txBox="1">
              <a:spLocks noChangeArrowheads="1"/>
            </p:cNvSpPr>
            <p:nvPr/>
          </p:nvSpPr>
          <p:spPr bwMode="auto">
            <a:xfrm>
              <a:off x="4940" y="2024"/>
              <a:ext cx="216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外设</a:t>
              </a: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Text Box 28"/>
            <p:cNvSpPr txBox="1">
              <a:spLocks noChangeArrowheads="1"/>
            </p:cNvSpPr>
            <p:nvPr/>
          </p:nvSpPr>
          <p:spPr bwMode="auto">
            <a:xfrm>
              <a:off x="4711" y="954"/>
              <a:ext cx="162" cy="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D7</a:t>
              </a: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D6</a:t>
              </a: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D5</a:t>
              </a: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D4</a:t>
              </a: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D3</a:t>
              </a: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D2</a:t>
              </a: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D1</a:t>
              </a: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D0</a:t>
              </a: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Text Box 29"/>
            <p:cNvSpPr txBox="1">
              <a:spLocks noChangeArrowheads="1"/>
            </p:cNvSpPr>
            <p:nvPr/>
          </p:nvSpPr>
          <p:spPr bwMode="auto">
            <a:xfrm>
              <a:off x="4752" y="2736"/>
              <a:ext cx="344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BUSY</a:t>
              </a:r>
              <a:endPara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Line 103"/>
            <p:cNvSpPr>
              <a:spLocks noChangeShapeType="1"/>
            </p:cNvSpPr>
            <p:nvPr/>
          </p:nvSpPr>
          <p:spPr bwMode="auto">
            <a:xfrm>
              <a:off x="4740" y="2716"/>
              <a:ext cx="279" cy="2"/>
            </a:xfrm>
            <a:prstGeom prst="line">
              <a:avLst/>
            </a:prstGeom>
            <a:noFill/>
            <a:ln w="28575">
              <a:solidFill>
                <a:srgbClr val="1C1C1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8" name="Group 131"/>
          <p:cNvGrpSpPr/>
          <p:nvPr/>
        </p:nvGrpSpPr>
        <p:grpSpPr bwMode="auto">
          <a:xfrm>
            <a:off x="3271859" y="5516562"/>
            <a:ext cx="288925" cy="244475"/>
            <a:chOff x="2037" y="2898"/>
            <a:chExt cx="182" cy="154"/>
          </a:xfrm>
        </p:grpSpPr>
        <p:sp>
          <p:nvSpPr>
            <p:cNvPr id="109" name="Text Box 79"/>
            <p:cNvSpPr txBox="1">
              <a:spLocks noChangeArrowheads="1"/>
            </p:cNvSpPr>
            <p:nvPr/>
          </p:nvSpPr>
          <p:spPr bwMode="auto">
            <a:xfrm>
              <a:off x="2037" y="2898"/>
              <a:ext cx="18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" name="Line 107"/>
            <p:cNvSpPr>
              <a:spLocks noChangeShapeType="1"/>
            </p:cNvSpPr>
            <p:nvPr/>
          </p:nvSpPr>
          <p:spPr bwMode="auto">
            <a:xfrm>
              <a:off x="2054" y="28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1" name="Text Box 108"/>
          <p:cNvSpPr txBox="1">
            <a:spLocks noChangeArrowheads="1"/>
          </p:cNvSpPr>
          <p:nvPr/>
        </p:nvSpPr>
        <p:spPr bwMode="auto">
          <a:xfrm>
            <a:off x="3163909" y="5246687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3FBH</a:t>
            </a:r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" name="Group 134"/>
          <p:cNvGrpSpPr/>
          <p:nvPr/>
        </p:nvGrpSpPr>
        <p:grpSpPr bwMode="auto">
          <a:xfrm>
            <a:off x="968396" y="3330575"/>
            <a:ext cx="454025" cy="214312"/>
            <a:chOff x="586" y="1521"/>
            <a:chExt cx="286" cy="135"/>
          </a:xfrm>
        </p:grpSpPr>
        <p:sp>
          <p:nvSpPr>
            <p:cNvPr id="113" name="Text Box 21"/>
            <p:cNvSpPr txBox="1">
              <a:spLocks noChangeArrowheads="1"/>
            </p:cNvSpPr>
            <p:nvPr/>
          </p:nvSpPr>
          <p:spPr bwMode="auto">
            <a:xfrm>
              <a:off x="586" y="1537"/>
              <a:ext cx="28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IOW</a:t>
              </a: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Line 109"/>
            <p:cNvSpPr>
              <a:spLocks noChangeShapeType="1"/>
            </p:cNvSpPr>
            <p:nvPr/>
          </p:nvSpPr>
          <p:spPr bwMode="auto">
            <a:xfrm>
              <a:off x="628" y="1521"/>
              <a:ext cx="2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5" name="Group 135"/>
          <p:cNvGrpSpPr/>
          <p:nvPr/>
        </p:nvGrpSpPr>
        <p:grpSpPr bwMode="auto">
          <a:xfrm>
            <a:off x="968396" y="6646862"/>
            <a:ext cx="454025" cy="211138"/>
            <a:chOff x="586" y="3610"/>
            <a:chExt cx="286" cy="133"/>
          </a:xfrm>
        </p:grpSpPr>
        <p:sp>
          <p:nvSpPr>
            <p:cNvPr id="116" name="Text Box 78"/>
            <p:cNvSpPr txBox="1">
              <a:spLocks noChangeArrowheads="1"/>
            </p:cNvSpPr>
            <p:nvPr/>
          </p:nvSpPr>
          <p:spPr bwMode="auto">
            <a:xfrm>
              <a:off x="586" y="3624"/>
              <a:ext cx="28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IOR</a:t>
              </a: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" name="Line 110"/>
            <p:cNvSpPr>
              <a:spLocks noChangeShapeType="1"/>
            </p:cNvSpPr>
            <p:nvPr/>
          </p:nvSpPr>
          <p:spPr bwMode="auto">
            <a:xfrm>
              <a:off x="620" y="3610"/>
              <a:ext cx="2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8" name="Line 32"/>
          <p:cNvSpPr>
            <a:spLocks noChangeShapeType="1"/>
          </p:cNvSpPr>
          <p:nvPr/>
        </p:nvSpPr>
        <p:spPr bwMode="auto">
          <a:xfrm flipV="1">
            <a:off x="4989534" y="2757487"/>
            <a:ext cx="0" cy="2138363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9" name="Line 81"/>
          <p:cNvSpPr>
            <a:spLocks noChangeShapeType="1"/>
          </p:cNvSpPr>
          <p:nvPr/>
        </p:nvSpPr>
        <p:spPr bwMode="auto">
          <a:xfrm flipV="1">
            <a:off x="4495821" y="5084762"/>
            <a:ext cx="0" cy="93503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0" name="Text Box 128"/>
          <p:cNvSpPr txBox="1">
            <a:spLocks noChangeArrowheads="1"/>
          </p:cNvSpPr>
          <p:nvPr/>
        </p:nvSpPr>
        <p:spPr bwMode="auto">
          <a:xfrm>
            <a:off x="495944" y="1257749"/>
            <a:ext cx="5955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状态端口地址：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0000 0011 1111 10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11     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</a:rPr>
              <a:t>3FBH</a:t>
            </a:r>
            <a:endParaRPr lang="en-US" altLang="zh-CN" sz="2000" dirty="0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21" name="Text Box 129"/>
          <p:cNvSpPr txBox="1">
            <a:spLocks noChangeArrowheads="1"/>
          </p:cNvSpPr>
          <p:nvPr/>
        </p:nvSpPr>
        <p:spPr bwMode="auto">
          <a:xfrm>
            <a:off x="536861" y="1740349"/>
            <a:ext cx="5976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数据端口地址：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0000 0011 1111 10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00      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</a:rPr>
              <a:t>3F8H</a:t>
            </a:r>
            <a:endParaRPr lang="en-US" altLang="zh-CN" sz="2000" dirty="0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22" name="文本框 2"/>
          <p:cNvSpPr txBox="1">
            <a:spLocks noChangeArrowheads="1"/>
          </p:cNvSpPr>
          <p:nvPr/>
        </p:nvSpPr>
        <p:spPr bwMode="auto">
          <a:xfrm>
            <a:off x="3238521" y="2126408"/>
            <a:ext cx="158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A9            A3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000"/>
                            </p:stCondLst>
                            <p:childTnLst>
                              <p:par>
                                <p:cTn id="1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000"/>
                            </p:stCondLst>
                            <p:childTnLst>
                              <p:par>
                                <p:cTn id="2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 animBg="1"/>
      <p:bldP spid="32" grpId="0" animBg="1"/>
      <p:bldP spid="44" grpId="0"/>
      <p:bldP spid="45" grpId="0" animBg="1"/>
      <p:bldP spid="48" grpId="0"/>
      <p:bldP spid="49" grpId="0" animBg="1"/>
      <p:bldP spid="59" grpId="0" animBg="1"/>
      <p:bldP spid="68" grpId="0" animBg="1"/>
      <p:bldP spid="76" grpId="0"/>
      <p:bldP spid="89" grpId="0" animBg="1"/>
      <p:bldP spid="111" grpId="0"/>
      <p:bldP spid="120" grpId="0"/>
      <p:bldP spid="121" grpId="0"/>
      <p:bldP spid="1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查询工作方式的例子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数据输出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89" y="929658"/>
            <a:ext cx="3007623" cy="5970854"/>
          </a:xfrm>
          <a:prstGeom prst="rect">
            <a:avLst/>
          </a:prstGeom>
        </p:spPr>
      </p:pic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563266" y="1967654"/>
            <a:ext cx="482282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LEA SI,BUF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MOV CX,100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AGAIN : MOV DX,03FBH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WAITT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：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IN AL,DX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TEST AL,20H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JNZ   WAITT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MOV DX,03F8H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MOV AL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[SI]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OUT DX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AL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INC SI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LOOP  AGAIN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HLT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ea typeface="楷体_GB2312"/>
              <a:cs typeface="+mn-cs"/>
            </a:endParaRPr>
          </a:p>
        </p:txBody>
      </p:sp>
      <p:sp>
        <p:nvSpPr>
          <p:cNvPr id="124" name="Text Box 37"/>
          <p:cNvSpPr txBox="1">
            <a:spLocks noChangeArrowheads="1"/>
          </p:cNvSpPr>
          <p:nvPr/>
        </p:nvSpPr>
        <p:spPr bwMode="auto">
          <a:xfrm>
            <a:off x="635430" y="1317620"/>
            <a:ext cx="2663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控制程序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" name="Line 6"/>
          <p:cNvSpPr>
            <a:spLocks noChangeShapeType="1"/>
          </p:cNvSpPr>
          <p:nvPr/>
        </p:nvSpPr>
        <p:spPr bwMode="auto">
          <a:xfrm>
            <a:off x="4572000" y="1773238"/>
            <a:ext cx="0" cy="5084762"/>
          </a:xfrm>
          <a:prstGeom prst="line">
            <a:avLst/>
          </a:prstGeom>
          <a:noFill/>
          <a:ln w="31750">
            <a:solidFill>
              <a:srgbClr val="FF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  <p:bldP spid="1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多个外设时查询工作方式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内容占位符 2"/>
          <p:cNvSpPr txBox="1">
            <a:spLocks noChangeArrowheads="1"/>
          </p:cNvSpPr>
          <p:nvPr/>
        </p:nvSpPr>
        <p:spPr bwMode="auto">
          <a:xfrm>
            <a:off x="642938" y="2071688"/>
            <a:ext cx="36433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软硬件比较简单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效率低，数据传送的实时性差，速度较慢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Object 3"/>
          <p:cNvGraphicFramePr/>
          <p:nvPr/>
        </p:nvGraphicFramePr>
        <p:xfrm>
          <a:off x="4067175" y="908050"/>
          <a:ext cx="5041900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" r:id="rId2" imgW="3310890" imgH="3535680" progId="">
                  <p:embed/>
                </p:oleObj>
              </mc:Choice>
              <mc:Fallback>
                <p:oleObj name="" r:id="rId2" imgW="3310890" imgH="3535680" progId="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908050"/>
                        <a:ext cx="5041900" cy="594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835127" y="785503"/>
            <a:ext cx="187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一般工作流程</a:t>
            </a:r>
            <a:endParaRPr lang="zh-CN" alt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中断控制方式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-317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 flipH="1">
            <a:off x="2598738" y="1843088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 flipH="1">
            <a:off x="2614613" y="4791075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 flipH="1">
            <a:off x="3038475" y="3260725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MH_Title_1"/>
          <p:cNvSpPr/>
          <p:nvPr>
            <p:custDataLst>
              <p:tags r:id="rId6"/>
            </p:custDataLst>
          </p:nvPr>
        </p:nvSpPr>
        <p:spPr>
          <a:xfrm>
            <a:off x="0" y="2932113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中断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3" name="MH_SubTitle_2"/>
          <p:cNvSpPr txBox="1"/>
          <p:nvPr>
            <p:custDataLst>
              <p:tags r:id="rId7"/>
            </p:custDataLst>
          </p:nvPr>
        </p:nvSpPr>
        <p:spPr>
          <a:xfrm>
            <a:off x="4025900" y="3022545"/>
            <a:ext cx="5181846" cy="1670106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优点：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效率高，实时性好，速度快。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MH_SubTitle_1"/>
          <p:cNvSpPr txBox="1"/>
          <p:nvPr>
            <p:custDataLst>
              <p:tags r:id="rId8"/>
            </p:custDataLst>
          </p:nvPr>
        </p:nvSpPr>
        <p:spPr>
          <a:xfrm>
            <a:off x="3781425" y="1278717"/>
            <a:ext cx="4831234" cy="1982008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特点：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外设在需要时向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提出请求，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再去为它服务。服务结束后或在外设不需要时，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可执行自己的程序。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defRPr/>
            </a:pPr>
            <a:endParaRPr lang="zh-CN" altLang="en-US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MH_SubTitle_3"/>
          <p:cNvSpPr txBox="1"/>
          <p:nvPr>
            <p:custDataLst>
              <p:tags r:id="rId9"/>
            </p:custDataLst>
          </p:nvPr>
        </p:nvSpPr>
        <p:spPr>
          <a:xfrm>
            <a:off x="3801033" y="5048710"/>
            <a:ext cx="4831233" cy="1080683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缺点：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程序编制相对较复杂。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以上三种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方式的共性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0" y="2304835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 flipH="1">
            <a:off x="2601913" y="2409610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 flipH="1">
            <a:off x="2617788" y="5357597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 flipH="1">
            <a:off x="3041650" y="3827247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MH_Title_1"/>
          <p:cNvSpPr/>
          <p:nvPr>
            <p:custDataLst>
              <p:tags r:id="rId6"/>
            </p:custDataLst>
          </p:nvPr>
        </p:nvSpPr>
        <p:spPr>
          <a:xfrm>
            <a:off x="3175" y="3498635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共性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3" name="MH_SubTitle_2"/>
          <p:cNvSpPr txBox="1"/>
          <p:nvPr>
            <p:custDataLst>
              <p:tags r:id="rId7"/>
            </p:custDataLst>
          </p:nvPr>
        </p:nvSpPr>
        <p:spPr>
          <a:xfrm>
            <a:off x="4029075" y="3589067"/>
            <a:ext cx="5181846" cy="1670106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硬件：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I/O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接口和存储器的读写控制信号、地址信号都是由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发出的。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MH_SubTitle_1"/>
          <p:cNvSpPr txBox="1"/>
          <p:nvPr>
            <p:custDataLst>
              <p:tags r:id="rId8"/>
            </p:custDataLst>
          </p:nvPr>
        </p:nvSpPr>
        <p:spPr>
          <a:xfrm>
            <a:off x="3784600" y="1845239"/>
            <a:ext cx="4831234" cy="1982008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软件： 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外设与内存之间的数据传送是通过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执行程序来完成的（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PIO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方式）；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MH_SubTitle_3"/>
          <p:cNvSpPr txBox="1"/>
          <p:nvPr>
            <p:custDataLst>
              <p:tags r:id="rId9"/>
            </p:custDataLst>
          </p:nvPr>
        </p:nvSpPr>
        <p:spPr>
          <a:xfrm>
            <a:off x="3804208" y="5345702"/>
            <a:ext cx="5092366" cy="999320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缺点：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程序的执行速度限定了传送的最大速度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015" y="1396146"/>
            <a:ext cx="3974165" cy="508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Clr>
                <a:srgbClr val="3333CC"/>
              </a:buClr>
              <a:buSzPct val="60000"/>
            </a:pPr>
            <a:r>
              <a:rPr lang="zh-CN" altLang="en-US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信息的传送均需通过</a:t>
            </a:r>
            <a:r>
              <a:rPr lang="en-US" altLang="zh-CN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endParaRPr lang="zh-CN" altLang="en-US" sz="2800" b="1" kern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输入输出系统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MH_Other_1"/>
          <p:cNvCxnSpPr/>
          <p:nvPr>
            <p:custDataLst>
              <p:tags r:id="rId2"/>
            </p:custDataLst>
          </p:nvPr>
        </p:nvCxnSpPr>
        <p:spPr>
          <a:xfrm flipH="1">
            <a:off x="4115921" y="2494411"/>
            <a:ext cx="0" cy="35877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1514009" y="3286573"/>
            <a:ext cx="2003425" cy="200342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Title_1"/>
          <p:cNvSpPr/>
          <p:nvPr>
            <p:custDataLst>
              <p:tags r:id="rId4"/>
            </p:custDataLst>
          </p:nvPr>
        </p:nvSpPr>
        <p:spPr>
          <a:xfrm>
            <a:off x="1714034" y="3486598"/>
            <a:ext cx="1603375" cy="16033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zh-CN" altLang="en-US" sz="32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1384" y="2786511"/>
            <a:ext cx="355758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输入输出设备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3885734" y="3007173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4"/>
          <p:cNvSpPr/>
          <p:nvPr>
            <p:custDataLst>
              <p:tags r:id="rId7"/>
            </p:custDataLst>
          </p:nvPr>
        </p:nvSpPr>
        <p:spPr>
          <a:xfrm>
            <a:off x="3971459" y="3092898"/>
            <a:ext cx="280987" cy="280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641384" y="3818386"/>
            <a:ext cx="355758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输入输出接口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Other_5"/>
          <p:cNvSpPr/>
          <p:nvPr>
            <p:custDataLst>
              <p:tags r:id="rId9"/>
            </p:custDataLst>
          </p:nvPr>
        </p:nvSpPr>
        <p:spPr>
          <a:xfrm>
            <a:off x="3885734" y="4039048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6"/>
          <p:cNvSpPr/>
          <p:nvPr>
            <p:custDataLst>
              <p:tags r:id="rId10"/>
            </p:custDataLst>
          </p:nvPr>
        </p:nvSpPr>
        <p:spPr>
          <a:xfrm>
            <a:off x="3971459" y="4124773"/>
            <a:ext cx="280987" cy="280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SubTitle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641384" y="4851848"/>
            <a:ext cx="3557587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输入输出软件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Other_7"/>
          <p:cNvSpPr/>
          <p:nvPr>
            <p:custDataLst>
              <p:tags r:id="rId12"/>
            </p:custDataLst>
          </p:nvPr>
        </p:nvSpPr>
        <p:spPr>
          <a:xfrm>
            <a:off x="3885734" y="5070923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MH_Other_8"/>
          <p:cNvSpPr/>
          <p:nvPr>
            <p:custDataLst>
              <p:tags r:id="rId13"/>
            </p:custDataLst>
          </p:nvPr>
        </p:nvSpPr>
        <p:spPr>
          <a:xfrm>
            <a:off x="3971459" y="5156648"/>
            <a:ext cx="280987" cy="280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0011" y="1483619"/>
            <a:ext cx="7571890" cy="83099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计算机系统中除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和内存储器之外的部分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控制方式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SubTitle_2"/>
          <p:cNvSpPr/>
          <p:nvPr>
            <p:custDataLst>
              <p:tags r:id="rId2"/>
            </p:custDataLst>
          </p:nvPr>
        </p:nvSpPr>
        <p:spPr>
          <a:xfrm>
            <a:off x="2136775" y="2143125"/>
            <a:ext cx="1535113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</a:rPr>
              <a:t>01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9" name="MH_Other_1"/>
          <p:cNvSpPr/>
          <p:nvPr>
            <p:custDataLst>
              <p:tags r:id="rId3"/>
            </p:custDataLst>
          </p:nvPr>
        </p:nvSpPr>
        <p:spPr>
          <a:xfrm>
            <a:off x="1771650" y="3249613"/>
            <a:ext cx="2265363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>
              <a:solidFill>
                <a:srgbClr val="FFFFFF"/>
              </a:solidFill>
            </a:endParaRPr>
          </a:p>
        </p:txBody>
      </p:sp>
      <p:sp>
        <p:nvSpPr>
          <p:cNvPr id="10" name="MH_Text_1"/>
          <p:cNvSpPr/>
          <p:nvPr>
            <p:custDataLst>
              <p:tags r:id="rId4"/>
            </p:custDataLst>
          </p:nvPr>
        </p:nvSpPr>
        <p:spPr>
          <a:xfrm>
            <a:off x="1280354" y="3766242"/>
            <a:ext cx="3247954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外设直接与存储器进行数据交换 ，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不再担当数据传输的中介者；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SubTitle_1"/>
          <p:cNvSpPr/>
          <p:nvPr>
            <p:custDataLst>
              <p:tags r:id="rId5"/>
            </p:custDataLst>
          </p:nvPr>
        </p:nvSpPr>
        <p:spPr>
          <a:xfrm>
            <a:off x="5461000" y="2143125"/>
            <a:ext cx="1536700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</a:rPr>
              <a:t>02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2" name="MH_Other_2"/>
          <p:cNvSpPr/>
          <p:nvPr>
            <p:custDataLst>
              <p:tags r:id="rId6"/>
            </p:custDataLst>
          </p:nvPr>
        </p:nvSpPr>
        <p:spPr>
          <a:xfrm>
            <a:off x="5095875" y="3249613"/>
            <a:ext cx="2266950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>
              <a:solidFill>
                <a:srgbClr val="FFFFFF"/>
              </a:solidFill>
            </a:endParaRPr>
          </a:p>
        </p:txBody>
      </p:sp>
      <p:sp>
        <p:nvSpPr>
          <p:cNvPr id="13" name="MH_Text_2"/>
          <p:cNvSpPr/>
          <p:nvPr>
            <p:custDataLst>
              <p:tags r:id="rId7"/>
            </p:custDataLst>
          </p:nvPr>
        </p:nvSpPr>
        <p:spPr>
          <a:xfrm>
            <a:off x="4784699" y="3753672"/>
            <a:ext cx="3534548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总线由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控制器（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DMAC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）进行控制（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要放弃总线控制权），内存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外设的地址和读写控制信号均由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DMAC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提供。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9059" y="157959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控制方式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71600" y="4179888"/>
            <a:ext cx="1219200" cy="2057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38600" y="4179888"/>
            <a:ext cx="1219200" cy="2057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05600" y="4179888"/>
            <a:ext cx="1219200" cy="2057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5257800" y="4637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114800" y="4865688"/>
            <a:ext cx="126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DMAC</a:t>
            </a:r>
            <a:endParaRPr lang="en-US" altLang="zh-CN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934200" y="4789488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外设</a:t>
            </a:r>
            <a:endParaRPr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endParaRPr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600200" y="4941888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endParaRPr lang="en-US" altLang="zh-CN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486400" y="4179888"/>
            <a:ext cx="106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DREQ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590800" y="4637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590800" y="5780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5257800" y="5780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443663" y="1916113"/>
            <a:ext cx="1600200" cy="914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7134225" y="2852738"/>
            <a:ext cx="333375" cy="1296987"/>
          </a:xfrm>
          <a:prstGeom prst="upDownArrow">
            <a:avLst>
              <a:gd name="adj1" fmla="val 50000"/>
              <a:gd name="adj2" fmla="val 77791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791325" y="2144713"/>
            <a:ext cx="126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</a:t>
            </a:r>
            <a:endParaRPr lang="en-US" altLang="zh-CN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914400" y="3121025"/>
            <a:ext cx="838200" cy="457200"/>
          </a:xfrm>
          <a:prstGeom prst="leftArrow">
            <a:avLst>
              <a:gd name="adj1" fmla="val 50000"/>
              <a:gd name="adj2" fmla="val 45825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7620000" y="3121025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752600" y="3240088"/>
            <a:ext cx="5943600" cy="228600"/>
          </a:xfrm>
          <a:prstGeom prst="rect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4284663" y="3500438"/>
            <a:ext cx="0" cy="6794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4953000" y="3500438"/>
            <a:ext cx="0" cy="6794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219700" y="578008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DACK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555875" y="414972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HOLD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555875" y="530066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HLDA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95775" y="343535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3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057400" y="26781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BUS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932363" y="3573463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控制信号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048000" y="3608388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地址信号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  <p:bldP spid="27" grpId="0"/>
      <p:bldP spid="28" grpId="0"/>
      <p:bldP spid="29" grpId="0"/>
      <p:bldP spid="30" grpId="0"/>
      <p:bldP spid="32" grpId="0"/>
      <p:bldP spid="3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控制方式的工作过程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9779" y="1447850"/>
            <a:ext cx="7535732" cy="5130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控制器发出“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传送请求”信号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DREQ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控制器收到请求后，向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发出“总线请求”信号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HOLD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在完成当前总线周期后会立即发出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HLDA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信号，对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HOLD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信号进行响应；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控制器收到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HLDA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信号后，就开始控制总线，并向外设发出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响应信号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DACK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50364" y="1809142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MH_Other_2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22534" y="2593014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MH_Other_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02996" y="4012975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accent3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3" name="MH_Other_4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57640" y="5523734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accent4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控制方式工作过程例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8187" y="2627554"/>
            <a:ext cx="3153554" cy="3182906"/>
          </a:xfrm>
          <a:prstGeom prst="ellipse">
            <a:avLst/>
          </a:prstGeom>
          <a:noFill/>
          <a:ln w="19050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MH_Other_2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2541348" y="2723267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" name="MH_Other_3"/>
          <p:cNvSpPr>
            <a:spLocks noChangeShapeType="1"/>
          </p:cNvSpPr>
          <p:nvPr>
            <p:custDataLst>
              <p:tags r:id="rId4"/>
            </p:custDataLst>
          </p:nvPr>
        </p:nvSpPr>
        <p:spPr bwMode="gray">
          <a:xfrm>
            <a:off x="85405" y="4226012"/>
            <a:ext cx="3483541" cy="0"/>
          </a:xfrm>
          <a:prstGeom prst="line">
            <a:avLst/>
          </a:prstGeom>
          <a:noFill/>
          <a:ln w="2857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MH_Other_4"/>
          <p:cNvSpPr>
            <a:spLocks noChangeShapeType="1"/>
          </p:cNvSpPr>
          <p:nvPr>
            <p:custDataLst>
              <p:tags r:id="rId5"/>
            </p:custDataLst>
          </p:nvPr>
        </p:nvSpPr>
        <p:spPr bwMode="gray">
          <a:xfrm>
            <a:off x="1827176" y="2392538"/>
            <a:ext cx="0" cy="3663845"/>
          </a:xfrm>
          <a:prstGeom prst="line">
            <a:avLst/>
          </a:prstGeom>
          <a:noFill/>
          <a:ln w="2857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30958" y="2808106"/>
            <a:ext cx="2789323" cy="2810920"/>
          </a:xfrm>
          <a:prstGeom prst="ellipse">
            <a:avLst/>
          </a:prstGeom>
          <a:noFill/>
          <a:ln w="952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64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" name="MH_Other_6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749695" y="3145280"/>
            <a:ext cx="2137679" cy="21820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4" name="MH_SubTitle_1"/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2951094" y="2650605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DMAC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向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接口发出读信号；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1134311" y="3537571"/>
            <a:ext cx="1368457" cy="139751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kern="0" dirty="0">
                <a:solidFill>
                  <a:srgbClr val="FFFFFF"/>
                </a:solidFill>
              </a:rPr>
              <a:t>说明</a:t>
            </a:r>
            <a:endParaRPr lang="zh-CN" altLang="en-US" sz="2400" kern="0" dirty="0">
              <a:solidFill>
                <a:srgbClr val="FFFFFF"/>
              </a:solidFill>
            </a:endParaRPr>
          </a:p>
        </p:txBody>
      </p:sp>
      <p:sp>
        <p:nvSpPr>
          <p:cNvPr id="16" name="MH_Other_7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2995329" y="3180179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7" name="MH_Other_8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3225668" y="3637092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8" name="MH_Other_9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3303788" y="4094004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9" name="MH_Other_10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3225668" y="4550916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0" name="MH_Other_11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2995329" y="5007828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1" name="MH_Other_12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536585" y="5455216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2" name="MH_SubTitle_2"/>
          <p:cNvSpPr>
            <a:spLocks noChangeArrowheads="1"/>
          </p:cNvSpPr>
          <p:nvPr>
            <p:custDataLst>
              <p:tags r:id="rId16"/>
            </p:custDataLst>
          </p:nvPr>
        </p:nvSpPr>
        <p:spPr bwMode="black">
          <a:xfrm>
            <a:off x="3342473" y="3120986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向地址总线上发出存储器的地址；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MH_SubTitle_3"/>
          <p:cNvSpPr>
            <a:spLocks noChangeArrowheads="1"/>
          </p:cNvSpPr>
          <p:nvPr>
            <p:custDataLst>
              <p:tags r:id="rId17"/>
            </p:custDataLst>
          </p:nvPr>
        </p:nvSpPr>
        <p:spPr bwMode="black">
          <a:xfrm>
            <a:off x="3577603" y="3591368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发出存储器写信号和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AEN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信号；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MH_SubTitle_4"/>
          <p:cNvSpPr>
            <a:spLocks noChangeArrowheads="1"/>
          </p:cNvSpPr>
          <p:nvPr>
            <p:custDataLst>
              <p:tags r:id="rId18"/>
            </p:custDataLst>
          </p:nvPr>
        </p:nvSpPr>
        <p:spPr bwMode="black">
          <a:xfrm>
            <a:off x="3691139" y="4061750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传送数据并自动修改地址和字节计数器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MH_SubTitle_5"/>
          <p:cNvSpPr>
            <a:spLocks noChangeArrowheads="1"/>
          </p:cNvSpPr>
          <p:nvPr>
            <p:custDataLst>
              <p:tags r:id="rId19"/>
            </p:custDataLst>
          </p:nvPr>
        </p:nvSpPr>
        <p:spPr bwMode="black">
          <a:xfrm>
            <a:off x="3691139" y="4439799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判断是否需要重复传送操作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MH_SubTitle_6"/>
          <p:cNvSpPr>
            <a:spLocks noChangeArrowheads="1"/>
          </p:cNvSpPr>
          <p:nvPr>
            <p:custDataLst>
              <p:tags r:id="rId20"/>
            </p:custDataLst>
          </p:nvPr>
        </p:nvSpPr>
        <p:spPr bwMode="black">
          <a:xfrm>
            <a:off x="3212819" y="5002513"/>
            <a:ext cx="61721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若数据传送完，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控制器撤销发往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HOLD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信号；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MH_SubTitle_7"/>
          <p:cNvSpPr>
            <a:spLocks noChangeArrowheads="1"/>
          </p:cNvSpPr>
          <p:nvPr>
            <p:custDataLst>
              <p:tags r:id="rId21"/>
            </p:custDataLst>
          </p:nvPr>
        </p:nvSpPr>
        <p:spPr bwMode="black">
          <a:xfrm>
            <a:off x="2924583" y="5472896"/>
            <a:ext cx="5607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检测到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HOLD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失效后，则撤销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HLDA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信号，并在下一时钟周期重新开始控制总线。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51918" y="1491459"/>
            <a:ext cx="5495391" cy="46166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例：从外设向内存传送若干字节数据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工作方式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5513388" y="3873500"/>
            <a:ext cx="1398587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 rot="10800000">
            <a:off x="2111375" y="3422650"/>
            <a:ext cx="1398588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>
            <a:off x="5902325" y="2393950"/>
            <a:ext cx="31750" cy="13827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854075" y="3822700"/>
            <a:ext cx="33338" cy="1381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6"/>
            </p:custDataLst>
          </p:nvPr>
        </p:nvSpPr>
        <p:spPr>
          <a:xfrm>
            <a:off x="3363913" y="2654300"/>
            <a:ext cx="2398712" cy="2408238"/>
          </a:xfrm>
          <a:custGeom>
            <a:avLst/>
            <a:gdLst>
              <a:gd name="connsiteX0" fmla="*/ 1269440 w 2545728"/>
              <a:gd name="connsiteY0" fmla="*/ 0 h 2555827"/>
              <a:gd name="connsiteX1" fmla="*/ 1398396 w 2545728"/>
              <a:gd name="connsiteY1" fmla="*/ 6511 h 2555827"/>
              <a:gd name="connsiteX2" fmla="*/ 2545728 w 2545728"/>
              <a:gd name="connsiteY2" fmla="*/ 1277913 h 2555827"/>
              <a:gd name="connsiteX3" fmla="*/ 1398396 w 2545728"/>
              <a:gd name="connsiteY3" fmla="*/ 2549315 h 2555827"/>
              <a:gd name="connsiteX4" fmla="*/ 1269440 w 2545728"/>
              <a:gd name="connsiteY4" fmla="*/ 2555827 h 2555827"/>
              <a:gd name="connsiteX5" fmla="*/ 1142416 w 2545728"/>
              <a:gd name="connsiteY5" fmla="*/ 2549413 h 2555827"/>
              <a:gd name="connsiteX6" fmla="*/ 1132157 w 2545728"/>
              <a:gd name="connsiteY6" fmla="*/ 2548044 h 2555827"/>
              <a:gd name="connsiteX7" fmla="*/ 1017127 w 2545728"/>
              <a:gd name="connsiteY7" fmla="*/ 2530489 h 2555827"/>
              <a:gd name="connsiteX8" fmla="*/ 1005921 w 2545728"/>
              <a:gd name="connsiteY8" fmla="*/ 2527977 h 2555827"/>
              <a:gd name="connsiteX9" fmla="*/ 893396 w 2545728"/>
              <a:gd name="connsiteY9" fmla="*/ 2499044 h 2555827"/>
              <a:gd name="connsiteX10" fmla="*/ 888250 w 2545728"/>
              <a:gd name="connsiteY10" fmla="*/ 2497409 h 2555827"/>
              <a:gd name="connsiteX11" fmla="*/ 773697 w 2545728"/>
              <a:gd name="connsiteY11" fmla="*/ 2455481 h 2555827"/>
              <a:gd name="connsiteX12" fmla="*/ 458225 w 2545728"/>
              <a:gd name="connsiteY12" fmla="*/ 2264080 h 2555827"/>
              <a:gd name="connsiteX13" fmla="*/ 408745 w 2545728"/>
              <a:gd name="connsiteY13" fmla="*/ 2219110 h 2555827"/>
              <a:gd name="connsiteX14" fmla="*/ 344960 w 2545728"/>
              <a:gd name="connsiteY14" fmla="*/ 2156829 h 2555827"/>
              <a:gd name="connsiteX15" fmla="*/ 284985 w 2545728"/>
              <a:gd name="connsiteY15" fmla="*/ 2090840 h 2555827"/>
              <a:gd name="connsiteX16" fmla="*/ 19116 w 2545728"/>
              <a:gd name="connsiteY16" fmla="*/ 1535475 h 2555827"/>
              <a:gd name="connsiteX17" fmla="*/ 0 w 2545728"/>
              <a:gd name="connsiteY17" fmla="*/ 1410221 h 2555827"/>
              <a:gd name="connsiteX18" fmla="*/ 228347 w 2545728"/>
              <a:gd name="connsiteY18" fmla="*/ 1410221 h 2555827"/>
              <a:gd name="connsiteX19" fmla="*/ 240408 w 2545728"/>
              <a:gd name="connsiteY19" fmla="*/ 1489248 h 2555827"/>
              <a:gd name="connsiteX20" fmla="*/ 291840 w 2545728"/>
              <a:gd name="connsiteY20" fmla="*/ 1662418 h 2555827"/>
              <a:gd name="connsiteX21" fmla="*/ 348446 w 2545728"/>
              <a:gd name="connsiteY21" fmla="*/ 1776414 h 2555827"/>
              <a:gd name="connsiteX22" fmla="*/ 349090 w 2545728"/>
              <a:gd name="connsiteY22" fmla="*/ 1777750 h 2555827"/>
              <a:gd name="connsiteX23" fmla="*/ 349199 w 2545728"/>
              <a:gd name="connsiteY23" fmla="*/ 1777929 h 2555827"/>
              <a:gd name="connsiteX24" fmla="*/ 370916 w 2545728"/>
              <a:gd name="connsiteY24" fmla="*/ 1821664 h 2555827"/>
              <a:gd name="connsiteX25" fmla="*/ 400016 w 2545728"/>
              <a:gd name="connsiteY25" fmla="*/ 1861575 h 2555827"/>
              <a:gd name="connsiteX26" fmla="*/ 401616 w 2545728"/>
              <a:gd name="connsiteY26" fmla="*/ 1864209 h 2555827"/>
              <a:gd name="connsiteX27" fmla="*/ 414450 w 2545728"/>
              <a:gd name="connsiteY27" fmla="*/ 1881371 h 2555827"/>
              <a:gd name="connsiteX28" fmla="*/ 474813 w 2545728"/>
              <a:gd name="connsiteY28" fmla="*/ 1964161 h 2555827"/>
              <a:gd name="connsiteX29" fmla="*/ 516043 w 2545728"/>
              <a:gd name="connsiteY29" fmla="*/ 2004419 h 2555827"/>
              <a:gd name="connsiteX30" fmla="*/ 529662 w 2545728"/>
              <a:gd name="connsiteY30" fmla="*/ 2019403 h 2555827"/>
              <a:gd name="connsiteX31" fmla="*/ 554636 w 2545728"/>
              <a:gd name="connsiteY31" fmla="*/ 2042101 h 2555827"/>
              <a:gd name="connsiteX32" fmla="*/ 600705 w 2545728"/>
              <a:gd name="connsiteY32" fmla="*/ 2087083 h 2555827"/>
              <a:gd name="connsiteX33" fmla="*/ 647418 w 2545728"/>
              <a:gd name="connsiteY33" fmla="*/ 2119454 h 2555827"/>
              <a:gd name="connsiteX34" fmla="*/ 684856 w 2545728"/>
              <a:gd name="connsiteY34" fmla="*/ 2147449 h 2555827"/>
              <a:gd name="connsiteX35" fmla="*/ 708873 w 2545728"/>
              <a:gd name="connsiteY35" fmla="*/ 2162040 h 2555827"/>
              <a:gd name="connsiteX36" fmla="*/ 745768 w 2545728"/>
              <a:gd name="connsiteY36" fmla="*/ 2187607 h 2555827"/>
              <a:gd name="connsiteX37" fmla="*/ 768126 w 2545728"/>
              <a:gd name="connsiteY37" fmla="*/ 2198038 h 2555827"/>
              <a:gd name="connsiteX38" fmla="*/ 771315 w 2545728"/>
              <a:gd name="connsiteY38" fmla="*/ 2199975 h 2555827"/>
              <a:gd name="connsiteX39" fmla="*/ 862980 w 2545728"/>
              <a:gd name="connsiteY39" fmla="*/ 2244132 h 2555827"/>
              <a:gd name="connsiteX40" fmla="*/ 881310 w 2545728"/>
              <a:gd name="connsiteY40" fmla="*/ 2250841 h 2555827"/>
              <a:gd name="connsiteX41" fmla="*/ 907176 w 2545728"/>
              <a:gd name="connsiteY41" fmla="*/ 2262908 h 2555827"/>
              <a:gd name="connsiteX42" fmla="*/ 993126 w 2545728"/>
              <a:gd name="connsiteY42" fmla="*/ 2290216 h 2555827"/>
              <a:gd name="connsiteX43" fmla="*/ 1057709 w 2545728"/>
              <a:gd name="connsiteY43" fmla="*/ 2304692 h 2555827"/>
              <a:gd name="connsiteX44" fmla="*/ 1059817 w 2545728"/>
              <a:gd name="connsiteY44" fmla="*/ 2305234 h 2555827"/>
              <a:gd name="connsiteX45" fmla="*/ 1060789 w 2545728"/>
              <a:gd name="connsiteY45" fmla="*/ 2305383 h 2555827"/>
              <a:gd name="connsiteX46" fmla="*/ 1082104 w 2545728"/>
              <a:gd name="connsiteY46" fmla="*/ 2310160 h 2555827"/>
              <a:gd name="connsiteX47" fmla="*/ 1161396 w 2545728"/>
              <a:gd name="connsiteY47" fmla="*/ 2320737 h 2555827"/>
              <a:gd name="connsiteX48" fmla="*/ 1163936 w 2545728"/>
              <a:gd name="connsiteY48" fmla="*/ 2321124 h 2555827"/>
              <a:gd name="connsiteX49" fmla="*/ 1164525 w 2545728"/>
              <a:gd name="connsiteY49" fmla="*/ 2321154 h 2555827"/>
              <a:gd name="connsiteX50" fmla="*/ 1173756 w 2545728"/>
              <a:gd name="connsiteY50" fmla="*/ 2322385 h 2555827"/>
              <a:gd name="connsiteX51" fmla="*/ 1267728 w 2545728"/>
              <a:gd name="connsiteY51" fmla="*/ 2326538 h 2555827"/>
              <a:gd name="connsiteX52" fmla="*/ 1269440 w 2545728"/>
              <a:gd name="connsiteY52" fmla="*/ 2326452 h 2555827"/>
              <a:gd name="connsiteX53" fmla="*/ 1271152 w 2545728"/>
              <a:gd name="connsiteY53" fmla="*/ 2326538 h 2555827"/>
              <a:gd name="connsiteX54" fmla="*/ 2319777 w 2545728"/>
              <a:gd name="connsiteY54" fmla="*/ 1277913 h 2555827"/>
              <a:gd name="connsiteX55" fmla="*/ 1271152 w 2545728"/>
              <a:gd name="connsiteY55" fmla="*/ 229288 h 2555827"/>
              <a:gd name="connsiteX56" fmla="*/ 1269440 w 2545728"/>
              <a:gd name="connsiteY56" fmla="*/ 229375 h 2555827"/>
              <a:gd name="connsiteX57" fmla="*/ 1267728 w 2545728"/>
              <a:gd name="connsiteY57" fmla="*/ 229288 h 2555827"/>
              <a:gd name="connsiteX58" fmla="*/ 1267728 w 2545728"/>
              <a:gd name="connsiteY58" fmla="*/ 86 h 2555827"/>
              <a:gd name="connsiteX59" fmla="*/ 1269440 w 2545728"/>
              <a:gd name="connsiteY59" fmla="*/ 0 h 255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545728" h="2555827">
                <a:moveTo>
                  <a:pt x="1269440" y="0"/>
                </a:moveTo>
                <a:lnTo>
                  <a:pt x="1398396" y="6511"/>
                </a:lnTo>
                <a:cubicBezTo>
                  <a:pt x="2042836" y="71958"/>
                  <a:pt x="2545728" y="616207"/>
                  <a:pt x="2545728" y="1277913"/>
                </a:cubicBezTo>
                <a:cubicBezTo>
                  <a:pt x="2545728" y="1939619"/>
                  <a:pt x="2042836" y="2483869"/>
                  <a:pt x="1398396" y="2549315"/>
                </a:cubicBezTo>
                <a:lnTo>
                  <a:pt x="1269440" y="2555827"/>
                </a:lnTo>
                <a:lnTo>
                  <a:pt x="1142416" y="2549413"/>
                </a:lnTo>
                <a:lnTo>
                  <a:pt x="1132157" y="2548044"/>
                </a:lnTo>
                <a:lnTo>
                  <a:pt x="1017127" y="2530489"/>
                </a:lnTo>
                <a:lnTo>
                  <a:pt x="1005921" y="2527977"/>
                </a:lnTo>
                <a:lnTo>
                  <a:pt x="893396" y="2499044"/>
                </a:lnTo>
                <a:lnTo>
                  <a:pt x="888250" y="2497409"/>
                </a:lnTo>
                <a:lnTo>
                  <a:pt x="773697" y="2455481"/>
                </a:lnTo>
                <a:cubicBezTo>
                  <a:pt x="659023" y="2406979"/>
                  <a:pt x="552903" y="2342215"/>
                  <a:pt x="458225" y="2264080"/>
                </a:cubicBezTo>
                <a:lnTo>
                  <a:pt x="408745" y="2219110"/>
                </a:lnTo>
                <a:lnTo>
                  <a:pt x="344960" y="2156829"/>
                </a:lnTo>
                <a:lnTo>
                  <a:pt x="284985" y="2090840"/>
                </a:lnTo>
                <a:cubicBezTo>
                  <a:pt x="154761" y="1933044"/>
                  <a:pt x="61677" y="1743462"/>
                  <a:pt x="19116" y="1535475"/>
                </a:cubicBezTo>
                <a:lnTo>
                  <a:pt x="0" y="1410221"/>
                </a:lnTo>
                <a:lnTo>
                  <a:pt x="228347" y="1410221"/>
                </a:lnTo>
                <a:lnTo>
                  <a:pt x="240408" y="1489248"/>
                </a:lnTo>
                <a:cubicBezTo>
                  <a:pt x="252631" y="1548978"/>
                  <a:pt x="269931" y="1606859"/>
                  <a:pt x="291840" y="1662418"/>
                </a:cubicBezTo>
                <a:lnTo>
                  <a:pt x="348446" y="1776414"/>
                </a:lnTo>
                <a:lnTo>
                  <a:pt x="349090" y="1777750"/>
                </a:lnTo>
                <a:lnTo>
                  <a:pt x="349199" y="1777929"/>
                </a:lnTo>
                <a:lnTo>
                  <a:pt x="370916" y="1821664"/>
                </a:lnTo>
                <a:lnTo>
                  <a:pt x="400016" y="1861575"/>
                </a:lnTo>
                <a:lnTo>
                  <a:pt x="401616" y="1864209"/>
                </a:lnTo>
                <a:lnTo>
                  <a:pt x="414450" y="1881371"/>
                </a:lnTo>
                <a:lnTo>
                  <a:pt x="474813" y="1964161"/>
                </a:lnTo>
                <a:lnTo>
                  <a:pt x="516043" y="2004419"/>
                </a:lnTo>
                <a:lnTo>
                  <a:pt x="529662" y="2019403"/>
                </a:lnTo>
                <a:lnTo>
                  <a:pt x="554636" y="2042101"/>
                </a:lnTo>
                <a:lnTo>
                  <a:pt x="600705" y="2087083"/>
                </a:lnTo>
                <a:lnTo>
                  <a:pt x="647418" y="2119454"/>
                </a:lnTo>
                <a:lnTo>
                  <a:pt x="684856" y="2147449"/>
                </a:lnTo>
                <a:lnTo>
                  <a:pt x="708873" y="2162040"/>
                </a:lnTo>
                <a:lnTo>
                  <a:pt x="745768" y="2187607"/>
                </a:lnTo>
                <a:lnTo>
                  <a:pt x="768126" y="2198038"/>
                </a:lnTo>
                <a:lnTo>
                  <a:pt x="771315" y="2199975"/>
                </a:lnTo>
                <a:cubicBezTo>
                  <a:pt x="801032" y="2216118"/>
                  <a:pt x="831616" y="2230866"/>
                  <a:pt x="862980" y="2244132"/>
                </a:cubicBezTo>
                <a:lnTo>
                  <a:pt x="881310" y="2250841"/>
                </a:lnTo>
                <a:lnTo>
                  <a:pt x="907176" y="2262908"/>
                </a:lnTo>
                <a:cubicBezTo>
                  <a:pt x="935282" y="2273199"/>
                  <a:pt x="963952" y="2282322"/>
                  <a:pt x="993126" y="2290216"/>
                </a:cubicBezTo>
                <a:lnTo>
                  <a:pt x="1057709" y="2304692"/>
                </a:lnTo>
                <a:lnTo>
                  <a:pt x="1059817" y="2305234"/>
                </a:lnTo>
                <a:lnTo>
                  <a:pt x="1060789" y="2305383"/>
                </a:lnTo>
                <a:lnTo>
                  <a:pt x="1082104" y="2310160"/>
                </a:lnTo>
                <a:lnTo>
                  <a:pt x="1161396" y="2320737"/>
                </a:lnTo>
                <a:lnTo>
                  <a:pt x="1163936" y="2321124"/>
                </a:lnTo>
                <a:lnTo>
                  <a:pt x="1164525" y="2321154"/>
                </a:lnTo>
                <a:lnTo>
                  <a:pt x="1173756" y="2322385"/>
                </a:lnTo>
                <a:cubicBezTo>
                  <a:pt x="1204713" y="2325134"/>
                  <a:pt x="1236057" y="2326538"/>
                  <a:pt x="1267728" y="2326538"/>
                </a:cubicBezTo>
                <a:lnTo>
                  <a:pt x="1269440" y="2326452"/>
                </a:lnTo>
                <a:lnTo>
                  <a:pt x="1271152" y="2326538"/>
                </a:lnTo>
                <a:cubicBezTo>
                  <a:pt x="1850292" y="2326538"/>
                  <a:pt x="2319777" y="1857053"/>
                  <a:pt x="2319777" y="1277913"/>
                </a:cubicBezTo>
                <a:cubicBezTo>
                  <a:pt x="2319777" y="698773"/>
                  <a:pt x="1850292" y="229288"/>
                  <a:pt x="1271152" y="229288"/>
                </a:cubicBezTo>
                <a:lnTo>
                  <a:pt x="1269440" y="229375"/>
                </a:lnTo>
                <a:lnTo>
                  <a:pt x="1267728" y="229288"/>
                </a:lnTo>
                <a:lnTo>
                  <a:pt x="1267728" y="86"/>
                </a:lnTo>
                <a:lnTo>
                  <a:pt x="12694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MH_Other_6"/>
          <p:cNvSpPr/>
          <p:nvPr>
            <p:custDataLst>
              <p:tags r:id="rId7"/>
            </p:custDataLst>
          </p:nvPr>
        </p:nvSpPr>
        <p:spPr>
          <a:xfrm>
            <a:off x="4229100" y="2220913"/>
            <a:ext cx="1588" cy="0"/>
          </a:xfrm>
          <a:custGeom>
            <a:avLst/>
            <a:gdLst>
              <a:gd name="connsiteX0" fmla="*/ 0 w 1712"/>
              <a:gd name="connsiteY0" fmla="*/ 0 h 173"/>
              <a:gd name="connsiteX1" fmla="*/ 1712 w 1712"/>
              <a:gd name="connsiteY1" fmla="*/ 87 h 173"/>
              <a:gd name="connsiteX2" fmla="*/ 0 w 1712"/>
              <a:gd name="connsiteY2" fmla="*/ 173 h 173"/>
              <a:gd name="connsiteX3" fmla="*/ 0 w 1712"/>
              <a:gd name="connsiteY3" fmla="*/ 0 h 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" h="173">
                <a:moveTo>
                  <a:pt x="0" y="0"/>
                </a:moveTo>
                <a:lnTo>
                  <a:pt x="1712" y="87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MH_Other_7"/>
          <p:cNvSpPr/>
          <p:nvPr>
            <p:custDataLst>
              <p:tags r:id="rId8"/>
            </p:custDataLst>
          </p:nvPr>
        </p:nvSpPr>
        <p:spPr>
          <a:xfrm>
            <a:off x="3363913" y="2654300"/>
            <a:ext cx="1155700" cy="1285875"/>
          </a:xfrm>
          <a:custGeom>
            <a:avLst/>
            <a:gdLst>
              <a:gd name="connsiteX0" fmla="*/ 1274576 w 1276288"/>
              <a:gd name="connsiteY0" fmla="*/ 0 h 1398633"/>
              <a:gd name="connsiteX1" fmla="*/ 1274576 w 1276288"/>
              <a:gd name="connsiteY1" fmla="*/ 229202 h 1398633"/>
              <a:gd name="connsiteX2" fmla="*/ 1276288 w 1276288"/>
              <a:gd name="connsiteY2" fmla="*/ 229289 h 1398633"/>
              <a:gd name="connsiteX3" fmla="*/ 1170784 w 1276288"/>
              <a:gd name="connsiteY3" fmla="*/ 234616 h 1398633"/>
              <a:gd name="connsiteX4" fmla="*/ 229375 w 1276288"/>
              <a:gd name="connsiteY4" fmla="*/ 1277827 h 1398633"/>
              <a:gd name="connsiteX5" fmla="*/ 234789 w 1276288"/>
              <a:gd name="connsiteY5" fmla="*/ 1385043 h 1398633"/>
              <a:gd name="connsiteX6" fmla="*/ 236863 w 1276288"/>
              <a:gd name="connsiteY6" fmla="*/ 1398633 h 1398633"/>
              <a:gd name="connsiteX7" fmla="*/ 6100 w 1276288"/>
              <a:gd name="connsiteY7" fmla="*/ 1398633 h 1398633"/>
              <a:gd name="connsiteX8" fmla="*/ 0 w 1276288"/>
              <a:gd name="connsiteY8" fmla="*/ 1277827 h 1398633"/>
              <a:gd name="connsiteX9" fmla="*/ 1147332 w 1276288"/>
              <a:gd name="connsiteY9" fmla="*/ 6425 h 139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6288" h="1398633">
                <a:moveTo>
                  <a:pt x="1274576" y="0"/>
                </a:moveTo>
                <a:lnTo>
                  <a:pt x="1274576" y="229202"/>
                </a:lnTo>
                <a:lnTo>
                  <a:pt x="1276288" y="229289"/>
                </a:lnTo>
                <a:lnTo>
                  <a:pt x="1170784" y="234616"/>
                </a:lnTo>
                <a:cubicBezTo>
                  <a:pt x="642008" y="288316"/>
                  <a:pt x="229375" y="734883"/>
                  <a:pt x="229375" y="1277827"/>
                </a:cubicBezTo>
                <a:cubicBezTo>
                  <a:pt x="229375" y="1314023"/>
                  <a:pt x="231209" y="1349791"/>
                  <a:pt x="234789" y="1385043"/>
                </a:cubicBezTo>
                <a:lnTo>
                  <a:pt x="236863" y="1398633"/>
                </a:lnTo>
                <a:lnTo>
                  <a:pt x="6100" y="1398633"/>
                </a:lnTo>
                <a:lnTo>
                  <a:pt x="0" y="1277827"/>
                </a:lnTo>
                <a:cubicBezTo>
                  <a:pt x="0" y="616121"/>
                  <a:pt x="502893" y="71872"/>
                  <a:pt x="1147332" y="64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MH_Text_1"/>
          <p:cNvSpPr/>
          <p:nvPr>
            <p:custDataLst>
              <p:tags r:id="rId9"/>
            </p:custDataLst>
          </p:nvPr>
        </p:nvSpPr>
        <p:spPr>
          <a:xfrm>
            <a:off x="715384" y="4427538"/>
            <a:ext cx="2588204" cy="8191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周期只传送一个字节或一个字就立即释放总线。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10"/>
            </p:custDataLst>
          </p:nvPr>
        </p:nvSpPr>
        <p:spPr>
          <a:xfrm>
            <a:off x="1016000" y="3981450"/>
            <a:ext cx="1989138" cy="4619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周期窃取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Text_2"/>
          <p:cNvSpPr/>
          <p:nvPr>
            <p:custDataLst>
              <p:tags r:id="rId11"/>
            </p:custDataLst>
          </p:nvPr>
        </p:nvSpPr>
        <p:spPr>
          <a:xfrm>
            <a:off x="5684214" y="3000376"/>
            <a:ext cx="3024187" cy="8191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1">
              <a:lnSpc>
                <a:spcPct val="120000"/>
              </a:lnSpc>
              <a:spcBef>
                <a:spcPct val="5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DMAC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在申请到总线后，将一块数据传送完后才释放总线，而不管中间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DREQ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是否有效。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SubTitle_2"/>
          <p:cNvSpPr/>
          <p:nvPr>
            <p:custDataLst>
              <p:tags r:id="rId12"/>
            </p:custDataLst>
          </p:nvPr>
        </p:nvSpPr>
        <p:spPr>
          <a:xfrm>
            <a:off x="6088063" y="2576513"/>
            <a:ext cx="1989137" cy="46196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数据块传送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周期窃取的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81438" y="2327145"/>
            <a:ext cx="179387" cy="179387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78488" y="2893882"/>
            <a:ext cx="215900" cy="179388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445150" y="5456107"/>
            <a:ext cx="215900" cy="179388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326088" y="1888995"/>
            <a:ext cx="0" cy="328612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357713" y="1642932"/>
            <a:ext cx="1936750" cy="246063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允许</a:t>
            </a: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endParaRPr lang="en-US" altLang="zh-CN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311800" y="2870070"/>
            <a:ext cx="0" cy="28733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343425" y="3155820"/>
            <a:ext cx="1936750" cy="246062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DMAC</a:t>
            </a: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请求总线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311800" y="3401882"/>
            <a:ext cx="0" cy="24606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043388" y="3647945"/>
            <a:ext cx="2519362" cy="246062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</a:t>
            </a:r>
            <a:r>
              <a:rPr lang="en-US" altLang="zh-CN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DMAC</a:t>
            </a: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获总线控制权</a:t>
            </a:r>
            <a:endParaRPr lang="zh-CN" altLang="en-US" sz="1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311800" y="3894007"/>
            <a:ext cx="0" cy="24765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343425" y="4141657"/>
            <a:ext cx="1936750" cy="246063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传送一个数据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3205313" y="5127495"/>
            <a:ext cx="2212975" cy="333375"/>
          </a:xfrm>
          <a:prstGeom prst="flowChartDecision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块结束？</a:t>
            </a:r>
            <a:endParaRPr lang="zh-CN" altLang="en-US" sz="1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4311800" y="5456107"/>
            <a:ext cx="0" cy="24606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205313" y="5702170"/>
            <a:ext cx="2212975" cy="246062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释放总线至少一个总线周期</a:t>
            </a:r>
            <a:endParaRPr lang="zh-CN" altLang="en-US" sz="1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418288" y="5292595"/>
            <a:ext cx="136683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4311800" y="4387720"/>
            <a:ext cx="0" cy="246062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3343425" y="4633782"/>
            <a:ext cx="1936750" cy="247650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地址增量，计数器减量</a:t>
            </a:r>
            <a:endParaRPr lang="zh-CN" altLang="en-US" sz="1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4311800" y="4881432"/>
            <a:ext cx="0" cy="24606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532213" y="2549395"/>
            <a:ext cx="395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2522688" y="2050920"/>
            <a:ext cx="0" cy="4318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2527450" y="2054095"/>
            <a:ext cx="179863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946925" y="6375270"/>
            <a:ext cx="1658938" cy="246062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DMAC</a:t>
            </a: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释放总线</a:t>
            </a:r>
            <a:endParaRPr lang="zh-CN" altLang="en-US" sz="1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4311800" y="5948232"/>
            <a:ext cx="0" cy="431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6785125" y="5292595"/>
            <a:ext cx="0" cy="10795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5556400" y="5019545"/>
            <a:ext cx="293688" cy="200025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AutoShape 29"/>
          <p:cNvSpPr>
            <a:spLocks noChangeArrowheads="1"/>
          </p:cNvSpPr>
          <p:nvPr/>
        </p:nvSpPr>
        <p:spPr bwMode="auto">
          <a:xfrm>
            <a:off x="2925913" y="2219195"/>
            <a:ext cx="2765425" cy="657225"/>
          </a:xfrm>
          <a:prstGeom prst="flowChartDecision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测试</a:t>
            </a:r>
            <a:r>
              <a:rPr lang="en-US" altLang="zh-CN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DREQ DMA</a:t>
            </a: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请求？</a:t>
            </a:r>
            <a:endParaRPr lang="zh-CN" altLang="en-US" sz="1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2522688" y="6376857"/>
            <a:ext cx="178435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控制方式的优缺点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SubTitle_2"/>
          <p:cNvSpPr/>
          <p:nvPr>
            <p:custDataLst>
              <p:tags r:id="rId2"/>
            </p:custDataLst>
          </p:nvPr>
        </p:nvSpPr>
        <p:spPr>
          <a:xfrm>
            <a:off x="2136775" y="2143125"/>
            <a:ext cx="1535113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endParaRPr lang="zh-CN" altLang="en-US" sz="32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1"/>
          <p:cNvSpPr/>
          <p:nvPr>
            <p:custDataLst>
              <p:tags r:id="rId3"/>
            </p:custDataLst>
          </p:nvPr>
        </p:nvSpPr>
        <p:spPr>
          <a:xfrm>
            <a:off x="1771650" y="3249613"/>
            <a:ext cx="2265363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Text_1"/>
          <p:cNvSpPr/>
          <p:nvPr>
            <p:custDataLst>
              <p:tags r:id="rId4"/>
            </p:custDataLst>
          </p:nvPr>
        </p:nvSpPr>
        <p:spPr>
          <a:xfrm>
            <a:off x="1280354" y="3766242"/>
            <a:ext cx="3247954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数据传输由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硬件来控制，数据直接在内存和外设之间交换，可以达到很高的传输速率。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SubTitle_1"/>
          <p:cNvSpPr/>
          <p:nvPr>
            <p:custDataLst>
              <p:tags r:id="rId5"/>
            </p:custDataLst>
          </p:nvPr>
        </p:nvSpPr>
        <p:spPr>
          <a:xfrm>
            <a:off x="5461000" y="2143125"/>
            <a:ext cx="1536700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endParaRPr lang="zh-CN" altLang="en-US" sz="32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2"/>
          <p:cNvSpPr/>
          <p:nvPr>
            <p:custDataLst>
              <p:tags r:id="rId6"/>
            </p:custDataLst>
          </p:nvPr>
        </p:nvSpPr>
        <p:spPr>
          <a:xfrm>
            <a:off x="5095875" y="3249613"/>
            <a:ext cx="2266950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Text_2"/>
          <p:cNvSpPr/>
          <p:nvPr>
            <p:custDataLst>
              <p:tags r:id="rId7"/>
            </p:custDataLst>
          </p:nvPr>
        </p:nvSpPr>
        <p:spPr>
          <a:xfrm>
            <a:off x="4784699" y="3753672"/>
            <a:ext cx="3534548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控制复杂，硬件成本相对较高。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中断技术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ïşlíḋe"/>
          <p:cNvGrpSpPr/>
          <p:nvPr/>
        </p:nvGrpSpPr>
        <p:grpSpPr>
          <a:xfrm>
            <a:off x="-343285" y="2968104"/>
            <a:ext cx="3037514" cy="2452180"/>
            <a:chOff x="673100" y="2377471"/>
            <a:chExt cx="4050018" cy="3269572"/>
          </a:xfrm>
        </p:grpSpPr>
        <p:sp>
          <p:nvSpPr>
            <p:cNvPr id="9" name="iṥľïḍé"/>
            <p:cNvSpPr/>
            <p:nvPr/>
          </p:nvSpPr>
          <p:spPr bwMode="auto">
            <a:xfrm>
              <a:off x="1790615" y="2486370"/>
              <a:ext cx="2932503" cy="2922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0" name="íṣlîḑè"/>
            <p:cNvSpPr/>
            <p:nvPr/>
          </p:nvSpPr>
          <p:spPr bwMode="auto">
            <a:xfrm>
              <a:off x="2138055" y="3915026"/>
              <a:ext cx="168535" cy="264469"/>
            </a:xfrm>
            <a:custGeom>
              <a:avLst/>
              <a:gdLst>
                <a:gd name="T0" fmla="*/ 6 w 43"/>
                <a:gd name="T1" fmla="*/ 6 h 68"/>
                <a:gd name="T2" fmla="*/ 1 w 43"/>
                <a:gd name="T3" fmla="*/ 15 h 68"/>
                <a:gd name="T4" fmla="*/ 16 w 43"/>
                <a:gd name="T5" fmla="*/ 62 h 68"/>
                <a:gd name="T6" fmla="*/ 25 w 43"/>
                <a:gd name="T7" fmla="*/ 67 h 68"/>
                <a:gd name="T8" fmla="*/ 43 w 43"/>
                <a:gd name="T9" fmla="*/ 61 h 68"/>
                <a:gd name="T10" fmla="*/ 23 w 43"/>
                <a:gd name="T11" fmla="*/ 0 h 68"/>
                <a:gd name="T12" fmla="*/ 6 w 43"/>
                <a:gd name="T13" fmla="*/ 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8">
                  <a:moveTo>
                    <a:pt x="6" y="6"/>
                  </a:moveTo>
                  <a:cubicBezTo>
                    <a:pt x="2" y="7"/>
                    <a:pt x="0" y="11"/>
                    <a:pt x="1" y="15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7" y="66"/>
                    <a:pt x="21" y="68"/>
                    <a:pt x="25" y="67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sp>
          <p:nvSpPr>
            <p:cNvPr id="11" name="ïşḷíde"/>
            <p:cNvSpPr/>
            <p:nvPr/>
          </p:nvSpPr>
          <p:spPr bwMode="auto">
            <a:xfrm>
              <a:off x="2231398" y="3396458"/>
              <a:ext cx="847860" cy="923051"/>
            </a:xfrm>
            <a:custGeom>
              <a:avLst/>
              <a:gdLst>
                <a:gd name="T0" fmla="*/ 162 w 217"/>
                <a:gd name="T1" fmla="*/ 0 h 237"/>
                <a:gd name="T2" fmla="*/ 161 w 217"/>
                <a:gd name="T3" fmla="*/ 0 h 237"/>
                <a:gd name="T4" fmla="*/ 2 w 217"/>
                <a:gd name="T5" fmla="*/ 50 h 237"/>
                <a:gd name="T6" fmla="*/ 6 w 217"/>
                <a:gd name="T7" fmla="*/ 131 h 237"/>
                <a:gd name="T8" fmla="*/ 25 w 217"/>
                <a:gd name="T9" fmla="*/ 192 h 237"/>
                <a:gd name="T10" fmla="*/ 51 w 217"/>
                <a:gd name="T11" fmla="*/ 237 h 237"/>
                <a:gd name="T12" fmla="*/ 217 w 217"/>
                <a:gd name="T13" fmla="*/ 172 h 237"/>
                <a:gd name="T14" fmla="*/ 162 w 217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237">
                  <a:moveTo>
                    <a:pt x="162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82"/>
                    <a:pt x="3" y="111"/>
                    <a:pt x="6" y="131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31" y="205"/>
                    <a:pt x="40" y="220"/>
                    <a:pt x="51" y="237"/>
                  </a:cubicBezTo>
                  <a:cubicBezTo>
                    <a:pt x="217" y="172"/>
                    <a:pt x="217" y="172"/>
                    <a:pt x="217" y="172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2" name="ïśḻíḓe"/>
            <p:cNvSpPr/>
            <p:nvPr/>
          </p:nvSpPr>
          <p:spPr bwMode="auto">
            <a:xfrm>
              <a:off x="2431046" y="4065411"/>
              <a:ext cx="694881" cy="347440"/>
            </a:xfrm>
            <a:custGeom>
              <a:avLst/>
              <a:gdLst>
                <a:gd name="T0" fmla="*/ 0 w 178"/>
                <a:gd name="T1" fmla="*/ 65 h 89"/>
                <a:gd name="T2" fmla="*/ 17 w 178"/>
                <a:gd name="T3" fmla="*/ 89 h 89"/>
                <a:gd name="T4" fmla="*/ 176 w 178"/>
                <a:gd name="T5" fmla="*/ 38 h 89"/>
                <a:gd name="T6" fmla="*/ 178 w 178"/>
                <a:gd name="T7" fmla="*/ 38 h 89"/>
                <a:gd name="T8" fmla="*/ 166 w 178"/>
                <a:gd name="T9" fmla="*/ 0 h 89"/>
                <a:gd name="T10" fmla="*/ 0 w 178"/>
                <a:gd name="T11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89">
                  <a:moveTo>
                    <a:pt x="0" y="65"/>
                  </a:moveTo>
                  <a:cubicBezTo>
                    <a:pt x="5" y="72"/>
                    <a:pt x="11" y="81"/>
                    <a:pt x="17" y="89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6" y="38"/>
                    <a:pt x="177" y="38"/>
                    <a:pt x="178" y="38"/>
                  </a:cubicBezTo>
                  <a:cubicBezTo>
                    <a:pt x="166" y="0"/>
                    <a:pt x="166" y="0"/>
                    <a:pt x="166" y="0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</a:p>
          </p:txBody>
        </p:sp>
        <p:sp>
          <p:nvSpPr>
            <p:cNvPr id="13" name="îŝlîdê"/>
            <p:cNvSpPr/>
            <p:nvPr/>
          </p:nvSpPr>
          <p:spPr bwMode="auto">
            <a:xfrm>
              <a:off x="2861457" y="2877890"/>
              <a:ext cx="1146035" cy="1192707"/>
            </a:xfrm>
            <a:custGeom>
              <a:avLst/>
              <a:gdLst>
                <a:gd name="T0" fmla="*/ 294 w 294"/>
                <a:gd name="T1" fmla="*/ 258 h 306"/>
                <a:gd name="T2" fmla="*/ 212 w 294"/>
                <a:gd name="T3" fmla="*/ 0 h 306"/>
                <a:gd name="T4" fmla="*/ 0 w 294"/>
                <a:gd name="T5" fmla="*/ 133 h 306"/>
                <a:gd name="T6" fmla="*/ 55 w 294"/>
                <a:gd name="T7" fmla="*/ 306 h 306"/>
                <a:gd name="T8" fmla="*/ 294 w 294"/>
                <a:gd name="T9" fmla="*/ 25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06">
                  <a:moveTo>
                    <a:pt x="294" y="258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145" y="78"/>
                    <a:pt x="42" y="119"/>
                    <a:pt x="0" y="133"/>
                  </a:cubicBezTo>
                  <a:cubicBezTo>
                    <a:pt x="55" y="306"/>
                    <a:pt x="55" y="306"/>
                    <a:pt x="55" y="306"/>
                  </a:cubicBezTo>
                  <a:cubicBezTo>
                    <a:pt x="86" y="296"/>
                    <a:pt x="208" y="260"/>
                    <a:pt x="294" y="2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4" name="íśḷíḑè"/>
            <p:cNvSpPr/>
            <p:nvPr/>
          </p:nvSpPr>
          <p:spPr bwMode="auto">
            <a:xfrm>
              <a:off x="3074070" y="3883912"/>
              <a:ext cx="1018987" cy="329292"/>
            </a:xfrm>
            <a:custGeom>
              <a:avLst/>
              <a:gdLst>
                <a:gd name="T0" fmla="*/ 0 w 261"/>
                <a:gd name="T1" fmla="*/ 48 h 85"/>
                <a:gd name="T2" fmla="*/ 12 w 261"/>
                <a:gd name="T3" fmla="*/ 85 h 85"/>
                <a:gd name="T4" fmla="*/ 261 w 261"/>
                <a:gd name="T5" fmla="*/ 72 h 85"/>
                <a:gd name="T6" fmla="*/ 239 w 261"/>
                <a:gd name="T7" fmla="*/ 0 h 85"/>
                <a:gd name="T8" fmla="*/ 0 w 261"/>
                <a:gd name="T9" fmla="*/ 4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85">
                  <a:moveTo>
                    <a:pt x="0" y="48"/>
                  </a:moveTo>
                  <a:cubicBezTo>
                    <a:pt x="12" y="85"/>
                    <a:pt x="12" y="85"/>
                    <a:pt x="12" y="85"/>
                  </a:cubicBezTo>
                  <a:cubicBezTo>
                    <a:pt x="54" y="72"/>
                    <a:pt x="162" y="46"/>
                    <a:pt x="261" y="72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53" y="2"/>
                    <a:pt x="31" y="38"/>
                    <a:pt x="0" y="48"/>
                  </a:cubicBezTo>
                  <a:close/>
                </a:path>
              </a:pathLst>
            </a:custGeom>
            <a:solidFill>
              <a:srgbClr val="D1D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15" name="îs1íḍe"/>
            <p:cNvSpPr/>
            <p:nvPr/>
          </p:nvSpPr>
          <p:spPr bwMode="auto">
            <a:xfrm>
              <a:off x="4147506" y="3111245"/>
              <a:ext cx="248913" cy="547090"/>
            </a:xfrm>
            <a:custGeom>
              <a:avLst/>
              <a:gdLst>
                <a:gd name="T0" fmla="*/ 39 w 64"/>
                <a:gd name="T1" fmla="*/ 15 h 140"/>
                <a:gd name="T2" fmla="*/ 0 w 64"/>
                <a:gd name="T3" fmla="*/ 0 h 140"/>
                <a:gd name="T4" fmla="*/ 44 w 64"/>
                <a:gd name="T5" fmla="*/ 140 h 140"/>
                <a:gd name="T6" fmla="*/ 39 w 64"/>
                <a:gd name="T7" fmla="*/ 1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40">
                  <a:moveTo>
                    <a:pt x="39" y="15"/>
                  </a:moveTo>
                  <a:cubicBezTo>
                    <a:pt x="28" y="7"/>
                    <a:pt x="14" y="2"/>
                    <a:pt x="0" y="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64" y="95"/>
                    <a:pt x="51" y="46"/>
                    <a:pt x="39" y="15"/>
                  </a:cubicBezTo>
                  <a:close/>
                </a:path>
              </a:pathLst>
            </a:custGeom>
            <a:solidFill>
              <a:srgbClr val="CE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6" name="íṥľiḓè"/>
            <p:cNvSpPr/>
            <p:nvPr/>
          </p:nvSpPr>
          <p:spPr bwMode="auto">
            <a:xfrm>
              <a:off x="4297890" y="3170880"/>
              <a:ext cx="165942" cy="505605"/>
            </a:xfrm>
            <a:custGeom>
              <a:avLst/>
              <a:gdLst>
                <a:gd name="T0" fmla="*/ 32 w 42"/>
                <a:gd name="T1" fmla="*/ 43 h 130"/>
                <a:gd name="T2" fmla="*/ 0 w 42"/>
                <a:gd name="T3" fmla="*/ 0 h 130"/>
                <a:gd name="T4" fmla="*/ 5 w 42"/>
                <a:gd name="T5" fmla="*/ 125 h 130"/>
                <a:gd name="T6" fmla="*/ 7 w 42"/>
                <a:gd name="T7" fmla="*/ 130 h 130"/>
                <a:gd name="T8" fmla="*/ 32 w 42"/>
                <a:gd name="T9" fmla="*/ 4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0">
                  <a:moveTo>
                    <a:pt x="32" y="43"/>
                  </a:moveTo>
                  <a:cubicBezTo>
                    <a:pt x="26" y="25"/>
                    <a:pt x="15" y="10"/>
                    <a:pt x="0" y="0"/>
                  </a:cubicBezTo>
                  <a:cubicBezTo>
                    <a:pt x="12" y="31"/>
                    <a:pt x="25" y="80"/>
                    <a:pt x="5" y="125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31" y="109"/>
                    <a:pt x="42" y="75"/>
                    <a:pt x="3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7" name="ïśḷîḑê"/>
            <p:cNvSpPr/>
            <p:nvPr/>
          </p:nvSpPr>
          <p:spPr bwMode="auto">
            <a:xfrm>
              <a:off x="3691166" y="2377471"/>
              <a:ext cx="666360" cy="1384577"/>
            </a:xfrm>
            <a:custGeom>
              <a:avLst/>
              <a:gdLst>
                <a:gd name="T0" fmla="*/ 165 w 171"/>
                <a:gd name="T1" fmla="*/ 335 h 356"/>
                <a:gd name="T2" fmla="*/ 119 w 171"/>
                <a:gd name="T3" fmla="*/ 190 h 356"/>
                <a:gd name="T4" fmla="*/ 71 w 171"/>
                <a:gd name="T5" fmla="*/ 38 h 356"/>
                <a:gd name="T6" fmla="*/ 22 w 171"/>
                <a:gd name="T7" fmla="*/ 27 h 356"/>
                <a:gd name="T8" fmla="*/ 0 w 171"/>
                <a:gd name="T9" fmla="*/ 88 h 356"/>
                <a:gd name="T10" fmla="*/ 83 w 171"/>
                <a:gd name="T11" fmla="*/ 353 h 356"/>
                <a:gd name="T12" fmla="*/ 171 w 171"/>
                <a:gd name="T13" fmla="*/ 356 h 356"/>
                <a:gd name="T14" fmla="*/ 165 w 171"/>
                <a:gd name="T15" fmla="*/ 33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356">
                  <a:moveTo>
                    <a:pt x="165" y="335"/>
                  </a:moveTo>
                  <a:cubicBezTo>
                    <a:pt x="119" y="190"/>
                    <a:pt x="119" y="190"/>
                    <a:pt x="119" y="190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59" y="0"/>
                    <a:pt x="22" y="27"/>
                    <a:pt x="22" y="27"/>
                  </a:cubicBezTo>
                  <a:cubicBezTo>
                    <a:pt x="17" y="49"/>
                    <a:pt x="10" y="69"/>
                    <a:pt x="0" y="88"/>
                  </a:cubicBezTo>
                  <a:cubicBezTo>
                    <a:pt x="83" y="353"/>
                    <a:pt x="83" y="353"/>
                    <a:pt x="83" y="353"/>
                  </a:cubicBezTo>
                  <a:cubicBezTo>
                    <a:pt x="171" y="356"/>
                    <a:pt x="171" y="356"/>
                    <a:pt x="171" y="356"/>
                  </a:cubicBezTo>
                  <a:lnTo>
                    <a:pt x="165" y="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8" name="išḷidé"/>
            <p:cNvSpPr/>
            <p:nvPr/>
          </p:nvSpPr>
          <p:spPr bwMode="auto">
            <a:xfrm>
              <a:off x="4015272" y="3751676"/>
              <a:ext cx="552276" cy="668953"/>
            </a:xfrm>
            <a:custGeom>
              <a:avLst/>
              <a:gdLst>
                <a:gd name="T0" fmla="*/ 0 w 142"/>
                <a:gd name="T1" fmla="*/ 0 h 172"/>
                <a:gd name="T2" fmla="*/ 43 w 142"/>
                <a:gd name="T3" fmla="*/ 134 h 172"/>
                <a:gd name="T4" fmla="*/ 96 w 142"/>
                <a:gd name="T5" fmla="*/ 171 h 172"/>
                <a:gd name="T6" fmla="*/ 130 w 142"/>
                <a:gd name="T7" fmla="*/ 134 h 172"/>
                <a:gd name="T8" fmla="*/ 88 w 142"/>
                <a:gd name="T9" fmla="*/ 3 h 172"/>
                <a:gd name="T10" fmla="*/ 0 w 142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72">
                  <a:moveTo>
                    <a:pt x="0" y="0"/>
                  </a:moveTo>
                  <a:cubicBezTo>
                    <a:pt x="43" y="134"/>
                    <a:pt x="43" y="134"/>
                    <a:pt x="43" y="134"/>
                  </a:cubicBezTo>
                  <a:cubicBezTo>
                    <a:pt x="62" y="143"/>
                    <a:pt x="80" y="155"/>
                    <a:pt x="96" y="171"/>
                  </a:cubicBezTo>
                  <a:cubicBezTo>
                    <a:pt x="96" y="171"/>
                    <a:pt x="142" y="172"/>
                    <a:pt x="130" y="134"/>
                  </a:cubicBezTo>
                  <a:cubicBezTo>
                    <a:pt x="88" y="3"/>
                    <a:pt x="88" y="3"/>
                    <a:pt x="88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9" name="iŝľídè"/>
            <p:cNvSpPr/>
            <p:nvPr/>
          </p:nvSpPr>
          <p:spPr bwMode="auto">
            <a:xfrm>
              <a:off x="3667831" y="2781954"/>
              <a:ext cx="381149" cy="1065658"/>
            </a:xfrm>
            <a:custGeom>
              <a:avLst/>
              <a:gdLst>
                <a:gd name="T0" fmla="*/ 11 w 98"/>
                <a:gd name="T1" fmla="*/ 0 h 274"/>
                <a:gd name="T2" fmla="*/ 0 w 98"/>
                <a:gd name="T3" fmla="*/ 16 h 274"/>
                <a:gd name="T4" fmla="*/ 81 w 98"/>
                <a:gd name="T5" fmla="*/ 273 h 274"/>
                <a:gd name="T6" fmla="*/ 98 w 98"/>
                <a:gd name="T7" fmla="*/ 274 h 274"/>
                <a:gd name="T8" fmla="*/ 11 w 98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74">
                  <a:moveTo>
                    <a:pt x="11" y="0"/>
                  </a:moveTo>
                  <a:cubicBezTo>
                    <a:pt x="8" y="6"/>
                    <a:pt x="4" y="11"/>
                    <a:pt x="0" y="16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98" y="274"/>
                    <a:pt x="98" y="274"/>
                    <a:pt x="98" y="274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0" name="îślíḑe"/>
            <p:cNvSpPr/>
            <p:nvPr/>
          </p:nvSpPr>
          <p:spPr bwMode="auto">
            <a:xfrm>
              <a:off x="3984157" y="3845019"/>
              <a:ext cx="181499" cy="368183"/>
            </a:xfrm>
            <a:custGeom>
              <a:avLst/>
              <a:gdLst>
                <a:gd name="T0" fmla="*/ 0 w 47"/>
                <a:gd name="T1" fmla="*/ 0 h 95"/>
                <a:gd name="T2" fmla="*/ 28 w 47"/>
                <a:gd name="T3" fmla="*/ 89 h 95"/>
                <a:gd name="T4" fmla="*/ 47 w 47"/>
                <a:gd name="T5" fmla="*/ 95 h 95"/>
                <a:gd name="T6" fmla="*/ 17 w 47"/>
                <a:gd name="T7" fmla="*/ 1 h 95"/>
                <a:gd name="T8" fmla="*/ 0 w 47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5">
                  <a:moveTo>
                    <a:pt x="0" y="0"/>
                  </a:moveTo>
                  <a:cubicBezTo>
                    <a:pt x="28" y="89"/>
                    <a:pt x="28" y="89"/>
                    <a:pt x="28" y="89"/>
                  </a:cubicBezTo>
                  <a:cubicBezTo>
                    <a:pt x="34" y="91"/>
                    <a:pt x="41" y="93"/>
                    <a:pt x="47" y="95"/>
                  </a:cubicBezTo>
                  <a:cubicBezTo>
                    <a:pt x="17" y="1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</a:p>
          </p:txBody>
        </p:sp>
        <p:sp>
          <p:nvSpPr>
            <p:cNvPr id="21" name="iṩḻïďe"/>
            <p:cNvSpPr/>
            <p:nvPr/>
          </p:nvSpPr>
          <p:spPr bwMode="auto">
            <a:xfrm>
              <a:off x="2586616" y="4327287"/>
              <a:ext cx="687104" cy="326698"/>
            </a:xfrm>
            <a:custGeom>
              <a:avLst/>
              <a:gdLst>
                <a:gd name="T0" fmla="*/ 18 w 176"/>
                <a:gd name="T1" fmla="*/ 27 h 84"/>
                <a:gd name="T2" fmla="*/ 0 w 176"/>
                <a:gd name="T3" fmla="*/ 57 h 84"/>
                <a:gd name="T4" fmla="*/ 157 w 176"/>
                <a:gd name="T5" fmla="*/ 84 h 84"/>
                <a:gd name="T6" fmla="*/ 158 w 176"/>
                <a:gd name="T7" fmla="*/ 84 h 84"/>
                <a:gd name="T8" fmla="*/ 173 w 176"/>
                <a:gd name="T9" fmla="*/ 58 h 84"/>
                <a:gd name="T10" fmla="*/ 148 w 176"/>
                <a:gd name="T11" fmla="*/ 43 h 84"/>
                <a:gd name="T12" fmla="*/ 142 w 176"/>
                <a:gd name="T13" fmla="*/ 44 h 84"/>
                <a:gd name="T14" fmla="*/ 157 w 176"/>
                <a:gd name="T15" fmla="*/ 18 h 84"/>
                <a:gd name="T16" fmla="*/ 132 w 176"/>
                <a:gd name="T17" fmla="*/ 3 h 84"/>
                <a:gd name="T18" fmla="*/ 85 w 176"/>
                <a:gd name="T19" fmla="*/ 15 h 84"/>
                <a:gd name="T20" fmla="*/ 56 w 176"/>
                <a:gd name="T21" fmla="*/ 1 h 84"/>
                <a:gd name="T22" fmla="*/ 18 w 176"/>
                <a:gd name="T23" fmla="*/ 2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84">
                  <a:moveTo>
                    <a:pt x="18" y="2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69" y="81"/>
                    <a:pt x="176" y="69"/>
                    <a:pt x="173" y="58"/>
                  </a:cubicBezTo>
                  <a:cubicBezTo>
                    <a:pt x="171" y="47"/>
                    <a:pt x="159" y="40"/>
                    <a:pt x="148" y="43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53" y="41"/>
                    <a:pt x="160" y="30"/>
                    <a:pt x="157" y="18"/>
                  </a:cubicBezTo>
                  <a:cubicBezTo>
                    <a:pt x="155" y="7"/>
                    <a:pt x="143" y="0"/>
                    <a:pt x="132" y="3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29" y="5"/>
                    <a:pt x="18" y="27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22" name="îŝḻïḓê"/>
            <p:cNvSpPr/>
            <p:nvPr/>
          </p:nvSpPr>
          <p:spPr bwMode="auto">
            <a:xfrm>
              <a:off x="2451788" y="4583979"/>
              <a:ext cx="243727" cy="482268"/>
            </a:xfrm>
            <a:custGeom>
              <a:avLst/>
              <a:gdLst>
                <a:gd name="T0" fmla="*/ 24 w 63"/>
                <a:gd name="T1" fmla="*/ 0 h 124"/>
                <a:gd name="T2" fmla="*/ 0 w 63"/>
                <a:gd name="T3" fmla="*/ 9 h 124"/>
                <a:gd name="T4" fmla="*/ 33 w 63"/>
                <a:gd name="T5" fmla="*/ 124 h 124"/>
                <a:gd name="T6" fmla="*/ 53 w 63"/>
                <a:gd name="T7" fmla="*/ 119 h 124"/>
                <a:gd name="T8" fmla="*/ 24 w 63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24">
                  <a:moveTo>
                    <a:pt x="24" y="0"/>
                  </a:moveTo>
                  <a:cubicBezTo>
                    <a:pt x="18" y="3"/>
                    <a:pt x="10" y="7"/>
                    <a:pt x="0" y="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6" y="103"/>
                    <a:pt x="63" y="39"/>
                    <a:pt x="24" y="0"/>
                  </a:cubicBezTo>
                  <a:close/>
                </a:path>
              </a:pathLst>
            </a:custGeom>
            <a:solidFill>
              <a:srgbClr val="BB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23" name="iŝḷïḍê"/>
            <p:cNvSpPr/>
            <p:nvPr/>
          </p:nvSpPr>
          <p:spPr bwMode="auto">
            <a:xfrm>
              <a:off x="2545131" y="4547679"/>
              <a:ext cx="754518" cy="557462"/>
            </a:xfrm>
            <a:custGeom>
              <a:avLst/>
              <a:gdLst>
                <a:gd name="T0" fmla="*/ 11 w 194"/>
                <a:gd name="T1" fmla="*/ 0 h 143"/>
                <a:gd name="T2" fmla="*/ 9 w 194"/>
                <a:gd name="T3" fmla="*/ 4 h 143"/>
                <a:gd name="T4" fmla="*/ 0 w 194"/>
                <a:gd name="T5" fmla="*/ 9 h 143"/>
                <a:gd name="T6" fmla="*/ 29 w 194"/>
                <a:gd name="T7" fmla="*/ 128 h 143"/>
                <a:gd name="T8" fmla="*/ 36 w 194"/>
                <a:gd name="T9" fmla="*/ 126 h 143"/>
                <a:gd name="T10" fmla="*/ 77 w 194"/>
                <a:gd name="T11" fmla="*/ 137 h 143"/>
                <a:gd name="T12" fmla="*/ 98 w 194"/>
                <a:gd name="T13" fmla="*/ 132 h 143"/>
                <a:gd name="T14" fmla="*/ 173 w 194"/>
                <a:gd name="T15" fmla="*/ 113 h 143"/>
                <a:gd name="T16" fmla="*/ 176 w 194"/>
                <a:gd name="T17" fmla="*/ 113 h 143"/>
                <a:gd name="T18" fmla="*/ 191 w 194"/>
                <a:gd name="T19" fmla="*/ 87 h 143"/>
                <a:gd name="T20" fmla="*/ 166 w 194"/>
                <a:gd name="T21" fmla="*/ 71 h 143"/>
                <a:gd name="T22" fmla="*/ 174 w 194"/>
                <a:gd name="T23" fmla="*/ 69 h 143"/>
                <a:gd name="T24" fmla="*/ 189 w 194"/>
                <a:gd name="T25" fmla="*/ 44 h 143"/>
                <a:gd name="T26" fmla="*/ 163 w 194"/>
                <a:gd name="T27" fmla="*/ 28 h 143"/>
                <a:gd name="T28" fmla="*/ 168 w 194"/>
                <a:gd name="T29" fmla="*/ 27 h 143"/>
                <a:gd name="T30" fmla="*/ 11 w 19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43">
                  <a:moveTo>
                    <a:pt x="11" y="0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6" y="6"/>
                    <a:pt x="0" y="9"/>
                  </a:cubicBezTo>
                  <a:cubicBezTo>
                    <a:pt x="39" y="48"/>
                    <a:pt x="32" y="112"/>
                    <a:pt x="29" y="128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26"/>
                    <a:pt x="55" y="143"/>
                    <a:pt x="77" y="137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87" y="110"/>
                    <a:pt x="194" y="98"/>
                    <a:pt x="191" y="87"/>
                  </a:cubicBezTo>
                  <a:cubicBezTo>
                    <a:pt x="188" y="75"/>
                    <a:pt x="177" y="69"/>
                    <a:pt x="166" y="71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85" y="67"/>
                    <a:pt x="192" y="55"/>
                    <a:pt x="189" y="44"/>
                  </a:cubicBezTo>
                  <a:cubicBezTo>
                    <a:pt x="186" y="32"/>
                    <a:pt x="175" y="25"/>
                    <a:pt x="163" y="28"/>
                  </a:cubicBezTo>
                  <a:cubicBezTo>
                    <a:pt x="168" y="27"/>
                    <a:pt x="168" y="27"/>
                    <a:pt x="168" y="2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D4B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4" name="îṩ1ídé"/>
            <p:cNvSpPr/>
            <p:nvPr/>
          </p:nvSpPr>
          <p:spPr bwMode="auto">
            <a:xfrm>
              <a:off x="2259918" y="4739549"/>
              <a:ext cx="386334" cy="448562"/>
            </a:xfrm>
            <a:custGeom>
              <a:avLst/>
              <a:gdLst>
                <a:gd name="T0" fmla="*/ 7 w 99"/>
                <a:gd name="T1" fmla="*/ 52 h 115"/>
                <a:gd name="T2" fmla="*/ 23 w 99"/>
                <a:gd name="T3" fmla="*/ 115 h 115"/>
                <a:gd name="T4" fmla="*/ 94 w 99"/>
                <a:gd name="T5" fmla="*/ 97 h 115"/>
                <a:gd name="T6" fmla="*/ 94 w 99"/>
                <a:gd name="T7" fmla="*/ 30 h 115"/>
                <a:gd name="T8" fmla="*/ 86 w 99"/>
                <a:gd name="T9" fmla="*/ 0 h 115"/>
                <a:gd name="T10" fmla="*/ 0 w 99"/>
                <a:gd name="T11" fmla="*/ 21 h 115"/>
                <a:gd name="T12" fmla="*/ 7 w 99"/>
                <a:gd name="T13" fmla="*/ 5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5">
                  <a:moveTo>
                    <a:pt x="7" y="52"/>
                  </a:moveTo>
                  <a:cubicBezTo>
                    <a:pt x="23" y="115"/>
                    <a:pt x="23" y="115"/>
                    <a:pt x="23" y="1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9" y="72"/>
                    <a:pt x="98" y="50"/>
                    <a:pt x="94" y="30"/>
                  </a:cubicBezTo>
                  <a:cubicBezTo>
                    <a:pt x="92" y="19"/>
                    <a:pt x="89" y="9"/>
                    <a:pt x="86" y="0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7" y="52"/>
                  </a:lnTo>
                  <a:close/>
                </a:path>
              </a:pathLst>
            </a:custGeom>
            <a:solidFill>
              <a:srgbClr val="CE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</a:p>
          </p:txBody>
        </p:sp>
        <p:sp>
          <p:nvSpPr>
            <p:cNvPr id="25" name="îSľiḍè"/>
            <p:cNvSpPr/>
            <p:nvPr/>
          </p:nvSpPr>
          <p:spPr bwMode="auto">
            <a:xfrm>
              <a:off x="2205469" y="4545085"/>
              <a:ext cx="388926" cy="277435"/>
            </a:xfrm>
            <a:custGeom>
              <a:avLst/>
              <a:gdLst>
                <a:gd name="T0" fmla="*/ 0 w 100"/>
                <a:gd name="T1" fmla="*/ 18 h 71"/>
                <a:gd name="T2" fmla="*/ 14 w 100"/>
                <a:gd name="T3" fmla="*/ 71 h 71"/>
                <a:gd name="T4" fmla="*/ 100 w 100"/>
                <a:gd name="T5" fmla="*/ 50 h 71"/>
                <a:gd name="T6" fmla="*/ 72 w 100"/>
                <a:gd name="T7" fmla="*/ 0 h 71"/>
                <a:gd name="T8" fmla="*/ 0 w 100"/>
                <a:gd name="T9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1">
                  <a:moveTo>
                    <a:pt x="0" y="18"/>
                  </a:moveTo>
                  <a:cubicBezTo>
                    <a:pt x="14" y="71"/>
                    <a:pt x="14" y="71"/>
                    <a:pt x="14" y="71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8" y="18"/>
                    <a:pt x="72" y="0"/>
                    <a:pt x="72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26" name="iṩḷïḑe"/>
            <p:cNvSpPr/>
            <p:nvPr/>
          </p:nvSpPr>
          <p:spPr bwMode="auto">
            <a:xfrm>
              <a:off x="691250" y="4664355"/>
              <a:ext cx="1887588" cy="982688"/>
            </a:xfrm>
            <a:custGeom>
              <a:avLst/>
              <a:gdLst>
                <a:gd name="T0" fmla="*/ 1 w 484"/>
                <a:gd name="T1" fmla="*/ 117 h 252"/>
                <a:gd name="T2" fmla="*/ 21 w 484"/>
                <a:gd name="T3" fmla="*/ 200 h 252"/>
                <a:gd name="T4" fmla="*/ 22 w 484"/>
                <a:gd name="T5" fmla="*/ 205 h 252"/>
                <a:gd name="T6" fmla="*/ 88 w 484"/>
                <a:gd name="T7" fmla="*/ 244 h 252"/>
                <a:gd name="T8" fmla="*/ 438 w 484"/>
                <a:gd name="T9" fmla="*/ 157 h 252"/>
                <a:gd name="T10" fmla="*/ 477 w 484"/>
                <a:gd name="T11" fmla="*/ 91 h 252"/>
                <a:gd name="T12" fmla="*/ 476 w 484"/>
                <a:gd name="T13" fmla="*/ 86 h 252"/>
                <a:gd name="T14" fmla="*/ 455 w 484"/>
                <a:gd name="T15" fmla="*/ 4 h 252"/>
                <a:gd name="T16" fmla="*/ 454 w 484"/>
                <a:gd name="T17" fmla="*/ 0 h 252"/>
                <a:gd name="T18" fmla="*/ 0 w 484"/>
                <a:gd name="T19" fmla="*/ 114 h 252"/>
                <a:gd name="T20" fmla="*/ 1 w 484"/>
                <a:gd name="T21" fmla="*/ 1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4" h="252">
                  <a:moveTo>
                    <a:pt x="1" y="117"/>
                  </a:moveTo>
                  <a:cubicBezTo>
                    <a:pt x="21" y="200"/>
                    <a:pt x="21" y="200"/>
                    <a:pt x="21" y="200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30" y="234"/>
                    <a:pt x="59" y="252"/>
                    <a:pt x="88" y="244"/>
                  </a:cubicBezTo>
                  <a:cubicBezTo>
                    <a:pt x="438" y="157"/>
                    <a:pt x="438" y="157"/>
                    <a:pt x="438" y="157"/>
                  </a:cubicBezTo>
                  <a:cubicBezTo>
                    <a:pt x="467" y="150"/>
                    <a:pt x="484" y="120"/>
                    <a:pt x="477" y="91"/>
                  </a:cubicBezTo>
                  <a:cubicBezTo>
                    <a:pt x="476" y="86"/>
                    <a:pt x="476" y="86"/>
                    <a:pt x="476" y="86"/>
                  </a:cubicBezTo>
                  <a:cubicBezTo>
                    <a:pt x="455" y="4"/>
                    <a:pt x="455" y="4"/>
                    <a:pt x="455" y="4"/>
                  </a:cubicBezTo>
                  <a:cubicBezTo>
                    <a:pt x="455" y="3"/>
                    <a:pt x="455" y="1"/>
                    <a:pt x="454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0" y="116"/>
                    <a:pt x="1" y="117"/>
                  </a:cubicBezTo>
                  <a:close/>
                </a:path>
              </a:pathLst>
            </a:custGeom>
            <a:solidFill>
              <a:srgbClr val="2E2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7" name="ïśḻîḑè"/>
            <p:cNvSpPr/>
            <p:nvPr/>
          </p:nvSpPr>
          <p:spPr bwMode="auto">
            <a:xfrm>
              <a:off x="673100" y="4501008"/>
              <a:ext cx="1789060" cy="609318"/>
            </a:xfrm>
            <a:custGeom>
              <a:avLst/>
              <a:gdLst>
                <a:gd name="T0" fmla="*/ 5 w 459"/>
                <a:gd name="T1" fmla="*/ 156 h 156"/>
                <a:gd name="T2" fmla="*/ 459 w 459"/>
                <a:gd name="T3" fmla="*/ 42 h 156"/>
                <a:gd name="T4" fmla="*/ 395 w 459"/>
                <a:gd name="T5" fmla="*/ 7 h 156"/>
                <a:gd name="T6" fmla="*/ 45 w 459"/>
                <a:gd name="T7" fmla="*/ 94 h 156"/>
                <a:gd name="T8" fmla="*/ 5 w 459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156">
                  <a:moveTo>
                    <a:pt x="5" y="156"/>
                  </a:moveTo>
                  <a:cubicBezTo>
                    <a:pt x="459" y="42"/>
                    <a:pt x="459" y="42"/>
                    <a:pt x="459" y="42"/>
                  </a:cubicBezTo>
                  <a:cubicBezTo>
                    <a:pt x="450" y="15"/>
                    <a:pt x="422" y="0"/>
                    <a:pt x="395" y="7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17" y="101"/>
                    <a:pt x="0" y="128"/>
                    <a:pt x="5" y="156"/>
                  </a:cubicBezTo>
                  <a:close/>
                </a:path>
              </a:pathLst>
            </a:custGeom>
            <a:solidFill>
              <a:srgbClr val="4D4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8" name="îṡḻîḋè"/>
            <p:cNvSpPr/>
            <p:nvPr/>
          </p:nvSpPr>
          <p:spPr bwMode="auto">
            <a:xfrm>
              <a:off x="2980728" y="4345437"/>
              <a:ext cx="277435" cy="601539"/>
            </a:xfrm>
            <a:custGeom>
              <a:avLst/>
              <a:gdLst>
                <a:gd name="T0" fmla="*/ 71 w 71"/>
                <a:gd name="T1" fmla="*/ 137 h 154"/>
                <a:gd name="T2" fmla="*/ 23 w 71"/>
                <a:gd name="T3" fmla="*/ 63 h 154"/>
                <a:gd name="T4" fmla="*/ 31 w 71"/>
                <a:gd name="T5" fmla="*/ 57 h 154"/>
                <a:gd name="T6" fmla="*/ 34 w 71"/>
                <a:gd name="T7" fmla="*/ 44 h 154"/>
                <a:gd name="T8" fmla="*/ 8 w 71"/>
                <a:gd name="T9" fmla="*/ 4 h 154"/>
                <a:gd name="T10" fmla="*/ 0 w 71"/>
                <a:gd name="T11" fmla="*/ 0 h 154"/>
                <a:gd name="T12" fmla="*/ 19 w 71"/>
                <a:gd name="T13" fmla="*/ 150 h 154"/>
                <a:gd name="T14" fmla="*/ 71 w 71"/>
                <a:gd name="T15" fmla="*/ 13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54">
                  <a:moveTo>
                    <a:pt x="71" y="137"/>
                  </a:moveTo>
                  <a:cubicBezTo>
                    <a:pt x="23" y="63"/>
                    <a:pt x="23" y="63"/>
                    <a:pt x="23" y="63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6" y="55"/>
                    <a:pt x="37" y="48"/>
                    <a:pt x="34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1"/>
                    <a:pt x="3" y="0"/>
                    <a:pt x="0" y="0"/>
                  </a:cubicBezTo>
                  <a:cubicBezTo>
                    <a:pt x="7" y="24"/>
                    <a:pt x="21" y="88"/>
                    <a:pt x="19" y="150"/>
                  </a:cubicBezTo>
                  <a:cubicBezTo>
                    <a:pt x="42" y="154"/>
                    <a:pt x="71" y="137"/>
                    <a:pt x="71" y="137"/>
                  </a:cubicBezTo>
                  <a:close/>
                </a:path>
              </a:pathLst>
            </a:custGeom>
            <a:solidFill>
              <a:srgbClr val="004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9" name="îṣḻîḓe"/>
            <p:cNvSpPr/>
            <p:nvPr/>
          </p:nvSpPr>
          <p:spPr bwMode="auto">
            <a:xfrm>
              <a:off x="2638473" y="4275430"/>
              <a:ext cx="425226" cy="655990"/>
            </a:xfrm>
            <a:custGeom>
              <a:avLst/>
              <a:gdLst>
                <a:gd name="T0" fmla="*/ 88 w 109"/>
                <a:gd name="T1" fmla="*/ 18 h 168"/>
                <a:gd name="T2" fmla="*/ 83 w 109"/>
                <a:gd name="T3" fmla="*/ 19 h 168"/>
                <a:gd name="T4" fmla="*/ 81 w 109"/>
                <a:gd name="T5" fmla="*/ 21 h 168"/>
                <a:gd name="T6" fmla="*/ 73 w 109"/>
                <a:gd name="T7" fmla="*/ 0 h 168"/>
                <a:gd name="T8" fmla="*/ 0 w 109"/>
                <a:gd name="T9" fmla="*/ 23 h 168"/>
                <a:gd name="T10" fmla="*/ 53 w 109"/>
                <a:gd name="T11" fmla="*/ 78 h 168"/>
                <a:gd name="T12" fmla="*/ 77 w 109"/>
                <a:gd name="T13" fmla="*/ 120 h 168"/>
                <a:gd name="T14" fmla="*/ 107 w 109"/>
                <a:gd name="T15" fmla="*/ 168 h 168"/>
                <a:gd name="T16" fmla="*/ 88 w 109"/>
                <a:gd name="T17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68">
                  <a:moveTo>
                    <a:pt x="88" y="18"/>
                  </a:moveTo>
                  <a:cubicBezTo>
                    <a:pt x="86" y="18"/>
                    <a:pt x="85" y="18"/>
                    <a:pt x="83" y="19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56"/>
                    <a:pt x="53" y="78"/>
                    <a:pt x="53" y="78"/>
                  </a:cubicBezTo>
                  <a:cubicBezTo>
                    <a:pt x="73" y="88"/>
                    <a:pt x="77" y="120"/>
                    <a:pt x="77" y="120"/>
                  </a:cubicBezTo>
                  <a:cubicBezTo>
                    <a:pt x="78" y="152"/>
                    <a:pt x="91" y="165"/>
                    <a:pt x="107" y="168"/>
                  </a:cubicBezTo>
                  <a:cubicBezTo>
                    <a:pt x="109" y="106"/>
                    <a:pt x="95" y="42"/>
                    <a:pt x="88" y="18"/>
                  </a:cubicBezTo>
                  <a:close/>
                </a:path>
              </a:pathLst>
            </a:custGeom>
            <a:solidFill>
              <a:srgbClr val="016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0" name="iṣlíḋê"/>
            <p:cNvSpPr/>
            <p:nvPr/>
          </p:nvSpPr>
          <p:spPr bwMode="auto">
            <a:xfrm>
              <a:off x="2980728" y="4314323"/>
              <a:ext cx="285213" cy="210021"/>
            </a:xfrm>
            <a:custGeom>
              <a:avLst/>
              <a:gdLst>
                <a:gd name="T0" fmla="*/ 70 w 73"/>
                <a:gd name="T1" fmla="*/ 19 h 54"/>
                <a:gd name="T2" fmla="*/ 55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5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2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1" name="ïṥlíḑè"/>
            <p:cNvSpPr/>
            <p:nvPr/>
          </p:nvSpPr>
          <p:spPr bwMode="auto">
            <a:xfrm>
              <a:off x="3042956" y="4467300"/>
              <a:ext cx="285213" cy="210021"/>
            </a:xfrm>
            <a:custGeom>
              <a:avLst/>
              <a:gdLst>
                <a:gd name="T0" fmla="*/ 70 w 73"/>
                <a:gd name="T1" fmla="*/ 18 h 54"/>
                <a:gd name="T2" fmla="*/ 55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9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5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9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2" name="iṡ1íde"/>
            <p:cNvSpPr/>
            <p:nvPr/>
          </p:nvSpPr>
          <p:spPr bwMode="auto">
            <a:xfrm>
              <a:off x="3063699" y="4633242"/>
              <a:ext cx="282620" cy="212612"/>
            </a:xfrm>
            <a:custGeom>
              <a:avLst/>
              <a:gdLst>
                <a:gd name="T0" fmla="*/ 70 w 73"/>
                <a:gd name="T1" fmla="*/ 18 h 54"/>
                <a:gd name="T2" fmla="*/ 54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8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4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8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3" name="ïSḻîḓé"/>
            <p:cNvSpPr/>
            <p:nvPr/>
          </p:nvSpPr>
          <p:spPr bwMode="auto">
            <a:xfrm>
              <a:off x="3071478" y="4801777"/>
              <a:ext cx="285213" cy="210021"/>
            </a:xfrm>
            <a:custGeom>
              <a:avLst/>
              <a:gdLst>
                <a:gd name="T0" fmla="*/ 70 w 73"/>
                <a:gd name="T1" fmla="*/ 19 h 54"/>
                <a:gd name="T2" fmla="*/ 54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4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3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4" name="îşḻïḑê"/>
            <p:cNvSpPr/>
            <p:nvPr/>
          </p:nvSpPr>
          <p:spPr bwMode="auto">
            <a:xfrm>
              <a:off x="2594395" y="4327287"/>
              <a:ext cx="409669" cy="228170"/>
            </a:xfrm>
            <a:custGeom>
              <a:avLst/>
              <a:gdLst>
                <a:gd name="T0" fmla="*/ 19 w 105"/>
                <a:gd name="T1" fmla="*/ 22 h 59"/>
                <a:gd name="T2" fmla="*/ 32 w 105"/>
                <a:gd name="T3" fmla="*/ 10 h 59"/>
                <a:gd name="T4" fmla="*/ 53 w 105"/>
                <a:gd name="T5" fmla="*/ 1 h 59"/>
                <a:gd name="T6" fmla="*/ 83 w 105"/>
                <a:gd name="T7" fmla="*/ 3 h 59"/>
                <a:gd name="T8" fmla="*/ 97 w 105"/>
                <a:gd name="T9" fmla="*/ 3 h 59"/>
                <a:gd name="T10" fmla="*/ 101 w 105"/>
                <a:gd name="T11" fmla="*/ 11 h 59"/>
                <a:gd name="T12" fmla="*/ 57 w 105"/>
                <a:gd name="T13" fmla="*/ 40 h 59"/>
                <a:gd name="T14" fmla="*/ 51 w 105"/>
                <a:gd name="T15" fmla="*/ 59 h 59"/>
                <a:gd name="T16" fmla="*/ 22 w 105"/>
                <a:gd name="T17" fmla="*/ 55 h 59"/>
                <a:gd name="T18" fmla="*/ 0 w 105"/>
                <a:gd name="T19" fmla="*/ 54 h 59"/>
                <a:gd name="T20" fmla="*/ 19 w 105"/>
                <a:gd name="T21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59">
                  <a:moveTo>
                    <a:pt x="19" y="22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9" y="0"/>
                    <a:pt x="53" y="1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92" y="4"/>
                    <a:pt x="97" y="3"/>
                  </a:cubicBezTo>
                  <a:cubicBezTo>
                    <a:pt x="97" y="3"/>
                    <a:pt x="105" y="5"/>
                    <a:pt x="101" y="11"/>
                  </a:cubicBezTo>
                  <a:cubicBezTo>
                    <a:pt x="101" y="11"/>
                    <a:pt x="100" y="38"/>
                    <a:pt x="57" y="40"/>
                  </a:cubicBezTo>
                  <a:cubicBezTo>
                    <a:pt x="57" y="40"/>
                    <a:pt x="53" y="48"/>
                    <a:pt x="51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</a:p>
          </p:txBody>
        </p:sp>
      </p:grpSp>
      <p:sp>
        <p:nvSpPr>
          <p:cNvPr id="35" name="iSľîḍé"/>
          <p:cNvSpPr txBox="1"/>
          <p:nvPr/>
        </p:nvSpPr>
        <p:spPr>
          <a:xfrm>
            <a:off x="3943947" y="2037975"/>
            <a:ext cx="4441788" cy="773527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中断的基本概念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îšḷídê"/>
          <p:cNvSpPr txBox="1"/>
          <p:nvPr/>
        </p:nvSpPr>
        <p:spPr>
          <a:xfrm>
            <a:off x="2686447" y="2046099"/>
            <a:ext cx="1257495" cy="558605"/>
          </a:xfrm>
          <a:prstGeom prst="roundRect">
            <a:avLst/>
          </a:prstGeom>
          <a:solidFill>
            <a:schemeClr val="accent1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7" name="iṡḻîḑè"/>
          <p:cNvSpPr txBox="1"/>
          <p:nvPr/>
        </p:nvSpPr>
        <p:spPr>
          <a:xfrm>
            <a:off x="3940466" y="3009702"/>
            <a:ext cx="4617595" cy="57485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中断响应的一般过程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ïšḻîďê"/>
          <p:cNvSpPr txBox="1"/>
          <p:nvPr/>
        </p:nvSpPr>
        <p:spPr>
          <a:xfrm>
            <a:off x="2686447" y="3002057"/>
            <a:ext cx="1257495" cy="558605"/>
          </a:xfrm>
          <a:prstGeom prst="roundRect">
            <a:avLst/>
          </a:prstGeom>
          <a:solidFill>
            <a:schemeClr val="accent2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3" name="îṩļiḑé"/>
          <p:cNvSpPr txBox="1"/>
          <p:nvPr/>
        </p:nvSpPr>
        <p:spPr>
          <a:xfrm>
            <a:off x="3943946" y="3790870"/>
            <a:ext cx="5098454" cy="1051103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中断向量表及其初始化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iṣlïḑè"/>
          <p:cNvSpPr txBox="1"/>
          <p:nvPr/>
        </p:nvSpPr>
        <p:spPr>
          <a:xfrm>
            <a:off x="2686447" y="3958017"/>
            <a:ext cx="1257495" cy="558605"/>
          </a:xfrm>
          <a:prstGeom prst="roundRect">
            <a:avLst/>
          </a:prstGeom>
          <a:solidFill>
            <a:schemeClr val="accent1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03.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5" name="ïsľiḑé"/>
          <p:cNvSpPr txBox="1"/>
          <p:nvPr/>
        </p:nvSpPr>
        <p:spPr>
          <a:xfrm>
            <a:off x="3943947" y="4739663"/>
            <a:ext cx="4441788" cy="121729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spcAft>
                <a:spcPct val="20000"/>
              </a:spcAft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8088/8086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中断系统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íṧḻïḑè"/>
          <p:cNvSpPr txBox="1"/>
          <p:nvPr/>
        </p:nvSpPr>
        <p:spPr>
          <a:xfrm>
            <a:off x="2686447" y="4913974"/>
            <a:ext cx="1257495" cy="558605"/>
          </a:xfrm>
          <a:prstGeom prst="roundRect">
            <a:avLst/>
          </a:prstGeom>
          <a:solidFill>
            <a:schemeClr val="accent2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04.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4023177" y="2803382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023177" y="3759340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023177" y="4715297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中断的基本概念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873250" y="1830388"/>
            <a:ext cx="3889375" cy="3192462"/>
          </a:xfrm>
          <a:custGeom>
            <a:avLst/>
            <a:gdLst>
              <a:gd name="connsiteX0" fmla="*/ 0 w 3718560"/>
              <a:gd name="connsiteY0" fmla="*/ 0 h 3518262"/>
              <a:gd name="connsiteX1" fmla="*/ 0 w 3718560"/>
              <a:gd name="connsiteY1" fmla="*/ 3509554 h 3518262"/>
              <a:gd name="connsiteX2" fmla="*/ 3718560 w 3718560"/>
              <a:gd name="connsiteY2" fmla="*/ 3518262 h 3518262"/>
              <a:gd name="connsiteX3" fmla="*/ 3718560 w 3718560"/>
              <a:gd name="connsiteY3" fmla="*/ 3518262 h 351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560" h="3518262">
                <a:moveTo>
                  <a:pt x="0" y="0"/>
                </a:moveTo>
                <a:lnTo>
                  <a:pt x="0" y="3509554"/>
                </a:lnTo>
                <a:lnTo>
                  <a:pt x="3718560" y="3518262"/>
                </a:lnTo>
                <a:lnTo>
                  <a:pt x="3718560" y="3518262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" name="MH_Desc_1"/>
          <p:cNvSpPr/>
          <p:nvPr>
            <p:custDataLst>
              <p:tags r:id="rId3"/>
            </p:custDataLst>
          </p:nvPr>
        </p:nvSpPr>
        <p:spPr>
          <a:xfrm>
            <a:off x="1636713" y="2117725"/>
            <a:ext cx="5464175" cy="3911600"/>
          </a:xfrm>
          <a:custGeom>
            <a:avLst/>
            <a:gdLst>
              <a:gd name="connsiteX0" fmla="*/ 5320937 w 5320937"/>
              <a:gd name="connsiteY0" fmla="*/ 1837508 h 4188823"/>
              <a:gd name="connsiteX1" fmla="*/ 5320937 w 5320937"/>
              <a:gd name="connsiteY1" fmla="*/ 0 h 4188823"/>
              <a:gd name="connsiteX2" fmla="*/ 0 w 5320937"/>
              <a:gd name="connsiteY2" fmla="*/ 0 h 4188823"/>
              <a:gd name="connsiteX3" fmla="*/ 0 w 5320937"/>
              <a:gd name="connsiteY3" fmla="*/ 3405051 h 4188823"/>
              <a:gd name="connsiteX4" fmla="*/ 2717075 w 5320937"/>
              <a:gd name="connsiteY4" fmla="*/ 3405051 h 4188823"/>
              <a:gd name="connsiteX5" fmla="*/ 3500847 w 5320937"/>
              <a:gd name="connsiteY5" fmla="*/ 4188823 h 4188823"/>
              <a:gd name="connsiteX6" fmla="*/ 3518263 w 5320937"/>
              <a:gd name="connsiteY6" fmla="*/ 4188823 h 418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0937" h="4188823">
                <a:moveTo>
                  <a:pt x="5320937" y="1837508"/>
                </a:moveTo>
                <a:lnTo>
                  <a:pt x="5320937" y="0"/>
                </a:lnTo>
                <a:lnTo>
                  <a:pt x="0" y="0"/>
                </a:lnTo>
                <a:lnTo>
                  <a:pt x="0" y="3405051"/>
                </a:lnTo>
                <a:lnTo>
                  <a:pt x="2717075" y="3405051"/>
                </a:lnTo>
                <a:lnTo>
                  <a:pt x="3500847" y="4188823"/>
                </a:lnTo>
                <a:lnTo>
                  <a:pt x="3518263" y="4188823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612000" tIns="216000" rIns="324000" bIns="1584000">
            <a:noAutofit/>
          </a:bodyPr>
          <a:lstStyle/>
          <a:p>
            <a:pPr algn="just">
              <a:defRPr/>
            </a:pP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执行程序时，发生了某种随机的事件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外部或内部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，引起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暂时中断正在运行的程序，转去执行一段特殊的服务程序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称为中断服务程序或中断处理程序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，以处理该事件，该事件处理完后又返回被中断的程序继续执行，这一过程称为中断。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2"/>
          <p:cNvSpPr/>
          <p:nvPr>
            <p:custDataLst>
              <p:tags r:id="rId4"/>
            </p:custDataLst>
          </p:nvPr>
        </p:nvSpPr>
        <p:spPr bwMode="auto">
          <a:xfrm>
            <a:off x="5216525" y="3722688"/>
            <a:ext cx="2281238" cy="2357437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输入输出系统特点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795463" y="1685666"/>
            <a:ext cx="2251075" cy="334963"/>
          </a:xfrm>
          <a:prstGeom prst="round2SameRect">
            <a:avLst>
              <a:gd name="adj1" fmla="val 19408"/>
              <a:gd name="adj2" fmla="val 0"/>
            </a:avLst>
          </a:prstGeom>
          <a:solidFill>
            <a:schemeClr val="accent1"/>
          </a:solidFill>
        </p:spPr>
        <p:txBody>
          <a:bodyPr lIns="36000" tIns="0" bIns="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57413" y="1730115"/>
            <a:ext cx="4829175" cy="1069975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复杂性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输入输出设备、处理器、操作系统的复杂性 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2"/>
          <p:cNvSpPr/>
          <p:nvPr>
            <p:custDataLst>
              <p:tags r:id="rId4"/>
            </p:custDataLst>
          </p:nvPr>
        </p:nvSpPr>
        <p:spPr>
          <a:xfrm>
            <a:off x="1795463" y="3740769"/>
            <a:ext cx="2251075" cy="334962"/>
          </a:xfrm>
          <a:prstGeom prst="round2SameRect">
            <a:avLst>
              <a:gd name="adj1" fmla="val 19408"/>
              <a:gd name="adj2" fmla="val 0"/>
            </a:avLst>
          </a:prstGeom>
          <a:solidFill>
            <a:schemeClr val="accent3"/>
          </a:solidFill>
        </p:spPr>
        <p:txBody>
          <a:bodyPr lIns="36000" tIns="0" bIns="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03</a:t>
            </a:r>
            <a:endParaRPr lang="zh-CN" altLang="en-US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" name="MH_SubTitle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57413" y="3785218"/>
            <a:ext cx="4829175" cy="1190193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实时性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控制的时效性。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系统保证处理器对不同设备的请求提供及时服务。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5099050" y="5079011"/>
            <a:ext cx="2249488" cy="336550"/>
          </a:xfrm>
          <a:prstGeom prst="round2SameRect">
            <a:avLst>
              <a:gd name="adj1" fmla="val 19408"/>
              <a:gd name="adj2" fmla="val 0"/>
            </a:avLst>
          </a:prstGeom>
          <a:solidFill>
            <a:schemeClr val="accent4"/>
          </a:solidFill>
        </p:spPr>
        <p:txBody>
          <a:bodyPr lIns="90000" tIns="0" rIns="36000" bIns="0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04</a:t>
            </a:r>
            <a:endParaRPr lang="zh-CN" altLang="en-US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MH_SubTitle_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157413" y="5125048"/>
            <a:ext cx="4829175" cy="1039084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与设备无关性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接口的标准化，由操作系统屏蔽了设备的差异。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Other_4"/>
          <p:cNvSpPr/>
          <p:nvPr>
            <p:custDataLst>
              <p:tags r:id="rId8"/>
            </p:custDataLst>
          </p:nvPr>
        </p:nvSpPr>
        <p:spPr>
          <a:xfrm>
            <a:off x="5099049" y="2958766"/>
            <a:ext cx="2249488" cy="336550"/>
          </a:xfrm>
          <a:prstGeom prst="round2SameRect">
            <a:avLst>
              <a:gd name="adj1" fmla="val 19408"/>
              <a:gd name="adj2" fmla="val 0"/>
            </a:avLst>
          </a:prstGeom>
          <a:solidFill>
            <a:schemeClr val="accent2"/>
          </a:solidFill>
        </p:spPr>
        <p:txBody>
          <a:bodyPr lIns="90000" tIns="0" rIns="36000" bIns="0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zh-CN" altLang="en-US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157412" y="3004803"/>
            <a:ext cx="4829175" cy="612775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异步性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工作速度和时序不一致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中断源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19150" y="1769297"/>
            <a:ext cx="7195297" cy="52322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0" lvl="1" indent="0" defTabSz="91440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None/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引起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中断的事件，发出中断请求的来源。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52512" y="3228209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内部中断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52512" y="5023672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外部中断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881312" y="2813872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异常中断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895600" y="3633022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软件中断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914650" y="4566472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可屏蔽中断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81312" y="5480872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非屏蔽中断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AutoShape 10"/>
          <p:cNvSpPr/>
          <p:nvPr/>
        </p:nvSpPr>
        <p:spPr bwMode="auto">
          <a:xfrm>
            <a:off x="823912" y="3637784"/>
            <a:ext cx="228600" cy="1600200"/>
          </a:xfrm>
          <a:prstGeom prst="leftBrace">
            <a:avLst>
              <a:gd name="adj1" fmla="val 5830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AutoShape 11"/>
          <p:cNvSpPr/>
          <p:nvPr/>
        </p:nvSpPr>
        <p:spPr bwMode="auto">
          <a:xfrm>
            <a:off x="2671762" y="3104384"/>
            <a:ext cx="209550" cy="885825"/>
          </a:xfrm>
          <a:prstGeom prst="leftBrace">
            <a:avLst>
              <a:gd name="adj1" fmla="val 3520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AutoShape 12"/>
          <p:cNvSpPr/>
          <p:nvPr/>
        </p:nvSpPr>
        <p:spPr bwMode="auto">
          <a:xfrm>
            <a:off x="2667000" y="4795072"/>
            <a:ext cx="228600" cy="990600"/>
          </a:xfrm>
          <a:prstGeom prst="leftBrace">
            <a:avLst>
              <a:gd name="adj1" fmla="val 3609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4510087" y="3104384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243512" y="2799584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异常事件引起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243512" y="3618734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中断指令引起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4524375" y="3942584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4862512" y="4856984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4862512" y="5771384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48312" y="4552184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5548312" y="5480872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NMI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9" grpId="0"/>
      <p:bldP spid="20" grpId="0"/>
      <p:bldP spid="24" grpId="0"/>
      <p:bldP spid="2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引入中断的原因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 rot="21439215">
            <a:off x="2106613" y="4302125"/>
            <a:ext cx="1028700" cy="1041400"/>
          </a:xfrm>
          <a:prstGeom prst="roundRect">
            <a:avLst>
              <a:gd name="adj" fmla="val 18567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FFFFFF"/>
                </a:solidFill>
              </a:rPr>
              <a:t>1</a:t>
            </a:r>
            <a:endParaRPr lang="zh-CN" altLang="en-US" sz="4800" dirty="0">
              <a:solidFill>
                <a:srgbClr val="FFFFFF"/>
              </a:solidFill>
            </a:endParaRPr>
          </a:p>
        </p:txBody>
      </p:sp>
      <p:cxnSp>
        <p:nvCxnSpPr>
          <p:cNvPr id="9" name="MH_Other_2"/>
          <p:cNvCxnSpPr/>
          <p:nvPr>
            <p:custDataLst>
              <p:tags r:id="rId3"/>
            </p:custDataLst>
          </p:nvPr>
        </p:nvCxnSpPr>
        <p:spPr>
          <a:xfrm>
            <a:off x="3135313" y="4794250"/>
            <a:ext cx="123666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 rot="21439215">
            <a:off x="2328863" y="3251200"/>
            <a:ext cx="1028700" cy="1041400"/>
          </a:xfrm>
          <a:prstGeom prst="roundRect">
            <a:avLst>
              <a:gd name="adj" fmla="val 1856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FFFFFF"/>
                </a:solidFill>
              </a:rPr>
              <a:t>2</a:t>
            </a:r>
            <a:endParaRPr lang="zh-CN" altLang="en-US" sz="4800" dirty="0">
              <a:solidFill>
                <a:srgbClr val="FFFFFF"/>
              </a:solidFill>
            </a:endParaRPr>
          </a:p>
        </p:txBody>
      </p:sp>
      <p:cxnSp>
        <p:nvCxnSpPr>
          <p:cNvPr id="11" name="MH_Other_4"/>
          <p:cNvCxnSpPr/>
          <p:nvPr>
            <p:custDataLst>
              <p:tags r:id="rId5"/>
            </p:custDataLst>
          </p:nvPr>
        </p:nvCxnSpPr>
        <p:spPr>
          <a:xfrm>
            <a:off x="3346450" y="3716338"/>
            <a:ext cx="123666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5"/>
          <p:cNvSpPr/>
          <p:nvPr>
            <p:custDataLst>
              <p:tags r:id="rId6"/>
            </p:custDataLst>
          </p:nvPr>
        </p:nvSpPr>
        <p:spPr>
          <a:xfrm rot="21116664">
            <a:off x="1989138" y="2227263"/>
            <a:ext cx="1027112" cy="1041400"/>
          </a:xfrm>
          <a:prstGeom prst="roundRect">
            <a:avLst>
              <a:gd name="adj" fmla="val 185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FFFFFF"/>
                </a:solidFill>
              </a:rPr>
              <a:t>3</a:t>
            </a:r>
            <a:endParaRPr lang="zh-CN" altLang="en-US" sz="5400" dirty="0">
              <a:solidFill>
                <a:srgbClr val="FFFFFF"/>
              </a:solidFill>
            </a:endParaRPr>
          </a:p>
        </p:txBody>
      </p:sp>
      <p:cxnSp>
        <p:nvCxnSpPr>
          <p:cNvPr id="13" name="MH_Other_6"/>
          <p:cNvCxnSpPr/>
          <p:nvPr>
            <p:custDataLst>
              <p:tags r:id="rId7"/>
            </p:custDataLst>
          </p:nvPr>
        </p:nvCxnSpPr>
        <p:spPr>
          <a:xfrm>
            <a:off x="2992438" y="2625725"/>
            <a:ext cx="123666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Other_7"/>
          <p:cNvSpPr/>
          <p:nvPr>
            <p:custDataLst>
              <p:tags r:id="rId8"/>
            </p:custDataLst>
          </p:nvPr>
        </p:nvSpPr>
        <p:spPr>
          <a:xfrm>
            <a:off x="928688" y="2681288"/>
            <a:ext cx="1306512" cy="2687637"/>
          </a:xfrm>
          <a:custGeom>
            <a:avLst/>
            <a:gdLst>
              <a:gd name="connsiteX0" fmla="*/ 293746 w 1306152"/>
              <a:gd name="connsiteY0" fmla="*/ 0 h 2686846"/>
              <a:gd name="connsiteX1" fmla="*/ 585501 w 1306152"/>
              <a:gd name="connsiteY1" fmla="*/ 291755 h 2686846"/>
              <a:gd name="connsiteX2" fmla="*/ 579574 w 1306152"/>
              <a:gd name="connsiteY2" fmla="*/ 350554 h 2686846"/>
              <a:gd name="connsiteX3" fmla="*/ 577096 w 1306152"/>
              <a:gd name="connsiteY3" fmla="*/ 358536 h 2686846"/>
              <a:gd name="connsiteX4" fmla="*/ 935187 w 1306152"/>
              <a:gd name="connsiteY4" fmla="*/ 95888 h 2686846"/>
              <a:gd name="connsiteX5" fmla="*/ 983494 w 1306152"/>
              <a:gd name="connsiteY5" fmla="*/ 103315 h 2686846"/>
              <a:gd name="connsiteX6" fmla="*/ 1065250 w 1306152"/>
              <a:gd name="connsiteY6" fmla="*/ 214780 h 2686846"/>
              <a:gd name="connsiteX7" fmla="*/ 1057823 w 1306152"/>
              <a:gd name="connsiteY7" fmla="*/ 263088 h 2686846"/>
              <a:gd name="connsiteX8" fmla="*/ 613339 w 1306152"/>
              <a:gd name="connsiteY8" fmla="*/ 589102 h 2686846"/>
              <a:gd name="connsiteX9" fmla="*/ 1182197 w 1306152"/>
              <a:gd name="connsiteY9" fmla="*/ 245417 h 2686846"/>
              <a:gd name="connsiteX10" fmla="*/ 1229663 w 1306152"/>
              <a:gd name="connsiteY10" fmla="*/ 257130 h 2686846"/>
              <a:gd name="connsiteX11" fmla="*/ 1301166 w 1306152"/>
              <a:gd name="connsiteY11" fmla="*/ 375480 h 2686846"/>
              <a:gd name="connsiteX12" fmla="*/ 1289454 w 1306152"/>
              <a:gd name="connsiteY12" fmla="*/ 422945 h 2686846"/>
              <a:gd name="connsiteX13" fmla="*/ 520445 w 1306152"/>
              <a:gd name="connsiteY13" fmla="*/ 887555 h 2686846"/>
              <a:gd name="connsiteX14" fmla="*/ 520445 w 1306152"/>
              <a:gd name="connsiteY14" fmla="*/ 1530594 h 2686846"/>
              <a:gd name="connsiteX15" fmla="*/ 517079 w 1306152"/>
              <a:gd name="connsiteY15" fmla="*/ 1547268 h 2686846"/>
              <a:gd name="connsiteX16" fmla="*/ 524388 w 1306152"/>
              <a:gd name="connsiteY16" fmla="*/ 1558620 h 2686846"/>
              <a:gd name="connsiteX17" fmla="*/ 598416 w 1306152"/>
              <a:gd name="connsiteY17" fmla="*/ 1747885 h 2686846"/>
              <a:gd name="connsiteX18" fmla="*/ 602444 w 1306152"/>
              <a:gd name="connsiteY18" fmla="*/ 1749554 h 2686846"/>
              <a:gd name="connsiteX19" fmla="*/ 613843 w 1306152"/>
              <a:gd name="connsiteY19" fmla="*/ 1777073 h 2686846"/>
              <a:gd name="connsiteX20" fmla="*/ 613843 w 1306152"/>
              <a:gd name="connsiteY20" fmla="*/ 2639033 h 2686846"/>
              <a:gd name="connsiteX21" fmla="*/ 574924 w 1306152"/>
              <a:gd name="connsiteY21" fmla="*/ 2677952 h 2686846"/>
              <a:gd name="connsiteX22" fmla="*/ 419251 w 1306152"/>
              <a:gd name="connsiteY22" fmla="*/ 2677952 h 2686846"/>
              <a:gd name="connsiteX23" fmla="*/ 380332 w 1306152"/>
              <a:gd name="connsiteY23" fmla="*/ 2639033 h 2686846"/>
              <a:gd name="connsiteX24" fmla="*/ 380332 w 1306152"/>
              <a:gd name="connsiteY24" fmla="*/ 1815414 h 2686846"/>
              <a:gd name="connsiteX25" fmla="*/ 312333 w 1306152"/>
              <a:gd name="connsiteY25" fmla="*/ 1641561 h 2686846"/>
              <a:gd name="connsiteX26" fmla="*/ 308084 w 1306152"/>
              <a:gd name="connsiteY26" fmla="*/ 1617337 h 2686846"/>
              <a:gd name="connsiteX27" fmla="*/ 233545 w 1306152"/>
              <a:gd name="connsiteY27" fmla="*/ 1617337 h 2686846"/>
              <a:gd name="connsiteX28" fmla="*/ 233545 w 1306152"/>
              <a:gd name="connsiteY28" fmla="*/ 2648895 h 2686846"/>
              <a:gd name="connsiteX29" fmla="*/ 195594 w 1306152"/>
              <a:gd name="connsiteY29" fmla="*/ 2686846 h 2686846"/>
              <a:gd name="connsiteX30" fmla="*/ 43797 w 1306152"/>
              <a:gd name="connsiteY30" fmla="*/ 2686846 h 2686846"/>
              <a:gd name="connsiteX31" fmla="*/ 5846 w 1306152"/>
              <a:gd name="connsiteY31" fmla="*/ 2648895 h 2686846"/>
              <a:gd name="connsiteX32" fmla="*/ 5846 w 1306152"/>
              <a:gd name="connsiteY32" fmla="*/ 1581840 h 2686846"/>
              <a:gd name="connsiteX33" fmla="*/ 10701 w 1306152"/>
              <a:gd name="connsiteY33" fmla="*/ 1570120 h 2686846"/>
              <a:gd name="connsiteX34" fmla="*/ 6817 w 1306152"/>
              <a:gd name="connsiteY34" fmla="*/ 1564359 h 2686846"/>
              <a:gd name="connsiteX35" fmla="*/ 0 w 1306152"/>
              <a:gd name="connsiteY35" fmla="*/ 1530594 h 2686846"/>
              <a:gd name="connsiteX36" fmla="*/ 0 w 1306152"/>
              <a:gd name="connsiteY36" fmla="*/ 695715 h 2686846"/>
              <a:gd name="connsiteX37" fmla="*/ 86743 w 1306152"/>
              <a:gd name="connsiteY37" fmla="*/ 608972 h 2686846"/>
              <a:gd name="connsiteX38" fmla="*/ 235655 w 1306152"/>
              <a:gd name="connsiteY38" fmla="*/ 608972 h 2686846"/>
              <a:gd name="connsiteX39" fmla="*/ 275415 w 1306152"/>
              <a:gd name="connsiteY39" fmla="*/ 579809 h 2686846"/>
              <a:gd name="connsiteX40" fmla="*/ 180182 w 1306152"/>
              <a:gd name="connsiteY40" fmla="*/ 560583 h 2686846"/>
              <a:gd name="connsiteX41" fmla="*/ 1991 w 1306152"/>
              <a:gd name="connsiteY41" fmla="*/ 291755 h 2686846"/>
              <a:gd name="connsiteX42" fmla="*/ 293746 w 1306152"/>
              <a:gd name="connsiteY42" fmla="*/ 0 h 268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306152" h="2686846">
                <a:moveTo>
                  <a:pt x="293746" y="0"/>
                </a:moveTo>
                <a:cubicBezTo>
                  <a:pt x="454878" y="0"/>
                  <a:pt x="585501" y="130623"/>
                  <a:pt x="585501" y="291755"/>
                </a:cubicBezTo>
                <a:cubicBezTo>
                  <a:pt x="585501" y="311897"/>
                  <a:pt x="583460" y="331561"/>
                  <a:pt x="579574" y="350554"/>
                </a:cubicBezTo>
                <a:lnTo>
                  <a:pt x="577096" y="358536"/>
                </a:lnTo>
                <a:lnTo>
                  <a:pt x="935187" y="95888"/>
                </a:lnTo>
                <a:cubicBezTo>
                  <a:pt x="950578" y="84599"/>
                  <a:pt x="972206" y="87925"/>
                  <a:pt x="983494" y="103315"/>
                </a:cubicBezTo>
                <a:lnTo>
                  <a:pt x="1065250" y="214780"/>
                </a:lnTo>
                <a:cubicBezTo>
                  <a:pt x="1076539" y="230171"/>
                  <a:pt x="1073213" y="251799"/>
                  <a:pt x="1057823" y="263088"/>
                </a:cubicBezTo>
                <a:lnTo>
                  <a:pt x="613339" y="589102"/>
                </a:lnTo>
                <a:lnTo>
                  <a:pt x="1182197" y="245417"/>
                </a:lnTo>
                <a:cubicBezTo>
                  <a:pt x="1198539" y="235544"/>
                  <a:pt x="1219790" y="240788"/>
                  <a:pt x="1229663" y="257130"/>
                </a:cubicBezTo>
                <a:lnTo>
                  <a:pt x="1301166" y="375480"/>
                </a:lnTo>
                <a:cubicBezTo>
                  <a:pt x="1311039" y="391821"/>
                  <a:pt x="1305795" y="413072"/>
                  <a:pt x="1289454" y="422945"/>
                </a:cubicBezTo>
                <a:lnTo>
                  <a:pt x="520445" y="887555"/>
                </a:lnTo>
                <a:lnTo>
                  <a:pt x="520445" y="1530594"/>
                </a:lnTo>
                <a:lnTo>
                  <a:pt x="517079" y="1547268"/>
                </a:lnTo>
                <a:lnTo>
                  <a:pt x="524388" y="1558620"/>
                </a:lnTo>
                <a:lnTo>
                  <a:pt x="598416" y="1747885"/>
                </a:lnTo>
                <a:lnTo>
                  <a:pt x="602444" y="1749554"/>
                </a:lnTo>
                <a:cubicBezTo>
                  <a:pt x="609487" y="1756597"/>
                  <a:pt x="613843" y="1766326"/>
                  <a:pt x="613843" y="1777073"/>
                </a:cubicBezTo>
                <a:lnTo>
                  <a:pt x="613843" y="2639033"/>
                </a:lnTo>
                <a:cubicBezTo>
                  <a:pt x="613843" y="2660527"/>
                  <a:pt x="596418" y="2677952"/>
                  <a:pt x="574924" y="2677952"/>
                </a:cubicBezTo>
                <a:lnTo>
                  <a:pt x="419251" y="2677952"/>
                </a:lnTo>
                <a:cubicBezTo>
                  <a:pt x="397757" y="2677952"/>
                  <a:pt x="380332" y="2660527"/>
                  <a:pt x="380332" y="2639033"/>
                </a:cubicBezTo>
                <a:lnTo>
                  <a:pt x="380332" y="1815414"/>
                </a:lnTo>
                <a:lnTo>
                  <a:pt x="312333" y="1641561"/>
                </a:lnTo>
                <a:lnTo>
                  <a:pt x="308084" y="1617337"/>
                </a:lnTo>
                <a:lnTo>
                  <a:pt x="233545" y="1617337"/>
                </a:lnTo>
                <a:lnTo>
                  <a:pt x="233545" y="2648895"/>
                </a:lnTo>
                <a:cubicBezTo>
                  <a:pt x="233545" y="2669855"/>
                  <a:pt x="216554" y="2686846"/>
                  <a:pt x="195594" y="2686846"/>
                </a:cubicBezTo>
                <a:lnTo>
                  <a:pt x="43797" y="2686846"/>
                </a:lnTo>
                <a:cubicBezTo>
                  <a:pt x="22837" y="2686846"/>
                  <a:pt x="5846" y="2669855"/>
                  <a:pt x="5846" y="2648895"/>
                </a:cubicBezTo>
                <a:lnTo>
                  <a:pt x="5846" y="1581840"/>
                </a:lnTo>
                <a:lnTo>
                  <a:pt x="10701" y="1570120"/>
                </a:lnTo>
                <a:lnTo>
                  <a:pt x="6817" y="1564359"/>
                </a:lnTo>
                <a:cubicBezTo>
                  <a:pt x="2427" y="1553981"/>
                  <a:pt x="0" y="1542571"/>
                  <a:pt x="0" y="1530594"/>
                </a:cubicBezTo>
                <a:lnTo>
                  <a:pt x="0" y="695715"/>
                </a:lnTo>
                <a:cubicBezTo>
                  <a:pt x="0" y="647808"/>
                  <a:pt x="38836" y="608972"/>
                  <a:pt x="86743" y="608972"/>
                </a:cubicBezTo>
                <a:lnTo>
                  <a:pt x="235655" y="608972"/>
                </a:lnTo>
                <a:lnTo>
                  <a:pt x="275415" y="579809"/>
                </a:lnTo>
                <a:lnTo>
                  <a:pt x="180182" y="560583"/>
                </a:lnTo>
                <a:cubicBezTo>
                  <a:pt x="75466" y="516292"/>
                  <a:pt x="1991" y="412604"/>
                  <a:pt x="1991" y="291755"/>
                </a:cubicBezTo>
                <a:cubicBezTo>
                  <a:pt x="1991" y="130623"/>
                  <a:pt x="132614" y="0"/>
                  <a:pt x="293746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SubTitle_3"/>
          <p:cNvSpPr txBox="1"/>
          <p:nvPr>
            <p:custDataLst>
              <p:tags r:id="rId9"/>
            </p:custDataLst>
          </p:nvPr>
        </p:nvSpPr>
        <p:spPr bwMode="auto">
          <a:xfrm>
            <a:off x="4535488" y="4570413"/>
            <a:ext cx="4248132" cy="79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实现对特殊事件的实时响应。</a:t>
            </a:r>
            <a:endParaRPr lang="zh-CN" altLang="en-US" sz="24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SubTitle_2"/>
          <p:cNvSpPr txBox="1"/>
          <p:nvPr>
            <p:custDataLst>
              <p:tags r:id="rId10"/>
            </p:custDataLst>
          </p:nvPr>
        </p:nvSpPr>
        <p:spPr bwMode="auto">
          <a:xfrm>
            <a:off x="4748213" y="3490912"/>
            <a:ext cx="3992583" cy="82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避免了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不断检测外设状态的过程，提高了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的利用率。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SubTitle_1"/>
          <p:cNvSpPr txBox="1"/>
          <p:nvPr>
            <p:custDataLst>
              <p:tags r:id="rId11"/>
            </p:custDataLst>
          </p:nvPr>
        </p:nvSpPr>
        <p:spPr bwMode="auto">
          <a:xfrm>
            <a:off x="4392613" y="2401888"/>
            <a:ext cx="3992583" cy="82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提高数据传输率；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中断处理的一般过程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SubTitle_1"/>
          <p:cNvSpPr txBox="1"/>
          <p:nvPr>
            <p:custDataLst>
              <p:tags r:id="rId2"/>
            </p:custDataLst>
          </p:nvPr>
        </p:nvSpPr>
        <p:spPr>
          <a:xfrm>
            <a:off x="1565275" y="2506663"/>
            <a:ext cx="2005013" cy="39687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algn="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中断请求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SubTitle_2"/>
          <p:cNvSpPr txBox="1"/>
          <p:nvPr>
            <p:custDataLst>
              <p:tags r:id="rId3"/>
            </p:custDataLst>
          </p:nvPr>
        </p:nvSpPr>
        <p:spPr>
          <a:xfrm>
            <a:off x="5703888" y="3155950"/>
            <a:ext cx="2202983" cy="39687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中断源识别及中断判优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SubTitle_3"/>
          <p:cNvSpPr txBox="1"/>
          <p:nvPr>
            <p:custDataLst>
              <p:tags r:id="rId4"/>
            </p:custDataLst>
          </p:nvPr>
        </p:nvSpPr>
        <p:spPr>
          <a:xfrm>
            <a:off x="1565275" y="3803650"/>
            <a:ext cx="2005013" cy="39687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algn="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中断响应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SubTitle_4"/>
          <p:cNvSpPr txBox="1"/>
          <p:nvPr>
            <p:custDataLst>
              <p:tags r:id="rId5"/>
            </p:custDataLst>
          </p:nvPr>
        </p:nvSpPr>
        <p:spPr>
          <a:xfrm>
            <a:off x="5703888" y="4452938"/>
            <a:ext cx="3352954" cy="39687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中断处理（服务）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SubTitle_5"/>
          <p:cNvSpPr txBox="1"/>
          <p:nvPr>
            <p:custDataLst>
              <p:tags r:id="rId6"/>
            </p:custDataLst>
          </p:nvPr>
        </p:nvSpPr>
        <p:spPr>
          <a:xfrm>
            <a:off x="1565275" y="5173663"/>
            <a:ext cx="2005013" cy="39687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algn="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中断返回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" name="MH_Other_1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4960938" y="3341688"/>
            <a:ext cx="741362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MH_Other_2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3597275" y="3989388"/>
            <a:ext cx="741363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MH_Other_3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4959350" y="4637088"/>
            <a:ext cx="741363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MH_Other_4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>
            <a:off x="3597275" y="2692400"/>
            <a:ext cx="742950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MH_Other_5"/>
          <p:cNvSpPr/>
          <p:nvPr>
            <p:custDataLst>
              <p:tags r:id="rId11"/>
            </p:custDataLst>
          </p:nvPr>
        </p:nvSpPr>
        <p:spPr>
          <a:xfrm rot="5400000">
            <a:off x="2382838" y="3616362"/>
            <a:ext cx="4500562" cy="13287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MH_Other_21"/>
          <p:cNvSpPr/>
          <p:nvPr>
            <p:custDataLst>
              <p:tags r:id="rId12"/>
            </p:custDataLst>
          </p:nvPr>
        </p:nvSpPr>
        <p:spPr bwMode="auto">
          <a:xfrm rot="212982">
            <a:off x="4354737" y="2433643"/>
            <a:ext cx="520145" cy="4969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cxnSp>
        <p:nvCxnSpPr>
          <p:cNvPr id="24" name="MH_Other_30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>
            <a:off x="3597275" y="5359400"/>
            <a:ext cx="741363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矩形 24"/>
          <p:cNvSpPr/>
          <p:nvPr/>
        </p:nvSpPr>
        <p:spPr>
          <a:xfrm>
            <a:off x="4376603" y="2502355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chemeClr val="accent4"/>
                </a:solidFill>
                <a:latin typeface="Bauhaus 93" panose="04030905020B02020C02" pitchFamily="82" charset="0"/>
              </a:rPr>
              <a:t>01</a:t>
            </a:r>
            <a:endParaRPr lang="zh-CN" altLang="en-US" sz="20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26" name="MH_Other_21"/>
          <p:cNvSpPr/>
          <p:nvPr>
            <p:custDataLst>
              <p:tags r:id="rId14"/>
            </p:custDataLst>
          </p:nvPr>
        </p:nvSpPr>
        <p:spPr bwMode="auto">
          <a:xfrm rot="212982">
            <a:off x="4360159" y="3082136"/>
            <a:ext cx="520145" cy="4969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82025" y="3150848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chemeClr val="accent4"/>
                </a:solidFill>
                <a:latin typeface="Bauhaus 93" panose="04030905020B02020C02" pitchFamily="82" charset="0"/>
              </a:rPr>
              <a:t>02</a:t>
            </a:r>
            <a:endParaRPr lang="zh-CN" altLang="en-US" sz="20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28" name="MH_Other_21"/>
          <p:cNvSpPr/>
          <p:nvPr>
            <p:custDataLst>
              <p:tags r:id="rId15"/>
            </p:custDataLst>
          </p:nvPr>
        </p:nvSpPr>
        <p:spPr bwMode="auto">
          <a:xfrm rot="212982">
            <a:off x="4386069" y="3777063"/>
            <a:ext cx="520145" cy="4969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07935" y="3845775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chemeClr val="accent4"/>
                </a:solidFill>
                <a:latin typeface="Bauhaus 93" panose="04030905020B02020C02" pitchFamily="82" charset="0"/>
              </a:rPr>
              <a:t>03</a:t>
            </a:r>
            <a:endParaRPr lang="zh-CN" altLang="en-US" sz="20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30" name="MH_Other_21"/>
          <p:cNvSpPr/>
          <p:nvPr>
            <p:custDataLst>
              <p:tags r:id="rId16"/>
            </p:custDataLst>
          </p:nvPr>
        </p:nvSpPr>
        <p:spPr bwMode="auto">
          <a:xfrm rot="212982">
            <a:off x="4391491" y="4425556"/>
            <a:ext cx="520145" cy="4969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13357" y="4494268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chemeClr val="accent4"/>
                </a:solidFill>
                <a:latin typeface="Bauhaus 93" panose="04030905020B02020C02" pitchFamily="82" charset="0"/>
              </a:rPr>
              <a:t>04</a:t>
            </a:r>
            <a:endParaRPr lang="zh-CN" altLang="en-US" sz="20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32" name="MH_Other_21"/>
          <p:cNvSpPr/>
          <p:nvPr>
            <p:custDataLst>
              <p:tags r:id="rId17"/>
            </p:custDataLst>
          </p:nvPr>
        </p:nvSpPr>
        <p:spPr bwMode="auto">
          <a:xfrm rot="212982">
            <a:off x="4354737" y="5170008"/>
            <a:ext cx="520145" cy="4969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76603" y="5238720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chemeClr val="accent4"/>
                </a:solidFill>
                <a:latin typeface="Bauhaus 93" panose="04030905020B02020C02" pitchFamily="82" charset="0"/>
              </a:rPr>
              <a:t>05</a:t>
            </a:r>
            <a:endParaRPr lang="zh-CN" altLang="en-US" sz="20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中断请求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5186915" y="2291540"/>
            <a:ext cx="925512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 flipH="1">
            <a:off x="2721527" y="2291540"/>
            <a:ext cx="925513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Title_1"/>
          <p:cNvSpPr/>
          <p:nvPr>
            <p:custDataLst>
              <p:tags r:id="rId4"/>
            </p:custDataLst>
          </p:nvPr>
        </p:nvSpPr>
        <p:spPr>
          <a:xfrm>
            <a:off x="3647040" y="2029603"/>
            <a:ext cx="1539875" cy="1541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67766" y="2516965"/>
            <a:ext cx="381817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INTR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4339" y="2516965"/>
            <a:ext cx="315138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NMI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23035" y="2421813"/>
            <a:ext cx="1008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包括</a:t>
            </a:r>
            <a:endParaRPr lang="zh-CN" altLang="en-US" sz="32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9326" y="4106530"/>
            <a:ext cx="6798833" cy="143693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中断请求信号应保持到中断被处理为止；</a:t>
            </a:r>
            <a:endParaRPr lang="zh-CN" altLang="en-US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响应中断后，中断请求信号应及时撤销。</a:t>
            </a:r>
            <a:endParaRPr lang="zh-CN" altLang="en-US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中断源识别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174750" y="2724150"/>
            <a:ext cx="2044700" cy="20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 bwMode="auto">
          <a:xfrm>
            <a:off x="1566863" y="3105150"/>
            <a:ext cx="1362075" cy="1282700"/>
          </a:xfrm>
          <a:custGeom>
            <a:avLst/>
            <a:gdLst>
              <a:gd name="T0" fmla="*/ 373604 w 1361803"/>
              <a:gd name="T1" fmla="*/ 892336 h 1281345"/>
              <a:gd name="T2" fmla="*/ 476200 w 1361803"/>
              <a:gd name="T3" fmla="*/ 934187 h 1281345"/>
              <a:gd name="T4" fmla="*/ 554139 w 1361803"/>
              <a:gd name="T5" fmla="*/ 951356 h 1281345"/>
              <a:gd name="T6" fmla="*/ 528484 w 1361803"/>
              <a:gd name="T7" fmla="*/ 1028618 h 1281345"/>
              <a:gd name="T8" fmla="*/ 460417 w 1361803"/>
              <a:gd name="T9" fmla="*/ 1051153 h 1281345"/>
              <a:gd name="T10" fmla="*/ 352881 w 1361803"/>
              <a:gd name="T11" fmla="*/ 987840 h 1281345"/>
              <a:gd name="T12" fmla="*/ 286785 w 1361803"/>
              <a:gd name="T13" fmla="*/ 1060811 h 1281345"/>
              <a:gd name="T14" fmla="*/ 312434 w 1361803"/>
              <a:gd name="T15" fmla="*/ 895552 h 1281345"/>
              <a:gd name="T16" fmla="*/ 274750 w 1361803"/>
              <a:gd name="T17" fmla="*/ 693935 h 1281345"/>
              <a:gd name="T18" fmla="*/ 665920 w 1361803"/>
              <a:gd name="T19" fmla="*/ 693935 h 1281345"/>
              <a:gd name="T20" fmla="*/ 633318 w 1361803"/>
              <a:gd name="T21" fmla="*/ 779681 h 1281345"/>
              <a:gd name="T22" fmla="*/ 270797 w 1361803"/>
              <a:gd name="T23" fmla="*/ 785039 h 1281345"/>
              <a:gd name="T24" fmla="*/ 255979 w 1361803"/>
              <a:gd name="T25" fmla="*/ 713227 h 1281345"/>
              <a:gd name="T26" fmla="*/ 278558 w 1361803"/>
              <a:gd name="T27" fmla="*/ 509459 h 1281345"/>
              <a:gd name="T28" fmla="*/ 746925 w 1361803"/>
              <a:gd name="T29" fmla="*/ 509459 h 1281345"/>
              <a:gd name="T30" fmla="*/ 766688 w 1361803"/>
              <a:gd name="T31" fmla="*/ 562075 h 1281345"/>
              <a:gd name="T32" fmla="*/ 279544 w 1361803"/>
              <a:gd name="T33" fmla="*/ 599656 h 1281345"/>
              <a:gd name="T34" fmla="*/ 256813 w 1361803"/>
              <a:gd name="T35" fmla="*/ 533083 h 1281345"/>
              <a:gd name="T36" fmla="*/ 944591 w 1361803"/>
              <a:gd name="T37" fmla="*/ 457790 h 1281345"/>
              <a:gd name="T38" fmla="*/ 1023588 w 1361803"/>
              <a:gd name="T39" fmla="*/ 650972 h 1281345"/>
              <a:gd name="T40" fmla="*/ 636495 w 1361803"/>
              <a:gd name="T41" fmla="*/ 1052366 h 1281345"/>
              <a:gd name="T42" fmla="*/ 601932 w 1361803"/>
              <a:gd name="T43" fmla="*/ 1022315 h 1281345"/>
              <a:gd name="T44" fmla="*/ 940644 w 1361803"/>
              <a:gd name="T45" fmla="*/ 465300 h 1281345"/>
              <a:gd name="T46" fmla="*/ 1339566 w 1361803"/>
              <a:gd name="T47" fmla="*/ 326100 h 1281345"/>
              <a:gd name="T48" fmla="*/ 1356355 w 1361803"/>
              <a:gd name="T49" fmla="*/ 377558 h 1281345"/>
              <a:gd name="T50" fmla="*/ 1136163 w 1361803"/>
              <a:gd name="T51" fmla="*/ 671299 h 1281345"/>
              <a:gd name="T52" fmla="*/ 1082839 w 1361803"/>
              <a:gd name="T53" fmla="*/ 684164 h 1281345"/>
              <a:gd name="T54" fmla="*/ 1123322 w 1361803"/>
              <a:gd name="T55" fmla="*/ 602689 h 1281345"/>
              <a:gd name="T56" fmla="*/ 1312908 w 1361803"/>
              <a:gd name="T57" fmla="*/ 337893 h 1281345"/>
              <a:gd name="T58" fmla="*/ 526769 w 1361803"/>
              <a:gd name="T59" fmla="*/ 231614 h 1281345"/>
              <a:gd name="T60" fmla="*/ 766688 w 1361803"/>
              <a:gd name="T61" fmla="*/ 247720 h 1281345"/>
              <a:gd name="T62" fmla="*/ 749907 w 1361803"/>
              <a:gd name="T63" fmla="*/ 321812 h 1281345"/>
              <a:gd name="T64" fmla="*/ 529735 w 1361803"/>
              <a:gd name="T65" fmla="*/ 321812 h 1281345"/>
              <a:gd name="T66" fmla="*/ 511959 w 1361803"/>
              <a:gd name="T67" fmla="*/ 248795 h 1281345"/>
              <a:gd name="T68" fmla="*/ 1245419 w 1361803"/>
              <a:gd name="T69" fmla="*/ 139267 h 1281345"/>
              <a:gd name="T70" fmla="*/ 1309122 w 1361803"/>
              <a:gd name="T71" fmla="*/ 242312 h 1281345"/>
              <a:gd name="T72" fmla="*/ 1116528 w 1361803"/>
              <a:gd name="T73" fmla="*/ 537108 h 1281345"/>
              <a:gd name="T74" fmla="*/ 998003 w 1361803"/>
              <a:gd name="T75" fmla="*/ 389175 h 1281345"/>
              <a:gd name="T76" fmla="*/ 1207394 w 1361803"/>
              <a:gd name="T77" fmla="*/ 150121 h 1281345"/>
              <a:gd name="T78" fmla="*/ 327005 w 1361803"/>
              <a:gd name="T79" fmla="*/ 0 h 1281345"/>
              <a:gd name="T80" fmla="*/ 1023501 w 1361803"/>
              <a:gd name="T81" fmla="*/ 138369 h 1281345"/>
              <a:gd name="T82" fmla="*/ 1015602 w 1361803"/>
              <a:gd name="T83" fmla="*/ 240270 h 1281345"/>
              <a:gd name="T84" fmla="*/ 909891 w 1361803"/>
              <a:gd name="T85" fmla="*/ 384002 h 1281345"/>
              <a:gd name="T86" fmla="*/ 897047 w 1361803"/>
              <a:gd name="T87" fmla="*/ 317499 h 1281345"/>
              <a:gd name="T88" fmla="*/ 872348 w 1361803"/>
              <a:gd name="T89" fmla="*/ 137297 h 1281345"/>
              <a:gd name="T90" fmla="*/ 382329 w 1361803"/>
              <a:gd name="T91" fmla="*/ 137297 h 1281345"/>
              <a:gd name="T92" fmla="*/ 382329 w 1361803"/>
              <a:gd name="T93" fmla="*/ 317499 h 1281345"/>
              <a:gd name="T94" fmla="*/ 143255 w 1361803"/>
              <a:gd name="T95" fmla="*/ 414036 h 1281345"/>
              <a:gd name="T96" fmla="*/ 126454 w 1361803"/>
              <a:gd name="T97" fmla="*/ 433342 h 1281345"/>
              <a:gd name="T98" fmla="*/ 151153 w 1361803"/>
              <a:gd name="T99" fmla="*/ 1156294 h 1281345"/>
              <a:gd name="T100" fmla="*/ 897047 w 1361803"/>
              <a:gd name="T101" fmla="*/ 1128406 h 1281345"/>
              <a:gd name="T102" fmla="*/ 902973 w 1361803"/>
              <a:gd name="T103" fmla="*/ 912806 h 1281345"/>
              <a:gd name="T104" fmla="*/ 1022515 w 1361803"/>
              <a:gd name="T105" fmla="*/ 776583 h 1281345"/>
              <a:gd name="T106" fmla="*/ 1023501 w 1361803"/>
              <a:gd name="T107" fmla="*/ 1146641 h 1281345"/>
              <a:gd name="T108" fmla="*/ 131394 w 1361803"/>
              <a:gd name="T109" fmla="*/ 1293592 h 1281345"/>
              <a:gd name="T110" fmla="*/ 0 w 1361803"/>
              <a:gd name="T111" fmla="*/ 338951 h 1281345"/>
              <a:gd name="T112" fmla="*/ 261801 w 1361803"/>
              <a:gd name="T113" fmla="*/ 28960 h 12813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1803" h="1281345">
                <a:moveTo>
                  <a:pt x="340187" y="867542"/>
                </a:moveTo>
                <a:cubicBezTo>
                  <a:pt x="351512" y="867144"/>
                  <a:pt x="363575" y="872724"/>
                  <a:pt x="372930" y="883885"/>
                </a:cubicBezTo>
                <a:cubicBezTo>
                  <a:pt x="394595" y="907270"/>
                  <a:pt x="415275" y="931718"/>
                  <a:pt x="436940" y="957229"/>
                </a:cubicBezTo>
                <a:cubicBezTo>
                  <a:pt x="449742" y="946599"/>
                  <a:pt x="462543" y="935970"/>
                  <a:pt x="475345" y="925340"/>
                </a:cubicBezTo>
                <a:cubicBezTo>
                  <a:pt x="492086" y="911522"/>
                  <a:pt x="506857" y="910459"/>
                  <a:pt x="525568" y="923214"/>
                </a:cubicBezTo>
                <a:cubicBezTo>
                  <a:pt x="535415" y="929592"/>
                  <a:pt x="544278" y="935970"/>
                  <a:pt x="553141" y="942347"/>
                </a:cubicBezTo>
                <a:cubicBezTo>
                  <a:pt x="545263" y="967858"/>
                  <a:pt x="538370" y="993369"/>
                  <a:pt x="530492" y="1018880"/>
                </a:cubicBezTo>
                <a:cubicBezTo>
                  <a:pt x="528522" y="1018880"/>
                  <a:pt x="528522" y="1018880"/>
                  <a:pt x="527537" y="1018880"/>
                </a:cubicBezTo>
                <a:cubicBezTo>
                  <a:pt x="509812" y="1000810"/>
                  <a:pt x="494056" y="1007187"/>
                  <a:pt x="479284" y="1024195"/>
                </a:cubicBezTo>
                <a:cubicBezTo>
                  <a:pt x="473376" y="1030572"/>
                  <a:pt x="466482" y="1035887"/>
                  <a:pt x="459589" y="1041202"/>
                </a:cubicBezTo>
                <a:cubicBezTo>
                  <a:pt x="438909" y="1058209"/>
                  <a:pt x="420199" y="1056083"/>
                  <a:pt x="402473" y="1035887"/>
                </a:cubicBezTo>
                <a:cubicBezTo>
                  <a:pt x="385732" y="1017817"/>
                  <a:pt x="369976" y="998684"/>
                  <a:pt x="352251" y="978488"/>
                </a:cubicBezTo>
                <a:cubicBezTo>
                  <a:pt x="343388" y="995495"/>
                  <a:pt x="335510" y="1012502"/>
                  <a:pt x="327632" y="1028446"/>
                </a:cubicBezTo>
                <a:cubicBezTo>
                  <a:pt x="318769" y="1046517"/>
                  <a:pt x="303013" y="1053957"/>
                  <a:pt x="286272" y="1050768"/>
                </a:cubicBezTo>
                <a:cubicBezTo>
                  <a:pt x="262638" y="1046517"/>
                  <a:pt x="248851" y="1019943"/>
                  <a:pt x="259683" y="995495"/>
                </a:cubicBezTo>
                <a:cubicBezTo>
                  <a:pt x="276424" y="959355"/>
                  <a:pt x="293165" y="922151"/>
                  <a:pt x="311876" y="887074"/>
                </a:cubicBezTo>
                <a:cubicBezTo>
                  <a:pt x="318276" y="874318"/>
                  <a:pt x="328863" y="867941"/>
                  <a:pt x="340187" y="867542"/>
                </a:cubicBezTo>
                <a:close/>
                <a:moveTo>
                  <a:pt x="274255" y="687365"/>
                </a:moveTo>
                <a:cubicBezTo>
                  <a:pt x="330459" y="687365"/>
                  <a:pt x="386662" y="687365"/>
                  <a:pt x="442866" y="687365"/>
                </a:cubicBezTo>
                <a:cubicBezTo>
                  <a:pt x="516819" y="687365"/>
                  <a:pt x="590771" y="687365"/>
                  <a:pt x="664723" y="687365"/>
                </a:cubicBezTo>
                <a:cubicBezTo>
                  <a:pt x="670640" y="687365"/>
                  <a:pt x="675570" y="687365"/>
                  <a:pt x="684444" y="687365"/>
                </a:cubicBezTo>
                <a:cubicBezTo>
                  <a:pt x="666695" y="718154"/>
                  <a:pt x="649933" y="745757"/>
                  <a:pt x="632184" y="772299"/>
                </a:cubicBezTo>
                <a:cubicBezTo>
                  <a:pt x="630212" y="775484"/>
                  <a:pt x="625282" y="776545"/>
                  <a:pt x="621338" y="776545"/>
                </a:cubicBezTo>
                <a:cubicBezTo>
                  <a:pt x="504000" y="777607"/>
                  <a:pt x="387648" y="776545"/>
                  <a:pt x="270311" y="777607"/>
                </a:cubicBezTo>
                <a:cubicBezTo>
                  <a:pt x="259464" y="777607"/>
                  <a:pt x="255520" y="772299"/>
                  <a:pt x="256506" y="760620"/>
                </a:cubicBezTo>
                <a:cubicBezTo>
                  <a:pt x="256506" y="742572"/>
                  <a:pt x="256506" y="724524"/>
                  <a:pt x="255520" y="706475"/>
                </a:cubicBezTo>
                <a:cubicBezTo>
                  <a:pt x="255520" y="691612"/>
                  <a:pt x="261436" y="687365"/>
                  <a:pt x="274255" y="687365"/>
                </a:cubicBezTo>
                <a:close/>
                <a:moveTo>
                  <a:pt x="278054" y="504636"/>
                </a:moveTo>
                <a:cubicBezTo>
                  <a:pt x="354989" y="504636"/>
                  <a:pt x="432911" y="504636"/>
                  <a:pt x="509846" y="504636"/>
                </a:cubicBezTo>
                <a:cubicBezTo>
                  <a:pt x="588754" y="504636"/>
                  <a:pt x="666676" y="504636"/>
                  <a:pt x="745584" y="504636"/>
                </a:cubicBezTo>
                <a:cubicBezTo>
                  <a:pt x="764325" y="504636"/>
                  <a:pt x="765311" y="505700"/>
                  <a:pt x="765311" y="524845"/>
                </a:cubicBezTo>
                <a:cubicBezTo>
                  <a:pt x="765311" y="535481"/>
                  <a:pt x="765311" y="546117"/>
                  <a:pt x="765311" y="556753"/>
                </a:cubicBezTo>
                <a:cubicBezTo>
                  <a:pt x="765311" y="580153"/>
                  <a:pt x="752489" y="593980"/>
                  <a:pt x="730789" y="593980"/>
                </a:cubicBezTo>
                <a:cubicBezTo>
                  <a:pt x="580863" y="593980"/>
                  <a:pt x="429952" y="593980"/>
                  <a:pt x="279040" y="593980"/>
                </a:cubicBezTo>
                <a:cubicBezTo>
                  <a:pt x="256354" y="593980"/>
                  <a:pt x="256354" y="592917"/>
                  <a:pt x="256354" y="569517"/>
                </a:cubicBezTo>
                <a:cubicBezTo>
                  <a:pt x="256354" y="555690"/>
                  <a:pt x="256354" y="541863"/>
                  <a:pt x="256354" y="528036"/>
                </a:cubicBezTo>
                <a:cubicBezTo>
                  <a:pt x="256354" y="504636"/>
                  <a:pt x="256354" y="504636"/>
                  <a:pt x="278054" y="504636"/>
                </a:cubicBezTo>
                <a:close/>
                <a:moveTo>
                  <a:pt x="942895" y="453454"/>
                </a:moveTo>
                <a:cubicBezTo>
                  <a:pt x="989224" y="494914"/>
                  <a:pt x="1033581" y="534249"/>
                  <a:pt x="1077938" y="574646"/>
                </a:cubicBezTo>
                <a:cubicBezTo>
                  <a:pt x="1059210" y="599097"/>
                  <a:pt x="1040481" y="622484"/>
                  <a:pt x="1021752" y="644809"/>
                </a:cubicBezTo>
                <a:cubicBezTo>
                  <a:pt x="928109" y="760685"/>
                  <a:pt x="831509" y="874435"/>
                  <a:pt x="722095" y="974365"/>
                </a:cubicBezTo>
                <a:cubicBezTo>
                  <a:pt x="695481" y="999879"/>
                  <a:pt x="664923" y="1021141"/>
                  <a:pt x="635352" y="1042403"/>
                </a:cubicBezTo>
                <a:cubicBezTo>
                  <a:pt x="626481" y="1048781"/>
                  <a:pt x="613666" y="1046655"/>
                  <a:pt x="601838" y="1048781"/>
                </a:cubicBezTo>
                <a:cubicBezTo>
                  <a:pt x="601838" y="1037087"/>
                  <a:pt x="596909" y="1023267"/>
                  <a:pt x="600852" y="1012636"/>
                </a:cubicBezTo>
                <a:cubicBezTo>
                  <a:pt x="619581" y="969050"/>
                  <a:pt x="637323" y="924400"/>
                  <a:pt x="659995" y="882940"/>
                </a:cubicBezTo>
                <a:cubicBezTo>
                  <a:pt x="741809" y="734108"/>
                  <a:pt x="838409" y="595907"/>
                  <a:pt x="938952" y="460896"/>
                </a:cubicBezTo>
                <a:cubicBezTo>
                  <a:pt x="939938" y="458770"/>
                  <a:pt x="940924" y="456643"/>
                  <a:pt x="942895" y="453454"/>
                </a:cubicBezTo>
                <a:close/>
                <a:moveTo>
                  <a:pt x="1337162" y="323013"/>
                </a:moveTo>
                <a:cubicBezTo>
                  <a:pt x="1348990" y="326198"/>
                  <a:pt x="1361803" y="343189"/>
                  <a:pt x="1361803" y="358055"/>
                </a:cubicBezTo>
                <a:cubicBezTo>
                  <a:pt x="1359832" y="361241"/>
                  <a:pt x="1357861" y="367612"/>
                  <a:pt x="1353918" y="373984"/>
                </a:cubicBezTo>
                <a:cubicBezTo>
                  <a:pt x="1300693" y="447255"/>
                  <a:pt x="1247469" y="521588"/>
                  <a:pt x="1194244" y="594859"/>
                </a:cubicBezTo>
                <a:cubicBezTo>
                  <a:pt x="1175517" y="619282"/>
                  <a:pt x="1154818" y="642644"/>
                  <a:pt x="1134120" y="664944"/>
                </a:cubicBezTo>
                <a:cubicBezTo>
                  <a:pt x="1125249" y="673439"/>
                  <a:pt x="1113421" y="678749"/>
                  <a:pt x="1101594" y="682996"/>
                </a:cubicBezTo>
                <a:cubicBezTo>
                  <a:pt x="1095680" y="685120"/>
                  <a:pt x="1083852" y="682996"/>
                  <a:pt x="1080895" y="677687"/>
                </a:cubicBezTo>
                <a:cubicBezTo>
                  <a:pt x="1077938" y="671315"/>
                  <a:pt x="1077938" y="658573"/>
                  <a:pt x="1080895" y="652201"/>
                </a:cubicBezTo>
                <a:cubicBezTo>
                  <a:pt x="1092723" y="633087"/>
                  <a:pt x="1107507" y="615035"/>
                  <a:pt x="1121306" y="596983"/>
                </a:cubicBezTo>
                <a:cubicBezTo>
                  <a:pt x="1175517" y="522650"/>
                  <a:pt x="1229727" y="449379"/>
                  <a:pt x="1284923" y="375046"/>
                </a:cubicBezTo>
                <a:cubicBezTo>
                  <a:pt x="1293794" y="362303"/>
                  <a:pt x="1302665" y="348498"/>
                  <a:pt x="1310550" y="334694"/>
                </a:cubicBezTo>
                <a:cubicBezTo>
                  <a:pt x="1317449" y="324075"/>
                  <a:pt x="1325334" y="318765"/>
                  <a:pt x="1337162" y="323013"/>
                </a:cubicBezTo>
                <a:close/>
                <a:moveTo>
                  <a:pt x="525824" y="229421"/>
                </a:moveTo>
                <a:cubicBezTo>
                  <a:pt x="600725" y="229421"/>
                  <a:pt x="675627" y="229421"/>
                  <a:pt x="750528" y="229421"/>
                </a:cubicBezTo>
                <a:cubicBezTo>
                  <a:pt x="761369" y="229421"/>
                  <a:pt x="765311" y="233676"/>
                  <a:pt x="765311" y="245375"/>
                </a:cubicBezTo>
                <a:cubicBezTo>
                  <a:pt x="764326" y="264521"/>
                  <a:pt x="764326" y="282602"/>
                  <a:pt x="765311" y="301747"/>
                </a:cubicBezTo>
                <a:cubicBezTo>
                  <a:pt x="765311" y="314511"/>
                  <a:pt x="760383" y="318765"/>
                  <a:pt x="748557" y="318765"/>
                </a:cubicBezTo>
                <a:cubicBezTo>
                  <a:pt x="711106" y="318765"/>
                  <a:pt x="674641" y="318765"/>
                  <a:pt x="638176" y="318765"/>
                </a:cubicBezTo>
                <a:cubicBezTo>
                  <a:pt x="601711" y="318765"/>
                  <a:pt x="565246" y="317702"/>
                  <a:pt x="528781" y="318765"/>
                </a:cubicBezTo>
                <a:cubicBezTo>
                  <a:pt x="515969" y="318765"/>
                  <a:pt x="511041" y="313447"/>
                  <a:pt x="511041" y="299620"/>
                </a:cubicBezTo>
                <a:cubicBezTo>
                  <a:pt x="512027" y="282602"/>
                  <a:pt x="512027" y="264521"/>
                  <a:pt x="511041" y="246439"/>
                </a:cubicBezTo>
                <a:cubicBezTo>
                  <a:pt x="511041" y="234739"/>
                  <a:pt x="514983" y="229421"/>
                  <a:pt x="525824" y="229421"/>
                </a:cubicBezTo>
                <a:close/>
                <a:moveTo>
                  <a:pt x="1243182" y="137949"/>
                </a:moveTo>
                <a:cubicBezTo>
                  <a:pt x="1255260" y="139675"/>
                  <a:pt x="1267337" y="146577"/>
                  <a:pt x="1281140" y="158257"/>
                </a:cubicBezTo>
                <a:cubicBezTo>
                  <a:pt x="1308745" y="183741"/>
                  <a:pt x="1317618" y="208163"/>
                  <a:pt x="1306773" y="240018"/>
                </a:cubicBezTo>
                <a:cubicBezTo>
                  <a:pt x="1300858" y="257008"/>
                  <a:pt x="1294942" y="275059"/>
                  <a:pt x="1285083" y="289925"/>
                </a:cubicBezTo>
                <a:cubicBezTo>
                  <a:pt x="1228886" y="370624"/>
                  <a:pt x="1171704" y="450262"/>
                  <a:pt x="1114521" y="532023"/>
                </a:cubicBezTo>
                <a:cubicBezTo>
                  <a:pt x="1066212" y="489550"/>
                  <a:pt x="1022832" y="450262"/>
                  <a:pt x="977480" y="410974"/>
                </a:cubicBezTo>
                <a:cubicBezTo>
                  <a:pt x="984381" y="401417"/>
                  <a:pt x="990297" y="392923"/>
                  <a:pt x="996212" y="385490"/>
                </a:cubicBezTo>
                <a:cubicBezTo>
                  <a:pt x="1050437" y="319656"/>
                  <a:pt x="1103676" y="252760"/>
                  <a:pt x="1157901" y="187988"/>
                </a:cubicBezTo>
                <a:cubicBezTo>
                  <a:pt x="1170718" y="172061"/>
                  <a:pt x="1188464" y="159319"/>
                  <a:pt x="1205225" y="148700"/>
                </a:cubicBezTo>
                <a:cubicBezTo>
                  <a:pt x="1219027" y="139675"/>
                  <a:pt x="1231105" y="136224"/>
                  <a:pt x="1243182" y="137949"/>
                </a:cubicBezTo>
                <a:close/>
                <a:moveTo>
                  <a:pt x="326420" y="0"/>
                </a:moveTo>
                <a:cubicBezTo>
                  <a:pt x="513791" y="0"/>
                  <a:pt x="702148" y="0"/>
                  <a:pt x="889519" y="0"/>
                </a:cubicBezTo>
                <a:cubicBezTo>
                  <a:pt x="964468" y="1063"/>
                  <a:pt x="1018707" y="56311"/>
                  <a:pt x="1021665" y="137059"/>
                </a:cubicBezTo>
                <a:cubicBezTo>
                  <a:pt x="1021665" y="164684"/>
                  <a:pt x="1021665" y="191246"/>
                  <a:pt x="1020679" y="218870"/>
                </a:cubicBezTo>
                <a:cubicBezTo>
                  <a:pt x="1020679" y="225245"/>
                  <a:pt x="1017721" y="232682"/>
                  <a:pt x="1013776" y="237995"/>
                </a:cubicBezTo>
                <a:cubicBezTo>
                  <a:pt x="985177" y="275181"/>
                  <a:pt x="956578" y="311305"/>
                  <a:pt x="928966" y="348492"/>
                </a:cubicBezTo>
                <a:cubicBezTo>
                  <a:pt x="921077" y="358054"/>
                  <a:pt x="915160" y="369741"/>
                  <a:pt x="908256" y="380366"/>
                </a:cubicBezTo>
                <a:cubicBezTo>
                  <a:pt x="905298" y="384616"/>
                  <a:pt x="901353" y="387804"/>
                  <a:pt x="895436" y="395241"/>
                </a:cubicBezTo>
                <a:cubicBezTo>
                  <a:pt x="895436" y="365492"/>
                  <a:pt x="895436" y="339992"/>
                  <a:pt x="895436" y="314493"/>
                </a:cubicBezTo>
                <a:cubicBezTo>
                  <a:pt x="895436" y="263494"/>
                  <a:pt x="895436" y="212495"/>
                  <a:pt x="895436" y="161496"/>
                </a:cubicBezTo>
                <a:cubicBezTo>
                  <a:pt x="895436" y="139184"/>
                  <a:pt x="892478" y="135997"/>
                  <a:pt x="870782" y="135997"/>
                </a:cubicBezTo>
                <a:cubicBezTo>
                  <a:pt x="713982" y="135997"/>
                  <a:pt x="557182" y="135997"/>
                  <a:pt x="399396" y="135997"/>
                </a:cubicBezTo>
                <a:cubicBezTo>
                  <a:pt x="394465" y="135997"/>
                  <a:pt x="388548" y="135997"/>
                  <a:pt x="381645" y="135997"/>
                </a:cubicBezTo>
                <a:cubicBezTo>
                  <a:pt x="381645" y="145559"/>
                  <a:pt x="381645" y="152997"/>
                  <a:pt x="381645" y="159371"/>
                </a:cubicBezTo>
                <a:cubicBezTo>
                  <a:pt x="381645" y="211433"/>
                  <a:pt x="381645" y="262431"/>
                  <a:pt x="381645" y="314493"/>
                </a:cubicBezTo>
                <a:cubicBezTo>
                  <a:pt x="380659" y="373991"/>
                  <a:pt x="346143" y="410116"/>
                  <a:pt x="290918" y="410116"/>
                </a:cubicBezTo>
                <a:cubicBezTo>
                  <a:pt x="241610" y="410116"/>
                  <a:pt x="192302" y="410116"/>
                  <a:pt x="142994" y="410116"/>
                </a:cubicBezTo>
                <a:cubicBezTo>
                  <a:pt x="138063" y="410116"/>
                  <a:pt x="133132" y="410116"/>
                  <a:pt x="126229" y="410116"/>
                </a:cubicBezTo>
                <a:cubicBezTo>
                  <a:pt x="126229" y="418615"/>
                  <a:pt x="126229" y="423928"/>
                  <a:pt x="126229" y="429240"/>
                </a:cubicBezTo>
                <a:cubicBezTo>
                  <a:pt x="126229" y="658735"/>
                  <a:pt x="126229" y="888229"/>
                  <a:pt x="126229" y="1117724"/>
                </a:cubicBezTo>
                <a:cubicBezTo>
                  <a:pt x="126229" y="1143223"/>
                  <a:pt x="128201" y="1145348"/>
                  <a:pt x="150883" y="1145348"/>
                </a:cubicBezTo>
                <a:cubicBezTo>
                  <a:pt x="390521" y="1145348"/>
                  <a:pt x="630158" y="1145348"/>
                  <a:pt x="869796" y="1145348"/>
                </a:cubicBezTo>
                <a:cubicBezTo>
                  <a:pt x="893464" y="1145348"/>
                  <a:pt x="895436" y="1143223"/>
                  <a:pt x="895436" y="1117724"/>
                </a:cubicBezTo>
                <a:cubicBezTo>
                  <a:pt x="895436" y="1052913"/>
                  <a:pt x="895436" y="988102"/>
                  <a:pt x="895436" y="923291"/>
                </a:cubicBezTo>
                <a:cubicBezTo>
                  <a:pt x="895436" y="916916"/>
                  <a:pt x="897409" y="908416"/>
                  <a:pt x="901353" y="904166"/>
                </a:cubicBezTo>
                <a:cubicBezTo>
                  <a:pt x="938827" y="860605"/>
                  <a:pt x="976302" y="818106"/>
                  <a:pt x="1013776" y="774545"/>
                </a:cubicBezTo>
                <a:cubicBezTo>
                  <a:pt x="1015748" y="773482"/>
                  <a:pt x="1016734" y="772420"/>
                  <a:pt x="1020679" y="769232"/>
                </a:cubicBezTo>
                <a:cubicBezTo>
                  <a:pt x="1020679" y="775607"/>
                  <a:pt x="1021665" y="779857"/>
                  <a:pt x="1021665" y="784107"/>
                </a:cubicBezTo>
                <a:cubicBezTo>
                  <a:pt x="1021665" y="902042"/>
                  <a:pt x="1021665" y="1018914"/>
                  <a:pt x="1021665" y="1135786"/>
                </a:cubicBezTo>
                <a:cubicBezTo>
                  <a:pt x="1020679" y="1222909"/>
                  <a:pt x="967426" y="1281345"/>
                  <a:pt x="886561" y="1281345"/>
                </a:cubicBezTo>
                <a:cubicBezTo>
                  <a:pt x="634103" y="1281345"/>
                  <a:pt x="382631" y="1281345"/>
                  <a:pt x="131160" y="1281345"/>
                </a:cubicBezTo>
                <a:cubicBezTo>
                  <a:pt x="55225" y="1281345"/>
                  <a:pt x="0" y="1221847"/>
                  <a:pt x="0" y="1140036"/>
                </a:cubicBezTo>
                <a:cubicBezTo>
                  <a:pt x="0" y="872292"/>
                  <a:pt x="0" y="603486"/>
                  <a:pt x="0" y="335742"/>
                </a:cubicBezTo>
                <a:cubicBezTo>
                  <a:pt x="0" y="315555"/>
                  <a:pt x="5917" y="298556"/>
                  <a:pt x="18737" y="283681"/>
                </a:cubicBezTo>
                <a:cubicBezTo>
                  <a:pt x="99603" y="198683"/>
                  <a:pt x="180468" y="113685"/>
                  <a:pt x="261333" y="28687"/>
                </a:cubicBezTo>
                <a:cubicBezTo>
                  <a:pt x="279084" y="9562"/>
                  <a:pt x="300780" y="0"/>
                  <a:pt x="326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0" name="MH_Other_3"/>
          <p:cNvCxnSpPr/>
          <p:nvPr>
            <p:custDataLst>
              <p:tags r:id="rId4"/>
            </p:custDataLst>
          </p:nvPr>
        </p:nvCxnSpPr>
        <p:spPr>
          <a:xfrm>
            <a:off x="3725863" y="1892300"/>
            <a:ext cx="0" cy="370840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3616325" y="4649788"/>
            <a:ext cx="220663" cy="220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6"/>
            </p:custDataLst>
          </p:nvPr>
        </p:nvSpPr>
        <p:spPr>
          <a:xfrm>
            <a:off x="3616325" y="2622550"/>
            <a:ext cx="220663" cy="220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" name="MH_Other_6"/>
          <p:cNvCxnSpPr/>
          <p:nvPr>
            <p:custDataLst>
              <p:tags r:id="rId7"/>
            </p:custDataLst>
          </p:nvPr>
        </p:nvCxnSpPr>
        <p:spPr>
          <a:xfrm flipV="1">
            <a:off x="3836988" y="2724150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MH_Other_7"/>
          <p:cNvCxnSpPr/>
          <p:nvPr>
            <p:custDataLst>
              <p:tags r:id="rId8"/>
            </p:custDataLst>
          </p:nvPr>
        </p:nvCxnSpPr>
        <p:spPr>
          <a:xfrm flipV="1">
            <a:off x="3836988" y="4756150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5" name="MH_Text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37025" y="2741613"/>
            <a:ext cx="3762375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在中断处理程序中查找中断源</a:t>
            </a:r>
            <a:endParaRPr lang="zh-HK" altLang="zh-HK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SubTitle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37025" y="1892300"/>
            <a:ext cx="34305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软件查询法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Text_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37025" y="4768850"/>
            <a:ext cx="4426061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由中断源提供中断类型号，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根据类型确定中断源。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中断源识别及确定先响应哪个中断请求（中断判优）由硬件系统完成</a:t>
            </a:r>
            <a:endParaRPr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SubTitle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137025" y="3917950"/>
            <a:ext cx="34305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中断矢量法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硬件识别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中断判优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412" y="1655360"/>
            <a:ext cx="7981784" cy="83099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当有多个中断源同时提出请求时，需要确定首先响应哪一个中断源。</a:t>
            </a:r>
            <a:endParaRPr lang="en-US" altLang="zh-CN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MH_Other_1"/>
          <p:cNvSpPr/>
          <p:nvPr>
            <p:custDataLst>
              <p:tags r:id="rId2"/>
            </p:custDataLst>
          </p:nvPr>
        </p:nvSpPr>
        <p:spPr>
          <a:xfrm flipH="1" flipV="1">
            <a:off x="4448534" y="5099224"/>
            <a:ext cx="1262062" cy="57943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MH_Other_2"/>
          <p:cNvSpPr/>
          <p:nvPr>
            <p:custDataLst>
              <p:tags r:id="rId3"/>
            </p:custDataLst>
          </p:nvPr>
        </p:nvSpPr>
        <p:spPr>
          <a:xfrm flipV="1">
            <a:off x="3864334" y="4154662"/>
            <a:ext cx="1262062" cy="577850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MH_Other_3"/>
          <p:cNvSpPr/>
          <p:nvPr>
            <p:custDataLst>
              <p:tags r:id="rId4"/>
            </p:custDataLst>
          </p:nvPr>
        </p:nvSpPr>
        <p:spPr>
          <a:xfrm>
            <a:off x="5126396" y="4072112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" name="MH_Other_4"/>
          <p:cNvSpPr/>
          <p:nvPr>
            <p:custDataLst>
              <p:tags r:id="rId5"/>
            </p:custDataLst>
          </p:nvPr>
        </p:nvSpPr>
        <p:spPr>
          <a:xfrm>
            <a:off x="5220364" y="4167069"/>
            <a:ext cx="877670" cy="8776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02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MH_Other_5"/>
          <p:cNvSpPr/>
          <p:nvPr>
            <p:custDataLst>
              <p:tags r:id="rId6"/>
            </p:custDataLst>
          </p:nvPr>
        </p:nvSpPr>
        <p:spPr>
          <a:xfrm>
            <a:off x="3375384" y="3118024"/>
            <a:ext cx="1065212" cy="10652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MH_Other_6"/>
          <p:cNvSpPr/>
          <p:nvPr>
            <p:custDataLst>
              <p:tags r:id="rId7"/>
            </p:custDataLst>
          </p:nvPr>
        </p:nvSpPr>
        <p:spPr>
          <a:xfrm>
            <a:off x="3469113" y="3211825"/>
            <a:ext cx="877670" cy="8776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01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MH_Other_7"/>
          <p:cNvSpPr/>
          <p:nvPr>
            <p:custDataLst>
              <p:tags r:id="rId8"/>
            </p:custDataLst>
          </p:nvPr>
        </p:nvSpPr>
        <p:spPr>
          <a:xfrm flipH="1">
            <a:off x="3381734" y="5027787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MH_Other_8"/>
          <p:cNvSpPr/>
          <p:nvPr>
            <p:custDataLst>
              <p:tags r:id="rId9"/>
            </p:custDataLst>
          </p:nvPr>
        </p:nvSpPr>
        <p:spPr>
          <a:xfrm>
            <a:off x="3476663" y="5122313"/>
            <a:ext cx="877670" cy="87767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03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2015" y="2777131"/>
            <a:ext cx="3335256" cy="1413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同时出现或等待的多个中断源，优先级最高的被响应。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92002" y="3563923"/>
            <a:ext cx="2821988" cy="1413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低优先级的中断程序允许被高优先级的中断源所中断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1561" y="5247300"/>
            <a:ext cx="3037279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也可以设置成禁止中断嵌套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757901" y="567866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中断嵌套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7332576" y="5015087"/>
            <a:ext cx="0" cy="657225"/>
          </a:xfrm>
          <a:prstGeom prst="line">
            <a:avLst/>
          </a:prstGeom>
          <a:noFill/>
          <a:ln w="508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中断判优方法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174750" y="2724150"/>
            <a:ext cx="2044700" cy="20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 bwMode="auto">
          <a:xfrm>
            <a:off x="1566863" y="3105150"/>
            <a:ext cx="1362075" cy="1282700"/>
          </a:xfrm>
          <a:custGeom>
            <a:avLst/>
            <a:gdLst>
              <a:gd name="T0" fmla="*/ 373604 w 1361803"/>
              <a:gd name="T1" fmla="*/ 892336 h 1281345"/>
              <a:gd name="T2" fmla="*/ 476200 w 1361803"/>
              <a:gd name="T3" fmla="*/ 934187 h 1281345"/>
              <a:gd name="T4" fmla="*/ 554139 w 1361803"/>
              <a:gd name="T5" fmla="*/ 951356 h 1281345"/>
              <a:gd name="T6" fmla="*/ 528484 w 1361803"/>
              <a:gd name="T7" fmla="*/ 1028618 h 1281345"/>
              <a:gd name="T8" fmla="*/ 460417 w 1361803"/>
              <a:gd name="T9" fmla="*/ 1051153 h 1281345"/>
              <a:gd name="T10" fmla="*/ 352881 w 1361803"/>
              <a:gd name="T11" fmla="*/ 987840 h 1281345"/>
              <a:gd name="T12" fmla="*/ 286785 w 1361803"/>
              <a:gd name="T13" fmla="*/ 1060811 h 1281345"/>
              <a:gd name="T14" fmla="*/ 312434 w 1361803"/>
              <a:gd name="T15" fmla="*/ 895552 h 1281345"/>
              <a:gd name="T16" fmla="*/ 274750 w 1361803"/>
              <a:gd name="T17" fmla="*/ 693935 h 1281345"/>
              <a:gd name="T18" fmla="*/ 665920 w 1361803"/>
              <a:gd name="T19" fmla="*/ 693935 h 1281345"/>
              <a:gd name="T20" fmla="*/ 633318 w 1361803"/>
              <a:gd name="T21" fmla="*/ 779681 h 1281345"/>
              <a:gd name="T22" fmla="*/ 270797 w 1361803"/>
              <a:gd name="T23" fmla="*/ 785039 h 1281345"/>
              <a:gd name="T24" fmla="*/ 255979 w 1361803"/>
              <a:gd name="T25" fmla="*/ 713227 h 1281345"/>
              <a:gd name="T26" fmla="*/ 278558 w 1361803"/>
              <a:gd name="T27" fmla="*/ 509459 h 1281345"/>
              <a:gd name="T28" fmla="*/ 746925 w 1361803"/>
              <a:gd name="T29" fmla="*/ 509459 h 1281345"/>
              <a:gd name="T30" fmla="*/ 766688 w 1361803"/>
              <a:gd name="T31" fmla="*/ 562075 h 1281345"/>
              <a:gd name="T32" fmla="*/ 279544 w 1361803"/>
              <a:gd name="T33" fmla="*/ 599656 h 1281345"/>
              <a:gd name="T34" fmla="*/ 256813 w 1361803"/>
              <a:gd name="T35" fmla="*/ 533083 h 1281345"/>
              <a:gd name="T36" fmla="*/ 944591 w 1361803"/>
              <a:gd name="T37" fmla="*/ 457790 h 1281345"/>
              <a:gd name="T38" fmla="*/ 1023588 w 1361803"/>
              <a:gd name="T39" fmla="*/ 650972 h 1281345"/>
              <a:gd name="T40" fmla="*/ 636495 w 1361803"/>
              <a:gd name="T41" fmla="*/ 1052366 h 1281345"/>
              <a:gd name="T42" fmla="*/ 601932 w 1361803"/>
              <a:gd name="T43" fmla="*/ 1022315 h 1281345"/>
              <a:gd name="T44" fmla="*/ 940644 w 1361803"/>
              <a:gd name="T45" fmla="*/ 465300 h 1281345"/>
              <a:gd name="T46" fmla="*/ 1339566 w 1361803"/>
              <a:gd name="T47" fmla="*/ 326100 h 1281345"/>
              <a:gd name="T48" fmla="*/ 1356355 w 1361803"/>
              <a:gd name="T49" fmla="*/ 377558 h 1281345"/>
              <a:gd name="T50" fmla="*/ 1136163 w 1361803"/>
              <a:gd name="T51" fmla="*/ 671299 h 1281345"/>
              <a:gd name="T52" fmla="*/ 1082839 w 1361803"/>
              <a:gd name="T53" fmla="*/ 684164 h 1281345"/>
              <a:gd name="T54" fmla="*/ 1123322 w 1361803"/>
              <a:gd name="T55" fmla="*/ 602689 h 1281345"/>
              <a:gd name="T56" fmla="*/ 1312908 w 1361803"/>
              <a:gd name="T57" fmla="*/ 337893 h 1281345"/>
              <a:gd name="T58" fmla="*/ 526769 w 1361803"/>
              <a:gd name="T59" fmla="*/ 231614 h 1281345"/>
              <a:gd name="T60" fmla="*/ 766688 w 1361803"/>
              <a:gd name="T61" fmla="*/ 247720 h 1281345"/>
              <a:gd name="T62" fmla="*/ 749907 w 1361803"/>
              <a:gd name="T63" fmla="*/ 321812 h 1281345"/>
              <a:gd name="T64" fmla="*/ 529735 w 1361803"/>
              <a:gd name="T65" fmla="*/ 321812 h 1281345"/>
              <a:gd name="T66" fmla="*/ 511959 w 1361803"/>
              <a:gd name="T67" fmla="*/ 248795 h 1281345"/>
              <a:gd name="T68" fmla="*/ 1245419 w 1361803"/>
              <a:gd name="T69" fmla="*/ 139267 h 1281345"/>
              <a:gd name="T70" fmla="*/ 1309122 w 1361803"/>
              <a:gd name="T71" fmla="*/ 242312 h 1281345"/>
              <a:gd name="T72" fmla="*/ 1116528 w 1361803"/>
              <a:gd name="T73" fmla="*/ 537108 h 1281345"/>
              <a:gd name="T74" fmla="*/ 998003 w 1361803"/>
              <a:gd name="T75" fmla="*/ 389175 h 1281345"/>
              <a:gd name="T76" fmla="*/ 1207394 w 1361803"/>
              <a:gd name="T77" fmla="*/ 150121 h 1281345"/>
              <a:gd name="T78" fmla="*/ 327005 w 1361803"/>
              <a:gd name="T79" fmla="*/ 0 h 1281345"/>
              <a:gd name="T80" fmla="*/ 1023501 w 1361803"/>
              <a:gd name="T81" fmla="*/ 138369 h 1281345"/>
              <a:gd name="T82" fmla="*/ 1015602 w 1361803"/>
              <a:gd name="T83" fmla="*/ 240270 h 1281345"/>
              <a:gd name="T84" fmla="*/ 909891 w 1361803"/>
              <a:gd name="T85" fmla="*/ 384002 h 1281345"/>
              <a:gd name="T86" fmla="*/ 897047 w 1361803"/>
              <a:gd name="T87" fmla="*/ 317499 h 1281345"/>
              <a:gd name="T88" fmla="*/ 872348 w 1361803"/>
              <a:gd name="T89" fmla="*/ 137297 h 1281345"/>
              <a:gd name="T90" fmla="*/ 382329 w 1361803"/>
              <a:gd name="T91" fmla="*/ 137297 h 1281345"/>
              <a:gd name="T92" fmla="*/ 382329 w 1361803"/>
              <a:gd name="T93" fmla="*/ 317499 h 1281345"/>
              <a:gd name="T94" fmla="*/ 143255 w 1361803"/>
              <a:gd name="T95" fmla="*/ 414036 h 1281345"/>
              <a:gd name="T96" fmla="*/ 126454 w 1361803"/>
              <a:gd name="T97" fmla="*/ 433342 h 1281345"/>
              <a:gd name="T98" fmla="*/ 151153 w 1361803"/>
              <a:gd name="T99" fmla="*/ 1156294 h 1281345"/>
              <a:gd name="T100" fmla="*/ 897047 w 1361803"/>
              <a:gd name="T101" fmla="*/ 1128406 h 1281345"/>
              <a:gd name="T102" fmla="*/ 902973 w 1361803"/>
              <a:gd name="T103" fmla="*/ 912806 h 1281345"/>
              <a:gd name="T104" fmla="*/ 1022515 w 1361803"/>
              <a:gd name="T105" fmla="*/ 776583 h 1281345"/>
              <a:gd name="T106" fmla="*/ 1023501 w 1361803"/>
              <a:gd name="T107" fmla="*/ 1146641 h 1281345"/>
              <a:gd name="T108" fmla="*/ 131394 w 1361803"/>
              <a:gd name="T109" fmla="*/ 1293592 h 1281345"/>
              <a:gd name="T110" fmla="*/ 0 w 1361803"/>
              <a:gd name="T111" fmla="*/ 338951 h 1281345"/>
              <a:gd name="T112" fmla="*/ 261801 w 1361803"/>
              <a:gd name="T113" fmla="*/ 28960 h 12813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1803" h="1281345">
                <a:moveTo>
                  <a:pt x="340187" y="867542"/>
                </a:moveTo>
                <a:cubicBezTo>
                  <a:pt x="351512" y="867144"/>
                  <a:pt x="363575" y="872724"/>
                  <a:pt x="372930" y="883885"/>
                </a:cubicBezTo>
                <a:cubicBezTo>
                  <a:pt x="394595" y="907270"/>
                  <a:pt x="415275" y="931718"/>
                  <a:pt x="436940" y="957229"/>
                </a:cubicBezTo>
                <a:cubicBezTo>
                  <a:pt x="449742" y="946599"/>
                  <a:pt x="462543" y="935970"/>
                  <a:pt x="475345" y="925340"/>
                </a:cubicBezTo>
                <a:cubicBezTo>
                  <a:pt x="492086" y="911522"/>
                  <a:pt x="506857" y="910459"/>
                  <a:pt x="525568" y="923214"/>
                </a:cubicBezTo>
                <a:cubicBezTo>
                  <a:pt x="535415" y="929592"/>
                  <a:pt x="544278" y="935970"/>
                  <a:pt x="553141" y="942347"/>
                </a:cubicBezTo>
                <a:cubicBezTo>
                  <a:pt x="545263" y="967858"/>
                  <a:pt x="538370" y="993369"/>
                  <a:pt x="530492" y="1018880"/>
                </a:cubicBezTo>
                <a:cubicBezTo>
                  <a:pt x="528522" y="1018880"/>
                  <a:pt x="528522" y="1018880"/>
                  <a:pt x="527537" y="1018880"/>
                </a:cubicBezTo>
                <a:cubicBezTo>
                  <a:pt x="509812" y="1000810"/>
                  <a:pt x="494056" y="1007187"/>
                  <a:pt x="479284" y="1024195"/>
                </a:cubicBezTo>
                <a:cubicBezTo>
                  <a:pt x="473376" y="1030572"/>
                  <a:pt x="466482" y="1035887"/>
                  <a:pt x="459589" y="1041202"/>
                </a:cubicBezTo>
                <a:cubicBezTo>
                  <a:pt x="438909" y="1058209"/>
                  <a:pt x="420199" y="1056083"/>
                  <a:pt x="402473" y="1035887"/>
                </a:cubicBezTo>
                <a:cubicBezTo>
                  <a:pt x="385732" y="1017817"/>
                  <a:pt x="369976" y="998684"/>
                  <a:pt x="352251" y="978488"/>
                </a:cubicBezTo>
                <a:cubicBezTo>
                  <a:pt x="343388" y="995495"/>
                  <a:pt x="335510" y="1012502"/>
                  <a:pt x="327632" y="1028446"/>
                </a:cubicBezTo>
                <a:cubicBezTo>
                  <a:pt x="318769" y="1046517"/>
                  <a:pt x="303013" y="1053957"/>
                  <a:pt x="286272" y="1050768"/>
                </a:cubicBezTo>
                <a:cubicBezTo>
                  <a:pt x="262638" y="1046517"/>
                  <a:pt x="248851" y="1019943"/>
                  <a:pt x="259683" y="995495"/>
                </a:cubicBezTo>
                <a:cubicBezTo>
                  <a:pt x="276424" y="959355"/>
                  <a:pt x="293165" y="922151"/>
                  <a:pt x="311876" y="887074"/>
                </a:cubicBezTo>
                <a:cubicBezTo>
                  <a:pt x="318276" y="874318"/>
                  <a:pt x="328863" y="867941"/>
                  <a:pt x="340187" y="867542"/>
                </a:cubicBezTo>
                <a:close/>
                <a:moveTo>
                  <a:pt x="274255" y="687365"/>
                </a:moveTo>
                <a:cubicBezTo>
                  <a:pt x="330459" y="687365"/>
                  <a:pt x="386662" y="687365"/>
                  <a:pt x="442866" y="687365"/>
                </a:cubicBezTo>
                <a:cubicBezTo>
                  <a:pt x="516819" y="687365"/>
                  <a:pt x="590771" y="687365"/>
                  <a:pt x="664723" y="687365"/>
                </a:cubicBezTo>
                <a:cubicBezTo>
                  <a:pt x="670640" y="687365"/>
                  <a:pt x="675570" y="687365"/>
                  <a:pt x="684444" y="687365"/>
                </a:cubicBezTo>
                <a:cubicBezTo>
                  <a:pt x="666695" y="718154"/>
                  <a:pt x="649933" y="745757"/>
                  <a:pt x="632184" y="772299"/>
                </a:cubicBezTo>
                <a:cubicBezTo>
                  <a:pt x="630212" y="775484"/>
                  <a:pt x="625282" y="776545"/>
                  <a:pt x="621338" y="776545"/>
                </a:cubicBezTo>
                <a:cubicBezTo>
                  <a:pt x="504000" y="777607"/>
                  <a:pt x="387648" y="776545"/>
                  <a:pt x="270311" y="777607"/>
                </a:cubicBezTo>
                <a:cubicBezTo>
                  <a:pt x="259464" y="777607"/>
                  <a:pt x="255520" y="772299"/>
                  <a:pt x="256506" y="760620"/>
                </a:cubicBezTo>
                <a:cubicBezTo>
                  <a:pt x="256506" y="742572"/>
                  <a:pt x="256506" y="724524"/>
                  <a:pt x="255520" y="706475"/>
                </a:cubicBezTo>
                <a:cubicBezTo>
                  <a:pt x="255520" y="691612"/>
                  <a:pt x="261436" y="687365"/>
                  <a:pt x="274255" y="687365"/>
                </a:cubicBezTo>
                <a:close/>
                <a:moveTo>
                  <a:pt x="278054" y="504636"/>
                </a:moveTo>
                <a:cubicBezTo>
                  <a:pt x="354989" y="504636"/>
                  <a:pt x="432911" y="504636"/>
                  <a:pt x="509846" y="504636"/>
                </a:cubicBezTo>
                <a:cubicBezTo>
                  <a:pt x="588754" y="504636"/>
                  <a:pt x="666676" y="504636"/>
                  <a:pt x="745584" y="504636"/>
                </a:cubicBezTo>
                <a:cubicBezTo>
                  <a:pt x="764325" y="504636"/>
                  <a:pt x="765311" y="505700"/>
                  <a:pt x="765311" y="524845"/>
                </a:cubicBezTo>
                <a:cubicBezTo>
                  <a:pt x="765311" y="535481"/>
                  <a:pt x="765311" y="546117"/>
                  <a:pt x="765311" y="556753"/>
                </a:cubicBezTo>
                <a:cubicBezTo>
                  <a:pt x="765311" y="580153"/>
                  <a:pt x="752489" y="593980"/>
                  <a:pt x="730789" y="593980"/>
                </a:cubicBezTo>
                <a:cubicBezTo>
                  <a:pt x="580863" y="593980"/>
                  <a:pt x="429952" y="593980"/>
                  <a:pt x="279040" y="593980"/>
                </a:cubicBezTo>
                <a:cubicBezTo>
                  <a:pt x="256354" y="593980"/>
                  <a:pt x="256354" y="592917"/>
                  <a:pt x="256354" y="569517"/>
                </a:cubicBezTo>
                <a:cubicBezTo>
                  <a:pt x="256354" y="555690"/>
                  <a:pt x="256354" y="541863"/>
                  <a:pt x="256354" y="528036"/>
                </a:cubicBezTo>
                <a:cubicBezTo>
                  <a:pt x="256354" y="504636"/>
                  <a:pt x="256354" y="504636"/>
                  <a:pt x="278054" y="504636"/>
                </a:cubicBezTo>
                <a:close/>
                <a:moveTo>
                  <a:pt x="942895" y="453454"/>
                </a:moveTo>
                <a:cubicBezTo>
                  <a:pt x="989224" y="494914"/>
                  <a:pt x="1033581" y="534249"/>
                  <a:pt x="1077938" y="574646"/>
                </a:cubicBezTo>
                <a:cubicBezTo>
                  <a:pt x="1059210" y="599097"/>
                  <a:pt x="1040481" y="622484"/>
                  <a:pt x="1021752" y="644809"/>
                </a:cubicBezTo>
                <a:cubicBezTo>
                  <a:pt x="928109" y="760685"/>
                  <a:pt x="831509" y="874435"/>
                  <a:pt x="722095" y="974365"/>
                </a:cubicBezTo>
                <a:cubicBezTo>
                  <a:pt x="695481" y="999879"/>
                  <a:pt x="664923" y="1021141"/>
                  <a:pt x="635352" y="1042403"/>
                </a:cubicBezTo>
                <a:cubicBezTo>
                  <a:pt x="626481" y="1048781"/>
                  <a:pt x="613666" y="1046655"/>
                  <a:pt x="601838" y="1048781"/>
                </a:cubicBezTo>
                <a:cubicBezTo>
                  <a:pt x="601838" y="1037087"/>
                  <a:pt x="596909" y="1023267"/>
                  <a:pt x="600852" y="1012636"/>
                </a:cubicBezTo>
                <a:cubicBezTo>
                  <a:pt x="619581" y="969050"/>
                  <a:pt x="637323" y="924400"/>
                  <a:pt x="659995" y="882940"/>
                </a:cubicBezTo>
                <a:cubicBezTo>
                  <a:pt x="741809" y="734108"/>
                  <a:pt x="838409" y="595907"/>
                  <a:pt x="938952" y="460896"/>
                </a:cubicBezTo>
                <a:cubicBezTo>
                  <a:pt x="939938" y="458770"/>
                  <a:pt x="940924" y="456643"/>
                  <a:pt x="942895" y="453454"/>
                </a:cubicBezTo>
                <a:close/>
                <a:moveTo>
                  <a:pt x="1337162" y="323013"/>
                </a:moveTo>
                <a:cubicBezTo>
                  <a:pt x="1348990" y="326198"/>
                  <a:pt x="1361803" y="343189"/>
                  <a:pt x="1361803" y="358055"/>
                </a:cubicBezTo>
                <a:cubicBezTo>
                  <a:pt x="1359832" y="361241"/>
                  <a:pt x="1357861" y="367612"/>
                  <a:pt x="1353918" y="373984"/>
                </a:cubicBezTo>
                <a:cubicBezTo>
                  <a:pt x="1300693" y="447255"/>
                  <a:pt x="1247469" y="521588"/>
                  <a:pt x="1194244" y="594859"/>
                </a:cubicBezTo>
                <a:cubicBezTo>
                  <a:pt x="1175517" y="619282"/>
                  <a:pt x="1154818" y="642644"/>
                  <a:pt x="1134120" y="664944"/>
                </a:cubicBezTo>
                <a:cubicBezTo>
                  <a:pt x="1125249" y="673439"/>
                  <a:pt x="1113421" y="678749"/>
                  <a:pt x="1101594" y="682996"/>
                </a:cubicBezTo>
                <a:cubicBezTo>
                  <a:pt x="1095680" y="685120"/>
                  <a:pt x="1083852" y="682996"/>
                  <a:pt x="1080895" y="677687"/>
                </a:cubicBezTo>
                <a:cubicBezTo>
                  <a:pt x="1077938" y="671315"/>
                  <a:pt x="1077938" y="658573"/>
                  <a:pt x="1080895" y="652201"/>
                </a:cubicBezTo>
                <a:cubicBezTo>
                  <a:pt x="1092723" y="633087"/>
                  <a:pt x="1107507" y="615035"/>
                  <a:pt x="1121306" y="596983"/>
                </a:cubicBezTo>
                <a:cubicBezTo>
                  <a:pt x="1175517" y="522650"/>
                  <a:pt x="1229727" y="449379"/>
                  <a:pt x="1284923" y="375046"/>
                </a:cubicBezTo>
                <a:cubicBezTo>
                  <a:pt x="1293794" y="362303"/>
                  <a:pt x="1302665" y="348498"/>
                  <a:pt x="1310550" y="334694"/>
                </a:cubicBezTo>
                <a:cubicBezTo>
                  <a:pt x="1317449" y="324075"/>
                  <a:pt x="1325334" y="318765"/>
                  <a:pt x="1337162" y="323013"/>
                </a:cubicBezTo>
                <a:close/>
                <a:moveTo>
                  <a:pt x="525824" y="229421"/>
                </a:moveTo>
                <a:cubicBezTo>
                  <a:pt x="600725" y="229421"/>
                  <a:pt x="675627" y="229421"/>
                  <a:pt x="750528" y="229421"/>
                </a:cubicBezTo>
                <a:cubicBezTo>
                  <a:pt x="761369" y="229421"/>
                  <a:pt x="765311" y="233676"/>
                  <a:pt x="765311" y="245375"/>
                </a:cubicBezTo>
                <a:cubicBezTo>
                  <a:pt x="764326" y="264521"/>
                  <a:pt x="764326" y="282602"/>
                  <a:pt x="765311" y="301747"/>
                </a:cubicBezTo>
                <a:cubicBezTo>
                  <a:pt x="765311" y="314511"/>
                  <a:pt x="760383" y="318765"/>
                  <a:pt x="748557" y="318765"/>
                </a:cubicBezTo>
                <a:cubicBezTo>
                  <a:pt x="711106" y="318765"/>
                  <a:pt x="674641" y="318765"/>
                  <a:pt x="638176" y="318765"/>
                </a:cubicBezTo>
                <a:cubicBezTo>
                  <a:pt x="601711" y="318765"/>
                  <a:pt x="565246" y="317702"/>
                  <a:pt x="528781" y="318765"/>
                </a:cubicBezTo>
                <a:cubicBezTo>
                  <a:pt x="515969" y="318765"/>
                  <a:pt x="511041" y="313447"/>
                  <a:pt x="511041" y="299620"/>
                </a:cubicBezTo>
                <a:cubicBezTo>
                  <a:pt x="512027" y="282602"/>
                  <a:pt x="512027" y="264521"/>
                  <a:pt x="511041" y="246439"/>
                </a:cubicBezTo>
                <a:cubicBezTo>
                  <a:pt x="511041" y="234739"/>
                  <a:pt x="514983" y="229421"/>
                  <a:pt x="525824" y="229421"/>
                </a:cubicBezTo>
                <a:close/>
                <a:moveTo>
                  <a:pt x="1243182" y="137949"/>
                </a:moveTo>
                <a:cubicBezTo>
                  <a:pt x="1255260" y="139675"/>
                  <a:pt x="1267337" y="146577"/>
                  <a:pt x="1281140" y="158257"/>
                </a:cubicBezTo>
                <a:cubicBezTo>
                  <a:pt x="1308745" y="183741"/>
                  <a:pt x="1317618" y="208163"/>
                  <a:pt x="1306773" y="240018"/>
                </a:cubicBezTo>
                <a:cubicBezTo>
                  <a:pt x="1300858" y="257008"/>
                  <a:pt x="1294942" y="275059"/>
                  <a:pt x="1285083" y="289925"/>
                </a:cubicBezTo>
                <a:cubicBezTo>
                  <a:pt x="1228886" y="370624"/>
                  <a:pt x="1171704" y="450262"/>
                  <a:pt x="1114521" y="532023"/>
                </a:cubicBezTo>
                <a:cubicBezTo>
                  <a:pt x="1066212" y="489550"/>
                  <a:pt x="1022832" y="450262"/>
                  <a:pt x="977480" y="410974"/>
                </a:cubicBezTo>
                <a:cubicBezTo>
                  <a:pt x="984381" y="401417"/>
                  <a:pt x="990297" y="392923"/>
                  <a:pt x="996212" y="385490"/>
                </a:cubicBezTo>
                <a:cubicBezTo>
                  <a:pt x="1050437" y="319656"/>
                  <a:pt x="1103676" y="252760"/>
                  <a:pt x="1157901" y="187988"/>
                </a:cubicBezTo>
                <a:cubicBezTo>
                  <a:pt x="1170718" y="172061"/>
                  <a:pt x="1188464" y="159319"/>
                  <a:pt x="1205225" y="148700"/>
                </a:cubicBezTo>
                <a:cubicBezTo>
                  <a:pt x="1219027" y="139675"/>
                  <a:pt x="1231105" y="136224"/>
                  <a:pt x="1243182" y="137949"/>
                </a:cubicBezTo>
                <a:close/>
                <a:moveTo>
                  <a:pt x="326420" y="0"/>
                </a:moveTo>
                <a:cubicBezTo>
                  <a:pt x="513791" y="0"/>
                  <a:pt x="702148" y="0"/>
                  <a:pt x="889519" y="0"/>
                </a:cubicBezTo>
                <a:cubicBezTo>
                  <a:pt x="964468" y="1063"/>
                  <a:pt x="1018707" y="56311"/>
                  <a:pt x="1021665" y="137059"/>
                </a:cubicBezTo>
                <a:cubicBezTo>
                  <a:pt x="1021665" y="164684"/>
                  <a:pt x="1021665" y="191246"/>
                  <a:pt x="1020679" y="218870"/>
                </a:cubicBezTo>
                <a:cubicBezTo>
                  <a:pt x="1020679" y="225245"/>
                  <a:pt x="1017721" y="232682"/>
                  <a:pt x="1013776" y="237995"/>
                </a:cubicBezTo>
                <a:cubicBezTo>
                  <a:pt x="985177" y="275181"/>
                  <a:pt x="956578" y="311305"/>
                  <a:pt x="928966" y="348492"/>
                </a:cubicBezTo>
                <a:cubicBezTo>
                  <a:pt x="921077" y="358054"/>
                  <a:pt x="915160" y="369741"/>
                  <a:pt x="908256" y="380366"/>
                </a:cubicBezTo>
                <a:cubicBezTo>
                  <a:pt x="905298" y="384616"/>
                  <a:pt x="901353" y="387804"/>
                  <a:pt x="895436" y="395241"/>
                </a:cubicBezTo>
                <a:cubicBezTo>
                  <a:pt x="895436" y="365492"/>
                  <a:pt x="895436" y="339992"/>
                  <a:pt x="895436" y="314493"/>
                </a:cubicBezTo>
                <a:cubicBezTo>
                  <a:pt x="895436" y="263494"/>
                  <a:pt x="895436" y="212495"/>
                  <a:pt x="895436" y="161496"/>
                </a:cubicBezTo>
                <a:cubicBezTo>
                  <a:pt x="895436" y="139184"/>
                  <a:pt x="892478" y="135997"/>
                  <a:pt x="870782" y="135997"/>
                </a:cubicBezTo>
                <a:cubicBezTo>
                  <a:pt x="713982" y="135997"/>
                  <a:pt x="557182" y="135997"/>
                  <a:pt x="399396" y="135997"/>
                </a:cubicBezTo>
                <a:cubicBezTo>
                  <a:pt x="394465" y="135997"/>
                  <a:pt x="388548" y="135997"/>
                  <a:pt x="381645" y="135997"/>
                </a:cubicBezTo>
                <a:cubicBezTo>
                  <a:pt x="381645" y="145559"/>
                  <a:pt x="381645" y="152997"/>
                  <a:pt x="381645" y="159371"/>
                </a:cubicBezTo>
                <a:cubicBezTo>
                  <a:pt x="381645" y="211433"/>
                  <a:pt x="381645" y="262431"/>
                  <a:pt x="381645" y="314493"/>
                </a:cubicBezTo>
                <a:cubicBezTo>
                  <a:pt x="380659" y="373991"/>
                  <a:pt x="346143" y="410116"/>
                  <a:pt x="290918" y="410116"/>
                </a:cubicBezTo>
                <a:cubicBezTo>
                  <a:pt x="241610" y="410116"/>
                  <a:pt x="192302" y="410116"/>
                  <a:pt x="142994" y="410116"/>
                </a:cubicBezTo>
                <a:cubicBezTo>
                  <a:pt x="138063" y="410116"/>
                  <a:pt x="133132" y="410116"/>
                  <a:pt x="126229" y="410116"/>
                </a:cubicBezTo>
                <a:cubicBezTo>
                  <a:pt x="126229" y="418615"/>
                  <a:pt x="126229" y="423928"/>
                  <a:pt x="126229" y="429240"/>
                </a:cubicBezTo>
                <a:cubicBezTo>
                  <a:pt x="126229" y="658735"/>
                  <a:pt x="126229" y="888229"/>
                  <a:pt x="126229" y="1117724"/>
                </a:cubicBezTo>
                <a:cubicBezTo>
                  <a:pt x="126229" y="1143223"/>
                  <a:pt x="128201" y="1145348"/>
                  <a:pt x="150883" y="1145348"/>
                </a:cubicBezTo>
                <a:cubicBezTo>
                  <a:pt x="390521" y="1145348"/>
                  <a:pt x="630158" y="1145348"/>
                  <a:pt x="869796" y="1145348"/>
                </a:cubicBezTo>
                <a:cubicBezTo>
                  <a:pt x="893464" y="1145348"/>
                  <a:pt x="895436" y="1143223"/>
                  <a:pt x="895436" y="1117724"/>
                </a:cubicBezTo>
                <a:cubicBezTo>
                  <a:pt x="895436" y="1052913"/>
                  <a:pt x="895436" y="988102"/>
                  <a:pt x="895436" y="923291"/>
                </a:cubicBezTo>
                <a:cubicBezTo>
                  <a:pt x="895436" y="916916"/>
                  <a:pt x="897409" y="908416"/>
                  <a:pt x="901353" y="904166"/>
                </a:cubicBezTo>
                <a:cubicBezTo>
                  <a:pt x="938827" y="860605"/>
                  <a:pt x="976302" y="818106"/>
                  <a:pt x="1013776" y="774545"/>
                </a:cubicBezTo>
                <a:cubicBezTo>
                  <a:pt x="1015748" y="773482"/>
                  <a:pt x="1016734" y="772420"/>
                  <a:pt x="1020679" y="769232"/>
                </a:cubicBezTo>
                <a:cubicBezTo>
                  <a:pt x="1020679" y="775607"/>
                  <a:pt x="1021665" y="779857"/>
                  <a:pt x="1021665" y="784107"/>
                </a:cubicBezTo>
                <a:cubicBezTo>
                  <a:pt x="1021665" y="902042"/>
                  <a:pt x="1021665" y="1018914"/>
                  <a:pt x="1021665" y="1135786"/>
                </a:cubicBezTo>
                <a:cubicBezTo>
                  <a:pt x="1020679" y="1222909"/>
                  <a:pt x="967426" y="1281345"/>
                  <a:pt x="886561" y="1281345"/>
                </a:cubicBezTo>
                <a:cubicBezTo>
                  <a:pt x="634103" y="1281345"/>
                  <a:pt x="382631" y="1281345"/>
                  <a:pt x="131160" y="1281345"/>
                </a:cubicBezTo>
                <a:cubicBezTo>
                  <a:pt x="55225" y="1281345"/>
                  <a:pt x="0" y="1221847"/>
                  <a:pt x="0" y="1140036"/>
                </a:cubicBezTo>
                <a:cubicBezTo>
                  <a:pt x="0" y="872292"/>
                  <a:pt x="0" y="603486"/>
                  <a:pt x="0" y="335742"/>
                </a:cubicBezTo>
                <a:cubicBezTo>
                  <a:pt x="0" y="315555"/>
                  <a:pt x="5917" y="298556"/>
                  <a:pt x="18737" y="283681"/>
                </a:cubicBezTo>
                <a:cubicBezTo>
                  <a:pt x="99603" y="198683"/>
                  <a:pt x="180468" y="113685"/>
                  <a:pt x="261333" y="28687"/>
                </a:cubicBezTo>
                <a:cubicBezTo>
                  <a:pt x="279084" y="9562"/>
                  <a:pt x="300780" y="0"/>
                  <a:pt x="326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0" name="MH_Other_3"/>
          <p:cNvCxnSpPr/>
          <p:nvPr>
            <p:custDataLst>
              <p:tags r:id="rId4"/>
            </p:custDataLst>
          </p:nvPr>
        </p:nvCxnSpPr>
        <p:spPr>
          <a:xfrm>
            <a:off x="3725863" y="1892300"/>
            <a:ext cx="0" cy="370840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3616325" y="4649788"/>
            <a:ext cx="220663" cy="220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6"/>
            </p:custDataLst>
          </p:nvPr>
        </p:nvSpPr>
        <p:spPr>
          <a:xfrm>
            <a:off x="3616325" y="2622550"/>
            <a:ext cx="220663" cy="220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" name="MH_Other_6"/>
          <p:cNvCxnSpPr/>
          <p:nvPr>
            <p:custDataLst>
              <p:tags r:id="rId7"/>
            </p:custDataLst>
          </p:nvPr>
        </p:nvCxnSpPr>
        <p:spPr>
          <a:xfrm flipV="1">
            <a:off x="3836988" y="2724150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MH_Other_7"/>
          <p:cNvCxnSpPr/>
          <p:nvPr>
            <p:custDataLst>
              <p:tags r:id="rId8"/>
            </p:custDataLst>
          </p:nvPr>
        </p:nvCxnSpPr>
        <p:spPr>
          <a:xfrm flipV="1">
            <a:off x="3836988" y="4756150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5" name="MH_Text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37025" y="2741613"/>
            <a:ext cx="4877882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顺序查询中断请求，先查询的先服务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8585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即先被查询的中断源优先级别高</a:t>
            </a:r>
            <a:endParaRPr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SubTitle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37025" y="1892300"/>
            <a:ext cx="34305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软件判优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Text_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37025" y="4768850"/>
            <a:ext cx="4426061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链式判优、并行判优（中断向量法）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SubTitle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137025" y="3917950"/>
            <a:ext cx="34305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硬件判优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菊花链逻辑电路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25758" y="1580385"/>
            <a:ext cx="4189413" cy="190658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prstDash val="dash"/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28758" y="5580885"/>
            <a:ext cx="8826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INTA</a:t>
            </a:r>
            <a:r>
              <a:rPr lang="en-US" altLang="zh-CN" sz="20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1600" baseline="-25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304946" y="5603110"/>
            <a:ext cx="5762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98783" y="3998147"/>
            <a:ext cx="2867025" cy="2071688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prstDash val="dash"/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456383" y="3564760"/>
            <a:ext cx="660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IREQ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641496" y="6346060"/>
            <a:ext cx="623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INTR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019446" y="4274372"/>
            <a:ext cx="1322387" cy="414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  <a:endParaRPr lang="en-US" altLang="zh-CN" sz="1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589358" y="4168010"/>
            <a:ext cx="138113" cy="100012"/>
          </a:xfrm>
          <a:prstGeom prst="flowChartConnector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338533" y="4688710"/>
            <a:ext cx="0" cy="276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067196" y="4688710"/>
            <a:ext cx="0" cy="690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" name="Group 15"/>
          <p:cNvGrpSpPr/>
          <p:nvPr/>
        </p:nvGrpSpPr>
        <p:grpSpPr bwMode="auto">
          <a:xfrm>
            <a:off x="3055958" y="4964935"/>
            <a:ext cx="554038" cy="387350"/>
            <a:chOff x="4440" y="4053"/>
            <a:chExt cx="454" cy="438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4440" y="4179"/>
              <a:ext cx="454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Aft>
                  <a:spcPct val="0"/>
                </a:spcAft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>
              <a:off x="4620" y="4053"/>
              <a:ext cx="113" cy="114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326208" y="3467922"/>
            <a:ext cx="0" cy="302418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2357458" y="6482585"/>
            <a:ext cx="397033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 rot="5400000">
            <a:off x="4503758" y="5298310"/>
            <a:ext cx="690563" cy="573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lIns="7200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40000"/>
              </a:lnSpc>
              <a:spcBef>
                <a:spcPct val="4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≥1</a:t>
            </a:r>
            <a:endParaRPr lang="en-US" altLang="zh-CN" sz="1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3349646" y="5364985"/>
            <a:ext cx="0" cy="4143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357458" y="5792022"/>
            <a:ext cx="220503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067196" y="5379272"/>
            <a:ext cx="495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5132408" y="5576122"/>
            <a:ext cx="27622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5414983" y="5792022"/>
            <a:ext cx="1763713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5414983" y="5572947"/>
            <a:ext cx="0" cy="21113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4067196" y="4964935"/>
            <a:ext cx="22479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7300933" y="5595172"/>
            <a:ext cx="10842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INTAout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7308871" y="5617397"/>
            <a:ext cx="9350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2571771" y="5792022"/>
            <a:ext cx="220662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5665808" y="4964935"/>
            <a:ext cx="22066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2357458" y="6482585"/>
            <a:ext cx="22066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V="1">
            <a:off x="3656033" y="3499672"/>
            <a:ext cx="0" cy="136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1473221" y="2372547"/>
            <a:ext cx="661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3105171" y="1928047"/>
            <a:ext cx="1101725" cy="1241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" name="AutoShape 36"/>
          <p:cNvSpPr>
            <a:spLocks noChangeArrowheads="1"/>
          </p:cNvSpPr>
          <p:nvPr/>
        </p:nvSpPr>
        <p:spPr bwMode="auto">
          <a:xfrm rot="5400000">
            <a:off x="3486171" y="2304285"/>
            <a:ext cx="317500" cy="381000"/>
          </a:xfrm>
          <a:prstGeom prst="flowChartMerge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4" name="AutoShape 39"/>
          <p:cNvSpPr>
            <a:spLocks noChangeArrowheads="1"/>
          </p:cNvSpPr>
          <p:nvPr/>
        </p:nvSpPr>
        <p:spPr bwMode="auto">
          <a:xfrm>
            <a:off x="3606821" y="2585272"/>
            <a:ext cx="95250" cy="69850"/>
          </a:xfrm>
          <a:prstGeom prst="flowChartConnector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5" name="AutoShape 40"/>
          <p:cNvSpPr>
            <a:spLocks noChangeArrowheads="1"/>
          </p:cNvSpPr>
          <p:nvPr/>
        </p:nvSpPr>
        <p:spPr bwMode="auto">
          <a:xfrm>
            <a:off x="2219346" y="2363022"/>
            <a:ext cx="882650" cy="274638"/>
          </a:xfrm>
          <a:prstGeom prst="leftArrow">
            <a:avLst>
              <a:gd name="adj1" fmla="val 50000"/>
              <a:gd name="adj2" fmla="val 80332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6" name="AutoShape 41"/>
          <p:cNvSpPr>
            <a:spLocks noChangeArrowheads="1"/>
          </p:cNvSpPr>
          <p:nvPr/>
        </p:nvSpPr>
        <p:spPr bwMode="auto">
          <a:xfrm>
            <a:off x="4206896" y="2355085"/>
            <a:ext cx="882650" cy="276225"/>
          </a:xfrm>
          <a:prstGeom prst="leftArrow">
            <a:avLst>
              <a:gd name="adj1" fmla="val 50000"/>
              <a:gd name="adj2" fmla="val 7987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3325833" y="1958210"/>
            <a:ext cx="66198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三态门</a:t>
            </a:r>
            <a:endParaRPr lang="zh-CN" altLang="en-US" sz="1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5124471" y="1855022"/>
            <a:ext cx="44132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72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lnSpc>
                <a:spcPct val="72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断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lnSpc>
                <a:spcPct val="72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lnSpc>
                <a:spcPct val="72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lnSpc>
                <a:spcPct val="72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>
            <a:off x="3656033" y="2647185"/>
            <a:ext cx="0" cy="151765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 Box 45"/>
          <p:cNvSpPr txBox="1">
            <a:spLocks noChangeArrowheads="1"/>
          </p:cNvSpPr>
          <p:nvPr/>
        </p:nvSpPr>
        <p:spPr bwMode="auto">
          <a:xfrm>
            <a:off x="3375046" y="3255197"/>
            <a:ext cx="220662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>
            <a:off x="3411558" y="3236147"/>
            <a:ext cx="144463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Text Box 47"/>
          <p:cNvSpPr txBox="1">
            <a:spLocks noChangeArrowheads="1"/>
          </p:cNvSpPr>
          <p:nvPr/>
        </p:nvSpPr>
        <p:spPr bwMode="auto">
          <a:xfrm>
            <a:off x="5538808" y="1651822"/>
            <a:ext cx="1322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外设接口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2552721" y="3585397"/>
            <a:ext cx="94456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中断确认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4489471" y="4091810"/>
            <a:ext cx="101123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菊花链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lnSpc>
                <a:spcPct val="8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逻辑电路</a:t>
            </a:r>
            <a:endParaRPr lang="zh-CN" altLang="en-US" sz="1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>
            <a:off x="3851296" y="2490022"/>
            <a:ext cx="228600" cy="0"/>
          </a:xfrm>
          <a:prstGeom prst="line">
            <a:avLst/>
          </a:prstGeom>
          <a:noFill/>
          <a:ln w="19050" cap="sq">
            <a:solidFill>
              <a:srgbClr val="1C1C1C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Line 51"/>
          <p:cNvSpPr>
            <a:spLocks noChangeShapeType="1"/>
          </p:cNvSpPr>
          <p:nvPr/>
        </p:nvSpPr>
        <p:spPr bwMode="auto">
          <a:xfrm>
            <a:off x="3254396" y="2490022"/>
            <a:ext cx="228600" cy="0"/>
          </a:xfrm>
          <a:prstGeom prst="line">
            <a:avLst/>
          </a:prstGeom>
          <a:noFill/>
          <a:ln w="19050" cap="sq">
            <a:solidFill>
              <a:srgbClr val="1C1C1C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中断响应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457200" y="3987800"/>
            <a:ext cx="3759200" cy="179388"/>
          </a:xfrm>
          <a:custGeom>
            <a:avLst/>
            <a:gdLst>
              <a:gd name="connsiteX0" fmla="*/ 0 w 3721100"/>
              <a:gd name="connsiteY0" fmla="*/ 101600 h 193715"/>
              <a:gd name="connsiteX1" fmla="*/ 2463800 w 3721100"/>
              <a:gd name="connsiteY1" fmla="*/ 190500 h 193715"/>
              <a:gd name="connsiteX2" fmla="*/ 3721100 w 3721100"/>
              <a:gd name="connsiteY2" fmla="*/ 0 h 193715"/>
              <a:gd name="connsiteX0-1" fmla="*/ 0 w 3721100"/>
              <a:gd name="connsiteY0-2" fmla="*/ 101600 h 193715"/>
              <a:gd name="connsiteX1-3" fmla="*/ 2463800 w 3721100"/>
              <a:gd name="connsiteY1-4" fmla="*/ 190500 h 193715"/>
              <a:gd name="connsiteX2-5" fmla="*/ 3721100 w 3721100"/>
              <a:gd name="connsiteY2-6" fmla="*/ 0 h 193715"/>
              <a:gd name="connsiteX0-7" fmla="*/ 0 w 3721100"/>
              <a:gd name="connsiteY0-8" fmla="*/ 101600 h 159057"/>
              <a:gd name="connsiteX1-9" fmla="*/ 1638300 w 3721100"/>
              <a:gd name="connsiteY1-10" fmla="*/ 152400 h 159057"/>
              <a:gd name="connsiteX2-11" fmla="*/ 3721100 w 3721100"/>
              <a:gd name="connsiteY2-12" fmla="*/ 0 h 159057"/>
              <a:gd name="connsiteX0-13" fmla="*/ 0 w 3759200"/>
              <a:gd name="connsiteY0-14" fmla="*/ 76200 h 154960"/>
              <a:gd name="connsiteX1-15" fmla="*/ 1676400 w 3759200"/>
              <a:gd name="connsiteY1-16" fmla="*/ 152400 h 154960"/>
              <a:gd name="connsiteX2-17" fmla="*/ 3759200 w 3759200"/>
              <a:gd name="connsiteY2-18" fmla="*/ 0 h 154960"/>
              <a:gd name="connsiteX0-19" fmla="*/ 0 w 3759200"/>
              <a:gd name="connsiteY0-20" fmla="*/ 76200 h 107454"/>
              <a:gd name="connsiteX1-21" fmla="*/ 2044700 w 3759200"/>
              <a:gd name="connsiteY1-22" fmla="*/ 88900 h 107454"/>
              <a:gd name="connsiteX2-23" fmla="*/ 3759200 w 3759200"/>
              <a:gd name="connsiteY2-24" fmla="*/ 0 h 107454"/>
              <a:gd name="connsiteX0-25" fmla="*/ 0 w 3759200"/>
              <a:gd name="connsiteY0-26" fmla="*/ 76200 h 179488"/>
              <a:gd name="connsiteX1-27" fmla="*/ 2070100 w 3759200"/>
              <a:gd name="connsiteY1-28" fmla="*/ 177800 h 179488"/>
              <a:gd name="connsiteX2-29" fmla="*/ 3759200 w 3759200"/>
              <a:gd name="connsiteY2-30" fmla="*/ 0 h 179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759200" h="179488">
                <a:moveTo>
                  <a:pt x="0" y="76200"/>
                </a:moveTo>
                <a:cubicBezTo>
                  <a:pt x="921808" y="129116"/>
                  <a:pt x="1443567" y="190500"/>
                  <a:pt x="2070100" y="177800"/>
                </a:cubicBezTo>
                <a:cubicBezTo>
                  <a:pt x="2696633" y="165100"/>
                  <a:pt x="3440641" y="86783"/>
                  <a:pt x="3759200" y="0"/>
                </a:cubicBezTo>
              </a:path>
            </a:pathLst>
          </a:custGeom>
          <a:noFill/>
          <a:ln w="127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457200" y="2324100"/>
            <a:ext cx="3263900" cy="1778000"/>
          </a:xfrm>
          <a:custGeom>
            <a:avLst/>
            <a:gdLst>
              <a:gd name="connsiteX0" fmla="*/ 0 w 3225800"/>
              <a:gd name="connsiteY0" fmla="*/ 1816100 h 1816100"/>
              <a:gd name="connsiteX1" fmla="*/ 1727200 w 3225800"/>
              <a:gd name="connsiteY1" fmla="*/ 1270000 h 1816100"/>
              <a:gd name="connsiteX2" fmla="*/ 3225800 w 3225800"/>
              <a:gd name="connsiteY2" fmla="*/ 0 h 1816100"/>
              <a:gd name="connsiteX0-1" fmla="*/ 0 w 3263900"/>
              <a:gd name="connsiteY0-2" fmla="*/ 1778000 h 1778000"/>
              <a:gd name="connsiteX1-3" fmla="*/ 1765300 w 3263900"/>
              <a:gd name="connsiteY1-4" fmla="*/ 1270000 h 1778000"/>
              <a:gd name="connsiteX2-5" fmla="*/ 3263900 w 3263900"/>
              <a:gd name="connsiteY2-6" fmla="*/ 0 h 1778000"/>
              <a:gd name="connsiteX0-7" fmla="*/ 0 w 3263900"/>
              <a:gd name="connsiteY0-8" fmla="*/ 1778000 h 1778000"/>
              <a:gd name="connsiteX1-9" fmla="*/ 2235200 w 3263900"/>
              <a:gd name="connsiteY1-10" fmla="*/ 1041400 h 1778000"/>
              <a:gd name="connsiteX2-11" fmla="*/ 3263900 w 3263900"/>
              <a:gd name="connsiteY2-12" fmla="*/ 0 h 1778000"/>
              <a:gd name="connsiteX0-13" fmla="*/ 0 w 3263900"/>
              <a:gd name="connsiteY0-14" fmla="*/ 1778000 h 1778000"/>
              <a:gd name="connsiteX1-15" fmla="*/ 2235200 w 3263900"/>
              <a:gd name="connsiteY1-16" fmla="*/ 1041400 h 1778000"/>
              <a:gd name="connsiteX2-17" fmla="*/ 3263900 w 3263900"/>
              <a:gd name="connsiteY2-18" fmla="*/ 0 h 1778000"/>
              <a:gd name="connsiteX0-19" fmla="*/ 0 w 3263900"/>
              <a:gd name="connsiteY0-20" fmla="*/ 1778000 h 1778000"/>
              <a:gd name="connsiteX1-21" fmla="*/ 2044700 w 3263900"/>
              <a:gd name="connsiteY1-22" fmla="*/ 1130300 h 1778000"/>
              <a:gd name="connsiteX2-23" fmla="*/ 3263900 w 3263900"/>
              <a:gd name="connsiteY2-24" fmla="*/ 0 h 1778000"/>
              <a:gd name="connsiteX0-25" fmla="*/ 0 w 3263900"/>
              <a:gd name="connsiteY0-26" fmla="*/ 1778000 h 1778000"/>
              <a:gd name="connsiteX1-27" fmla="*/ 2197100 w 3263900"/>
              <a:gd name="connsiteY1-28" fmla="*/ 901700 h 1778000"/>
              <a:gd name="connsiteX2-29" fmla="*/ 3263900 w 3263900"/>
              <a:gd name="connsiteY2-30" fmla="*/ 0 h 1778000"/>
              <a:gd name="connsiteX0-31" fmla="*/ 0 w 3263900"/>
              <a:gd name="connsiteY0-32" fmla="*/ 1778000 h 1778000"/>
              <a:gd name="connsiteX1-33" fmla="*/ 2159000 w 3263900"/>
              <a:gd name="connsiteY1-34" fmla="*/ 952500 h 1778000"/>
              <a:gd name="connsiteX2-35" fmla="*/ 3263900 w 3263900"/>
              <a:gd name="connsiteY2-36" fmla="*/ 0 h 1778000"/>
              <a:gd name="connsiteX0-37" fmla="*/ 0 w 3263900"/>
              <a:gd name="connsiteY0-38" fmla="*/ 1778000 h 1778000"/>
              <a:gd name="connsiteX1-39" fmla="*/ 2070100 w 3263900"/>
              <a:gd name="connsiteY1-40" fmla="*/ 1016000 h 1778000"/>
              <a:gd name="connsiteX2-41" fmla="*/ 3263900 w 3263900"/>
              <a:gd name="connsiteY2-42" fmla="*/ 0 h 1778000"/>
              <a:gd name="connsiteX0-43" fmla="*/ 0 w 3263900"/>
              <a:gd name="connsiteY0-44" fmla="*/ 1778000 h 1778000"/>
              <a:gd name="connsiteX1-45" fmla="*/ 2070100 w 3263900"/>
              <a:gd name="connsiteY1-46" fmla="*/ 1016000 h 1778000"/>
              <a:gd name="connsiteX2-47" fmla="*/ 3263900 w 3263900"/>
              <a:gd name="connsiteY2-48" fmla="*/ 0 h 177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263900" h="1778000">
                <a:moveTo>
                  <a:pt x="0" y="1778000"/>
                </a:moveTo>
                <a:cubicBezTo>
                  <a:pt x="594783" y="1656291"/>
                  <a:pt x="1526117" y="1312333"/>
                  <a:pt x="2070100" y="1016000"/>
                </a:cubicBezTo>
                <a:cubicBezTo>
                  <a:pt x="2614083" y="719667"/>
                  <a:pt x="2897716" y="483658"/>
                  <a:pt x="3263900" y="0"/>
                </a:cubicBezTo>
              </a:path>
            </a:pathLst>
          </a:custGeom>
          <a:noFill/>
          <a:ln w="127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>
            <a:off x="457200" y="3162300"/>
            <a:ext cx="4203700" cy="939800"/>
          </a:xfrm>
          <a:custGeom>
            <a:avLst/>
            <a:gdLst>
              <a:gd name="connsiteX0" fmla="*/ 0 w 4203700"/>
              <a:gd name="connsiteY0" fmla="*/ 939800 h 939800"/>
              <a:gd name="connsiteX1" fmla="*/ 2540000 w 4203700"/>
              <a:gd name="connsiteY1" fmla="*/ 558800 h 939800"/>
              <a:gd name="connsiteX2" fmla="*/ 4203700 w 4203700"/>
              <a:gd name="connsiteY2" fmla="*/ 0 h 939800"/>
              <a:gd name="connsiteX0-1" fmla="*/ 0 w 4203700"/>
              <a:gd name="connsiteY0-2" fmla="*/ 939800 h 939800"/>
              <a:gd name="connsiteX1-3" fmla="*/ 2374900 w 4203700"/>
              <a:gd name="connsiteY1-4" fmla="*/ 711200 h 939800"/>
              <a:gd name="connsiteX2-5" fmla="*/ 4203700 w 4203700"/>
              <a:gd name="connsiteY2-6" fmla="*/ 0 h 939800"/>
              <a:gd name="connsiteX0-7" fmla="*/ 0 w 4203700"/>
              <a:gd name="connsiteY0-8" fmla="*/ 939800 h 939800"/>
              <a:gd name="connsiteX1-9" fmla="*/ 2387600 w 4203700"/>
              <a:gd name="connsiteY1-10" fmla="*/ 622300 h 939800"/>
              <a:gd name="connsiteX2-11" fmla="*/ 4203700 w 4203700"/>
              <a:gd name="connsiteY2-12" fmla="*/ 0 h 939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203700" h="939800">
                <a:moveTo>
                  <a:pt x="0" y="939800"/>
                </a:moveTo>
                <a:cubicBezTo>
                  <a:pt x="919691" y="827616"/>
                  <a:pt x="1686983" y="778933"/>
                  <a:pt x="2387600" y="622300"/>
                </a:cubicBezTo>
                <a:cubicBezTo>
                  <a:pt x="3088217" y="465667"/>
                  <a:pt x="3722158" y="201083"/>
                  <a:pt x="4203700" y="0"/>
                </a:cubicBezTo>
              </a:path>
            </a:pathLst>
          </a:custGeom>
          <a:noFill/>
          <a:ln w="127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520700" y="4089400"/>
            <a:ext cx="4152900" cy="685800"/>
          </a:xfrm>
          <a:custGeom>
            <a:avLst/>
            <a:gdLst>
              <a:gd name="connsiteX0" fmla="*/ 0 w 4152900"/>
              <a:gd name="connsiteY0" fmla="*/ 0 h 685800"/>
              <a:gd name="connsiteX1" fmla="*/ 2959100 w 4152900"/>
              <a:gd name="connsiteY1" fmla="*/ 368300 h 685800"/>
              <a:gd name="connsiteX2" fmla="*/ 4152900 w 41529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900" h="685800">
                <a:moveTo>
                  <a:pt x="0" y="0"/>
                </a:moveTo>
                <a:cubicBezTo>
                  <a:pt x="1133475" y="127000"/>
                  <a:pt x="2266950" y="254000"/>
                  <a:pt x="2959100" y="368300"/>
                </a:cubicBezTo>
                <a:cubicBezTo>
                  <a:pt x="3651250" y="482600"/>
                  <a:pt x="3902075" y="584200"/>
                  <a:pt x="4152900" y="685800"/>
                </a:cubicBezTo>
              </a:path>
            </a:pathLst>
          </a:custGeom>
          <a:noFill/>
          <a:ln w="127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6"/>
            </p:custDataLst>
          </p:nvPr>
        </p:nvSpPr>
        <p:spPr>
          <a:xfrm>
            <a:off x="469900" y="4089400"/>
            <a:ext cx="3251200" cy="1536700"/>
          </a:xfrm>
          <a:custGeom>
            <a:avLst/>
            <a:gdLst>
              <a:gd name="connsiteX0" fmla="*/ 0 w 3251200"/>
              <a:gd name="connsiteY0" fmla="*/ 0 h 1536700"/>
              <a:gd name="connsiteX1" fmla="*/ 2489200 w 3251200"/>
              <a:gd name="connsiteY1" fmla="*/ 927100 h 1536700"/>
              <a:gd name="connsiteX2" fmla="*/ 3251200 w 3251200"/>
              <a:gd name="connsiteY2" fmla="*/ 1536700 h 1536700"/>
              <a:gd name="connsiteX0-1" fmla="*/ 0 w 3251200"/>
              <a:gd name="connsiteY0-2" fmla="*/ 0 h 1536700"/>
              <a:gd name="connsiteX1-3" fmla="*/ 2235200 w 3251200"/>
              <a:gd name="connsiteY1-4" fmla="*/ 787400 h 1536700"/>
              <a:gd name="connsiteX2-5" fmla="*/ 3251200 w 3251200"/>
              <a:gd name="connsiteY2-6" fmla="*/ 1536700 h 1536700"/>
              <a:gd name="connsiteX0-7" fmla="*/ 0 w 3251200"/>
              <a:gd name="connsiteY0-8" fmla="*/ 0 h 1536700"/>
              <a:gd name="connsiteX1-9" fmla="*/ 2235200 w 3251200"/>
              <a:gd name="connsiteY1-10" fmla="*/ 787400 h 1536700"/>
              <a:gd name="connsiteX2-11" fmla="*/ 3251200 w 3251200"/>
              <a:gd name="connsiteY2-12" fmla="*/ 1536700 h 15367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251200" h="1536700">
                <a:moveTo>
                  <a:pt x="0" y="0"/>
                </a:moveTo>
                <a:cubicBezTo>
                  <a:pt x="1049866" y="208491"/>
                  <a:pt x="1693333" y="531283"/>
                  <a:pt x="2235200" y="787400"/>
                </a:cubicBezTo>
                <a:cubicBezTo>
                  <a:pt x="2777067" y="1043517"/>
                  <a:pt x="3141133" y="1359958"/>
                  <a:pt x="3251200" y="1536700"/>
                </a:cubicBezTo>
              </a:path>
            </a:pathLst>
          </a:custGeom>
          <a:noFill/>
          <a:ln w="127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6"/>
          <p:cNvSpPr/>
          <p:nvPr>
            <p:custDataLst>
              <p:tags r:id="rId7"/>
            </p:custDataLst>
          </p:nvPr>
        </p:nvSpPr>
        <p:spPr>
          <a:xfrm>
            <a:off x="3425825" y="1965325"/>
            <a:ext cx="668338" cy="668338"/>
          </a:xfrm>
          <a:prstGeom prst="ellipse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01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4" name="MH_Other_7"/>
          <p:cNvSpPr/>
          <p:nvPr>
            <p:custDataLst>
              <p:tags r:id="rId8"/>
            </p:custDataLst>
          </p:nvPr>
        </p:nvSpPr>
        <p:spPr>
          <a:xfrm>
            <a:off x="4354513" y="2770188"/>
            <a:ext cx="668337" cy="668337"/>
          </a:xfrm>
          <a:prstGeom prst="ellipse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02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5" name="MH_Other_8"/>
          <p:cNvSpPr/>
          <p:nvPr>
            <p:custDataLst>
              <p:tags r:id="rId9"/>
            </p:custDataLst>
          </p:nvPr>
        </p:nvSpPr>
        <p:spPr>
          <a:xfrm>
            <a:off x="3879850" y="3638550"/>
            <a:ext cx="668338" cy="669925"/>
          </a:xfrm>
          <a:prstGeom prst="ellipse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03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6" name="MH_Other_9"/>
          <p:cNvSpPr/>
          <p:nvPr>
            <p:custDataLst>
              <p:tags r:id="rId10"/>
            </p:custDataLst>
          </p:nvPr>
        </p:nvSpPr>
        <p:spPr>
          <a:xfrm>
            <a:off x="4351338" y="4379913"/>
            <a:ext cx="668337" cy="669925"/>
          </a:xfrm>
          <a:prstGeom prst="ellipse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04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7" name="MH_Other_10"/>
          <p:cNvSpPr/>
          <p:nvPr>
            <p:custDataLst>
              <p:tags r:id="rId11"/>
            </p:custDataLst>
          </p:nvPr>
        </p:nvSpPr>
        <p:spPr>
          <a:xfrm>
            <a:off x="3394075" y="5313363"/>
            <a:ext cx="668338" cy="668337"/>
          </a:xfrm>
          <a:prstGeom prst="ellipse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05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8" name="MH_Title_1"/>
          <p:cNvSpPr/>
          <p:nvPr>
            <p:custDataLst>
              <p:tags r:id="rId12"/>
            </p:custDataLst>
          </p:nvPr>
        </p:nvSpPr>
        <p:spPr>
          <a:xfrm>
            <a:off x="-6350" y="3249613"/>
            <a:ext cx="1158875" cy="1674812"/>
          </a:xfrm>
          <a:custGeom>
            <a:avLst/>
            <a:gdLst>
              <a:gd name="connsiteX0" fmla="*/ 273226 w 1159484"/>
              <a:gd name="connsiteY0" fmla="*/ 1430 h 1674380"/>
              <a:gd name="connsiteX1" fmla="*/ 987809 w 1159484"/>
              <a:gd name="connsiteY1" fmla="*/ 329296 h 1674380"/>
              <a:gd name="connsiteX2" fmla="*/ 985175 w 1159484"/>
              <a:gd name="connsiteY2" fmla="*/ 1348519 h 1674380"/>
              <a:gd name="connsiteX3" fmla="*/ 0 w 1159484"/>
              <a:gd name="connsiteY3" fmla="*/ 1609769 h 1674380"/>
              <a:gd name="connsiteX4" fmla="*/ 3997 w 1159484"/>
              <a:gd name="connsiteY4" fmla="*/ 62957 h 1674380"/>
              <a:gd name="connsiteX5" fmla="*/ 273226 w 1159484"/>
              <a:gd name="connsiteY5" fmla="*/ 1430 h 167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MH_SubTitle_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37024" y="1770531"/>
            <a:ext cx="4583995" cy="85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向中断源发出中断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响应信号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INTA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MH_SubTitle_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053013" y="2754313"/>
            <a:ext cx="3671887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关中断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MH_SubTitle_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579938" y="3468214"/>
            <a:ext cx="3671888" cy="84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保护硬件现场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FLAGS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压入堆栈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MH_SubTitle_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049131" y="4379913"/>
            <a:ext cx="3671888" cy="82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2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保护断点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压入堆栈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MH_SubTitle_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92575" y="5343525"/>
            <a:ext cx="444341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获得中断服务程序入口地址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8403500" y="2419240"/>
            <a:ext cx="41554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由硬件系统完成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5250891" y="2260144"/>
            <a:ext cx="838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AutoShape 8"/>
          <p:cNvSpPr/>
          <p:nvPr/>
        </p:nvSpPr>
        <p:spPr bwMode="auto">
          <a:xfrm rot="10800000">
            <a:off x="8000087" y="2091980"/>
            <a:ext cx="287337" cy="3529013"/>
          </a:xfrm>
          <a:prstGeom prst="leftBrace">
            <a:avLst>
              <a:gd name="adj1" fmla="val 10229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中断处理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18393" y="2155115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9" name="MH_Other_1"/>
          <p:cNvSpPr/>
          <p:nvPr>
            <p:custDataLst>
              <p:tags r:id="rId2"/>
            </p:custDataLst>
          </p:nvPr>
        </p:nvSpPr>
        <p:spPr>
          <a:xfrm>
            <a:off x="1174750" y="2724150"/>
            <a:ext cx="2044700" cy="20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2"/>
          <p:cNvSpPr/>
          <p:nvPr>
            <p:custDataLst>
              <p:tags r:id="rId3"/>
            </p:custDataLst>
          </p:nvPr>
        </p:nvSpPr>
        <p:spPr bwMode="auto">
          <a:xfrm>
            <a:off x="1566863" y="3105150"/>
            <a:ext cx="1362075" cy="1282700"/>
          </a:xfrm>
          <a:custGeom>
            <a:avLst/>
            <a:gdLst>
              <a:gd name="T0" fmla="*/ 373604 w 1361803"/>
              <a:gd name="T1" fmla="*/ 892336 h 1281345"/>
              <a:gd name="T2" fmla="*/ 476200 w 1361803"/>
              <a:gd name="T3" fmla="*/ 934187 h 1281345"/>
              <a:gd name="T4" fmla="*/ 554139 w 1361803"/>
              <a:gd name="T5" fmla="*/ 951356 h 1281345"/>
              <a:gd name="T6" fmla="*/ 528484 w 1361803"/>
              <a:gd name="T7" fmla="*/ 1028618 h 1281345"/>
              <a:gd name="T8" fmla="*/ 460417 w 1361803"/>
              <a:gd name="T9" fmla="*/ 1051153 h 1281345"/>
              <a:gd name="T10" fmla="*/ 352881 w 1361803"/>
              <a:gd name="T11" fmla="*/ 987840 h 1281345"/>
              <a:gd name="T12" fmla="*/ 286785 w 1361803"/>
              <a:gd name="T13" fmla="*/ 1060811 h 1281345"/>
              <a:gd name="T14" fmla="*/ 312434 w 1361803"/>
              <a:gd name="T15" fmla="*/ 895552 h 1281345"/>
              <a:gd name="T16" fmla="*/ 274750 w 1361803"/>
              <a:gd name="T17" fmla="*/ 693935 h 1281345"/>
              <a:gd name="T18" fmla="*/ 665920 w 1361803"/>
              <a:gd name="T19" fmla="*/ 693935 h 1281345"/>
              <a:gd name="T20" fmla="*/ 633318 w 1361803"/>
              <a:gd name="T21" fmla="*/ 779681 h 1281345"/>
              <a:gd name="T22" fmla="*/ 270797 w 1361803"/>
              <a:gd name="T23" fmla="*/ 785039 h 1281345"/>
              <a:gd name="T24" fmla="*/ 255979 w 1361803"/>
              <a:gd name="T25" fmla="*/ 713227 h 1281345"/>
              <a:gd name="T26" fmla="*/ 278558 w 1361803"/>
              <a:gd name="T27" fmla="*/ 509459 h 1281345"/>
              <a:gd name="T28" fmla="*/ 746925 w 1361803"/>
              <a:gd name="T29" fmla="*/ 509459 h 1281345"/>
              <a:gd name="T30" fmla="*/ 766688 w 1361803"/>
              <a:gd name="T31" fmla="*/ 562075 h 1281345"/>
              <a:gd name="T32" fmla="*/ 279544 w 1361803"/>
              <a:gd name="T33" fmla="*/ 599656 h 1281345"/>
              <a:gd name="T34" fmla="*/ 256813 w 1361803"/>
              <a:gd name="T35" fmla="*/ 533083 h 1281345"/>
              <a:gd name="T36" fmla="*/ 944591 w 1361803"/>
              <a:gd name="T37" fmla="*/ 457790 h 1281345"/>
              <a:gd name="T38" fmla="*/ 1023588 w 1361803"/>
              <a:gd name="T39" fmla="*/ 650972 h 1281345"/>
              <a:gd name="T40" fmla="*/ 636495 w 1361803"/>
              <a:gd name="T41" fmla="*/ 1052366 h 1281345"/>
              <a:gd name="T42" fmla="*/ 601932 w 1361803"/>
              <a:gd name="T43" fmla="*/ 1022315 h 1281345"/>
              <a:gd name="T44" fmla="*/ 940644 w 1361803"/>
              <a:gd name="T45" fmla="*/ 465300 h 1281345"/>
              <a:gd name="T46" fmla="*/ 1339566 w 1361803"/>
              <a:gd name="T47" fmla="*/ 326100 h 1281345"/>
              <a:gd name="T48" fmla="*/ 1356355 w 1361803"/>
              <a:gd name="T49" fmla="*/ 377558 h 1281345"/>
              <a:gd name="T50" fmla="*/ 1136163 w 1361803"/>
              <a:gd name="T51" fmla="*/ 671299 h 1281345"/>
              <a:gd name="T52" fmla="*/ 1082839 w 1361803"/>
              <a:gd name="T53" fmla="*/ 684164 h 1281345"/>
              <a:gd name="T54" fmla="*/ 1123322 w 1361803"/>
              <a:gd name="T55" fmla="*/ 602689 h 1281345"/>
              <a:gd name="T56" fmla="*/ 1312908 w 1361803"/>
              <a:gd name="T57" fmla="*/ 337893 h 1281345"/>
              <a:gd name="T58" fmla="*/ 526769 w 1361803"/>
              <a:gd name="T59" fmla="*/ 231614 h 1281345"/>
              <a:gd name="T60" fmla="*/ 766688 w 1361803"/>
              <a:gd name="T61" fmla="*/ 247720 h 1281345"/>
              <a:gd name="T62" fmla="*/ 749907 w 1361803"/>
              <a:gd name="T63" fmla="*/ 321812 h 1281345"/>
              <a:gd name="T64" fmla="*/ 529735 w 1361803"/>
              <a:gd name="T65" fmla="*/ 321812 h 1281345"/>
              <a:gd name="T66" fmla="*/ 511959 w 1361803"/>
              <a:gd name="T67" fmla="*/ 248795 h 1281345"/>
              <a:gd name="T68" fmla="*/ 1245419 w 1361803"/>
              <a:gd name="T69" fmla="*/ 139267 h 1281345"/>
              <a:gd name="T70" fmla="*/ 1309122 w 1361803"/>
              <a:gd name="T71" fmla="*/ 242312 h 1281345"/>
              <a:gd name="T72" fmla="*/ 1116528 w 1361803"/>
              <a:gd name="T73" fmla="*/ 537108 h 1281345"/>
              <a:gd name="T74" fmla="*/ 998003 w 1361803"/>
              <a:gd name="T75" fmla="*/ 389175 h 1281345"/>
              <a:gd name="T76" fmla="*/ 1207394 w 1361803"/>
              <a:gd name="T77" fmla="*/ 150121 h 1281345"/>
              <a:gd name="T78" fmla="*/ 327005 w 1361803"/>
              <a:gd name="T79" fmla="*/ 0 h 1281345"/>
              <a:gd name="T80" fmla="*/ 1023501 w 1361803"/>
              <a:gd name="T81" fmla="*/ 138369 h 1281345"/>
              <a:gd name="T82" fmla="*/ 1015602 w 1361803"/>
              <a:gd name="T83" fmla="*/ 240270 h 1281345"/>
              <a:gd name="T84" fmla="*/ 909891 w 1361803"/>
              <a:gd name="T85" fmla="*/ 384002 h 1281345"/>
              <a:gd name="T86" fmla="*/ 897047 w 1361803"/>
              <a:gd name="T87" fmla="*/ 317499 h 1281345"/>
              <a:gd name="T88" fmla="*/ 872348 w 1361803"/>
              <a:gd name="T89" fmla="*/ 137297 h 1281345"/>
              <a:gd name="T90" fmla="*/ 382329 w 1361803"/>
              <a:gd name="T91" fmla="*/ 137297 h 1281345"/>
              <a:gd name="T92" fmla="*/ 382329 w 1361803"/>
              <a:gd name="T93" fmla="*/ 317499 h 1281345"/>
              <a:gd name="T94" fmla="*/ 143255 w 1361803"/>
              <a:gd name="T95" fmla="*/ 414036 h 1281345"/>
              <a:gd name="T96" fmla="*/ 126454 w 1361803"/>
              <a:gd name="T97" fmla="*/ 433342 h 1281345"/>
              <a:gd name="T98" fmla="*/ 151153 w 1361803"/>
              <a:gd name="T99" fmla="*/ 1156294 h 1281345"/>
              <a:gd name="T100" fmla="*/ 897047 w 1361803"/>
              <a:gd name="T101" fmla="*/ 1128406 h 1281345"/>
              <a:gd name="T102" fmla="*/ 902973 w 1361803"/>
              <a:gd name="T103" fmla="*/ 912806 h 1281345"/>
              <a:gd name="T104" fmla="*/ 1022515 w 1361803"/>
              <a:gd name="T105" fmla="*/ 776583 h 1281345"/>
              <a:gd name="T106" fmla="*/ 1023501 w 1361803"/>
              <a:gd name="T107" fmla="*/ 1146641 h 1281345"/>
              <a:gd name="T108" fmla="*/ 131394 w 1361803"/>
              <a:gd name="T109" fmla="*/ 1293592 h 1281345"/>
              <a:gd name="T110" fmla="*/ 0 w 1361803"/>
              <a:gd name="T111" fmla="*/ 338951 h 1281345"/>
              <a:gd name="T112" fmla="*/ 261801 w 1361803"/>
              <a:gd name="T113" fmla="*/ 28960 h 12813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1803" h="1281345">
                <a:moveTo>
                  <a:pt x="340187" y="867542"/>
                </a:moveTo>
                <a:cubicBezTo>
                  <a:pt x="351512" y="867144"/>
                  <a:pt x="363575" y="872724"/>
                  <a:pt x="372930" y="883885"/>
                </a:cubicBezTo>
                <a:cubicBezTo>
                  <a:pt x="394595" y="907270"/>
                  <a:pt x="415275" y="931718"/>
                  <a:pt x="436940" y="957229"/>
                </a:cubicBezTo>
                <a:cubicBezTo>
                  <a:pt x="449742" y="946599"/>
                  <a:pt x="462543" y="935970"/>
                  <a:pt x="475345" y="925340"/>
                </a:cubicBezTo>
                <a:cubicBezTo>
                  <a:pt x="492086" y="911522"/>
                  <a:pt x="506857" y="910459"/>
                  <a:pt x="525568" y="923214"/>
                </a:cubicBezTo>
                <a:cubicBezTo>
                  <a:pt x="535415" y="929592"/>
                  <a:pt x="544278" y="935970"/>
                  <a:pt x="553141" y="942347"/>
                </a:cubicBezTo>
                <a:cubicBezTo>
                  <a:pt x="545263" y="967858"/>
                  <a:pt x="538370" y="993369"/>
                  <a:pt x="530492" y="1018880"/>
                </a:cubicBezTo>
                <a:cubicBezTo>
                  <a:pt x="528522" y="1018880"/>
                  <a:pt x="528522" y="1018880"/>
                  <a:pt x="527537" y="1018880"/>
                </a:cubicBezTo>
                <a:cubicBezTo>
                  <a:pt x="509812" y="1000810"/>
                  <a:pt x="494056" y="1007187"/>
                  <a:pt x="479284" y="1024195"/>
                </a:cubicBezTo>
                <a:cubicBezTo>
                  <a:pt x="473376" y="1030572"/>
                  <a:pt x="466482" y="1035887"/>
                  <a:pt x="459589" y="1041202"/>
                </a:cubicBezTo>
                <a:cubicBezTo>
                  <a:pt x="438909" y="1058209"/>
                  <a:pt x="420199" y="1056083"/>
                  <a:pt x="402473" y="1035887"/>
                </a:cubicBezTo>
                <a:cubicBezTo>
                  <a:pt x="385732" y="1017817"/>
                  <a:pt x="369976" y="998684"/>
                  <a:pt x="352251" y="978488"/>
                </a:cubicBezTo>
                <a:cubicBezTo>
                  <a:pt x="343388" y="995495"/>
                  <a:pt x="335510" y="1012502"/>
                  <a:pt x="327632" y="1028446"/>
                </a:cubicBezTo>
                <a:cubicBezTo>
                  <a:pt x="318769" y="1046517"/>
                  <a:pt x="303013" y="1053957"/>
                  <a:pt x="286272" y="1050768"/>
                </a:cubicBezTo>
                <a:cubicBezTo>
                  <a:pt x="262638" y="1046517"/>
                  <a:pt x="248851" y="1019943"/>
                  <a:pt x="259683" y="995495"/>
                </a:cubicBezTo>
                <a:cubicBezTo>
                  <a:pt x="276424" y="959355"/>
                  <a:pt x="293165" y="922151"/>
                  <a:pt x="311876" y="887074"/>
                </a:cubicBezTo>
                <a:cubicBezTo>
                  <a:pt x="318276" y="874318"/>
                  <a:pt x="328863" y="867941"/>
                  <a:pt x="340187" y="867542"/>
                </a:cubicBezTo>
                <a:close/>
                <a:moveTo>
                  <a:pt x="274255" y="687365"/>
                </a:moveTo>
                <a:cubicBezTo>
                  <a:pt x="330459" y="687365"/>
                  <a:pt x="386662" y="687365"/>
                  <a:pt x="442866" y="687365"/>
                </a:cubicBezTo>
                <a:cubicBezTo>
                  <a:pt x="516819" y="687365"/>
                  <a:pt x="590771" y="687365"/>
                  <a:pt x="664723" y="687365"/>
                </a:cubicBezTo>
                <a:cubicBezTo>
                  <a:pt x="670640" y="687365"/>
                  <a:pt x="675570" y="687365"/>
                  <a:pt x="684444" y="687365"/>
                </a:cubicBezTo>
                <a:cubicBezTo>
                  <a:pt x="666695" y="718154"/>
                  <a:pt x="649933" y="745757"/>
                  <a:pt x="632184" y="772299"/>
                </a:cubicBezTo>
                <a:cubicBezTo>
                  <a:pt x="630212" y="775484"/>
                  <a:pt x="625282" y="776545"/>
                  <a:pt x="621338" y="776545"/>
                </a:cubicBezTo>
                <a:cubicBezTo>
                  <a:pt x="504000" y="777607"/>
                  <a:pt x="387648" y="776545"/>
                  <a:pt x="270311" y="777607"/>
                </a:cubicBezTo>
                <a:cubicBezTo>
                  <a:pt x="259464" y="777607"/>
                  <a:pt x="255520" y="772299"/>
                  <a:pt x="256506" y="760620"/>
                </a:cubicBezTo>
                <a:cubicBezTo>
                  <a:pt x="256506" y="742572"/>
                  <a:pt x="256506" y="724524"/>
                  <a:pt x="255520" y="706475"/>
                </a:cubicBezTo>
                <a:cubicBezTo>
                  <a:pt x="255520" y="691612"/>
                  <a:pt x="261436" y="687365"/>
                  <a:pt x="274255" y="687365"/>
                </a:cubicBezTo>
                <a:close/>
                <a:moveTo>
                  <a:pt x="278054" y="504636"/>
                </a:moveTo>
                <a:cubicBezTo>
                  <a:pt x="354989" y="504636"/>
                  <a:pt x="432911" y="504636"/>
                  <a:pt x="509846" y="504636"/>
                </a:cubicBezTo>
                <a:cubicBezTo>
                  <a:pt x="588754" y="504636"/>
                  <a:pt x="666676" y="504636"/>
                  <a:pt x="745584" y="504636"/>
                </a:cubicBezTo>
                <a:cubicBezTo>
                  <a:pt x="764325" y="504636"/>
                  <a:pt x="765311" y="505700"/>
                  <a:pt x="765311" y="524845"/>
                </a:cubicBezTo>
                <a:cubicBezTo>
                  <a:pt x="765311" y="535481"/>
                  <a:pt x="765311" y="546117"/>
                  <a:pt x="765311" y="556753"/>
                </a:cubicBezTo>
                <a:cubicBezTo>
                  <a:pt x="765311" y="580153"/>
                  <a:pt x="752489" y="593980"/>
                  <a:pt x="730789" y="593980"/>
                </a:cubicBezTo>
                <a:cubicBezTo>
                  <a:pt x="580863" y="593980"/>
                  <a:pt x="429952" y="593980"/>
                  <a:pt x="279040" y="593980"/>
                </a:cubicBezTo>
                <a:cubicBezTo>
                  <a:pt x="256354" y="593980"/>
                  <a:pt x="256354" y="592917"/>
                  <a:pt x="256354" y="569517"/>
                </a:cubicBezTo>
                <a:cubicBezTo>
                  <a:pt x="256354" y="555690"/>
                  <a:pt x="256354" y="541863"/>
                  <a:pt x="256354" y="528036"/>
                </a:cubicBezTo>
                <a:cubicBezTo>
                  <a:pt x="256354" y="504636"/>
                  <a:pt x="256354" y="504636"/>
                  <a:pt x="278054" y="504636"/>
                </a:cubicBezTo>
                <a:close/>
                <a:moveTo>
                  <a:pt x="942895" y="453454"/>
                </a:moveTo>
                <a:cubicBezTo>
                  <a:pt x="989224" y="494914"/>
                  <a:pt x="1033581" y="534249"/>
                  <a:pt x="1077938" y="574646"/>
                </a:cubicBezTo>
                <a:cubicBezTo>
                  <a:pt x="1059210" y="599097"/>
                  <a:pt x="1040481" y="622484"/>
                  <a:pt x="1021752" y="644809"/>
                </a:cubicBezTo>
                <a:cubicBezTo>
                  <a:pt x="928109" y="760685"/>
                  <a:pt x="831509" y="874435"/>
                  <a:pt x="722095" y="974365"/>
                </a:cubicBezTo>
                <a:cubicBezTo>
                  <a:pt x="695481" y="999879"/>
                  <a:pt x="664923" y="1021141"/>
                  <a:pt x="635352" y="1042403"/>
                </a:cubicBezTo>
                <a:cubicBezTo>
                  <a:pt x="626481" y="1048781"/>
                  <a:pt x="613666" y="1046655"/>
                  <a:pt x="601838" y="1048781"/>
                </a:cubicBezTo>
                <a:cubicBezTo>
                  <a:pt x="601838" y="1037087"/>
                  <a:pt x="596909" y="1023267"/>
                  <a:pt x="600852" y="1012636"/>
                </a:cubicBezTo>
                <a:cubicBezTo>
                  <a:pt x="619581" y="969050"/>
                  <a:pt x="637323" y="924400"/>
                  <a:pt x="659995" y="882940"/>
                </a:cubicBezTo>
                <a:cubicBezTo>
                  <a:pt x="741809" y="734108"/>
                  <a:pt x="838409" y="595907"/>
                  <a:pt x="938952" y="460896"/>
                </a:cubicBezTo>
                <a:cubicBezTo>
                  <a:pt x="939938" y="458770"/>
                  <a:pt x="940924" y="456643"/>
                  <a:pt x="942895" y="453454"/>
                </a:cubicBezTo>
                <a:close/>
                <a:moveTo>
                  <a:pt x="1337162" y="323013"/>
                </a:moveTo>
                <a:cubicBezTo>
                  <a:pt x="1348990" y="326198"/>
                  <a:pt x="1361803" y="343189"/>
                  <a:pt x="1361803" y="358055"/>
                </a:cubicBezTo>
                <a:cubicBezTo>
                  <a:pt x="1359832" y="361241"/>
                  <a:pt x="1357861" y="367612"/>
                  <a:pt x="1353918" y="373984"/>
                </a:cubicBezTo>
                <a:cubicBezTo>
                  <a:pt x="1300693" y="447255"/>
                  <a:pt x="1247469" y="521588"/>
                  <a:pt x="1194244" y="594859"/>
                </a:cubicBezTo>
                <a:cubicBezTo>
                  <a:pt x="1175517" y="619282"/>
                  <a:pt x="1154818" y="642644"/>
                  <a:pt x="1134120" y="664944"/>
                </a:cubicBezTo>
                <a:cubicBezTo>
                  <a:pt x="1125249" y="673439"/>
                  <a:pt x="1113421" y="678749"/>
                  <a:pt x="1101594" y="682996"/>
                </a:cubicBezTo>
                <a:cubicBezTo>
                  <a:pt x="1095680" y="685120"/>
                  <a:pt x="1083852" y="682996"/>
                  <a:pt x="1080895" y="677687"/>
                </a:cubicBezTo>
                <a:cubicBezTo>
                  <a:pt x="1077938" y="671315"/>
                  <a:pt x="1077938" y="658573"/>
                  <a:pt x="1080895" y="652201"/>
                </a:cubicBezTo>
                <a:cubicBezTo>
                  <a:pt x="1092723" y="633087"/>
                  <a:pt x="1107507" y="615035"/>
                  <a:pt x="1121306" y="596983"/>
                </a:cubicBezTo>
                <a:cubicBezTo>
                  <a:pt x="1175517" y="522650"/>
                  <a:pt x="1229727" y="449379"/>
                  <a:pt x="1284923" y="375046"/>
                </a:cubicBezTo>
                <a:cubicBezTo>
                  <a:pt x="1293794" y="362303"/>
                  <a:pt x="1302665" y="348498"/>
                  <a:pt x="1310550" y="334694"/>
                </a:cubicBezTo>
                <a:cubicBezTo>
                  <a:pt x="1317449" y="324075"/>
                  <a:pt x="1325334" y="318765"/>
                  <a:pt x="1337162" y="323013"/>
                </a:cubicBezTo>
                <a:close/>
                <a:moveTo>
                  <a:pt x="525824" y="229421"/>
                </a:moveTo>
                <a:cubicBezTo>
                  <a:pt x="600725" y="229421"/>
                  <a:pt x="675627" y="229421"/>
                  <a:pt x="750528" y="229421"/>
                </a:cubicBezTo>
                <a:cubicBezTo>
                  <a:pt x="761369" y="229421"/>
                  <a:pt x="765311" y="233676"/>
                  <a:pt x="765311" y="245375"/>
                </a:cubicBezTo>
                <a:cubicBezTo>
                  <a:pt x="764326" y="264521"/>
                  <a:pt x="764326" y="282602"/>
                  <a:pt x="765311" y="301747"/>
                </a:cubicBezTo>
                <a:cubicBezTo>
                  <a:pt x="765311" y="314511"/>
                  <a:pt x="760383" y="318765"/>
                  <a:pt x="748557" y="318765"/>
                </a:cubicBezTo>
                <a:cubicBezTo>
                  <a:pt x="711106" y="318765"/>
                  <a:pt x="674641" y="318765"/>
                  <a:pt x="638176" y="318765"/>
                </a:cubicBezTo>
                <a:cubicBezTo>
                  <a:pt x="601711" y="318765"/>
                  <a:pt x="565246" y="317702"/>
                  <a:pt x="528781" y="318765"/>
                </a:cubicBezTo>
                <a:cubicBezTo>
                  <a:pt x="515969" y="318765"/>
                  <a:pt x="511041" y="313447"/>
                  <a:pt x="511041" y="299620"/>
                </a:cubicBezTo>
                <a:cubicBezTo>
                  <a:pt x="512027" y="282602"/>
                  <a:pt x="512027" y="264521"/>
                  <a:pt x="511041" y="246439"/>
                </a:cubicBezTo>
                <a:cubicBezTo>
                  <a:pt x="511041" y="234739"/>
                  <a:pt x="514983" y="229421"/>
                  <a:pt x="525824" y="229421"/>
                </a:cubicBezTo>
                <a:close/>
                <a:moveTo>
                  <a:pt x="1243182" y="137949"/>
                </a:moveTo>
                <a:cubicBezTo>
                  <a:pt x="1255260" y="139675"/>
                  <a:pt x="1267337" y="146577"/>
                  <a:pt x="1281140" y="158257"/>
                </a:cubicBezTo>
                <a:cubicBezTo>
                  <a:pt x="1308745" y="183741"/>
                  <a:pt x="1317618" y="208163"/>
                  <a:pt x="1306773" y="240018"/>
                </a:cubicBezTo>
                <a:cubicBezTo>
                  <a:pt x="1300858" y="257008"/>
                  <a:pt x="1294942" y="275059"/>
                  <a:pt x="1285083" y="289925"/>
                </a:cubicBezTo>
                <a:cubicBezTo>
                  <a:pt x="1228886" y="370624"/>
                  <a:pt x="1171704" y="450262"/>
                  <a:pt x="1114521" y="532023"/>
                </a:cubicBezTo>
                <a:cubicBezTo>
                  <a:pt x="1066212" y="489550"/>
                  <a:pt x="1022832" y="450262"/>
                  <a:pt x="977480" y="410974"/>
                </a:cubicBezTo>
                <a:cubicBezTo>
                  <a:pt x="984381" y="401417"/>
                  <a:pt x="990297" y="392923"/>
                  <a:pt x="996212" y="385490"/>
                </a:cubicBezTo>
                <a:cubicBezTo>
                  <a:pt x="1050437" y="319656"/>
                  <a:pt x="1103676" y="252760"/>
                  <a:pt x="1157901" y="187988"/>
                </a:cubicBezTo>
                <a:cubicBezTo>
                  <a:pt x="1170718" y="172061"/>
                  <a:pt x="1188464" y="159319"/>
                  <a:pt x="1205225" y="148700"/>
                </a:cubicBezTo>
                <a:cubicBezTo>
                  <a:pt x="1219027" y="139675"/>
                  <a:pt x="1231105" y="136224"/>
                  <a:pt x="1243182" y="137949"/>
                </a:cubicBezTo>
                <a:close/>
                <a:moveTo>
                  <a:pt x="326420" y="0"/>
                </a:moveTo>
                <a:cubicBezTo>
                  <a:pt x="513791" y="0"/>
                  <a:pt x="702148" y="0"/>
                  <a:pt x="889519" y="0"/>
                </a:cubicBezTo>
                <a:cubicBezTo>
                  <a:pt x="964468" y="1063"/>
                  <a:pt x="1018707" y="56311"/>
                  <a:pt x="1021665" y="137059"/>
                </a:cubicBezTo>
                <a:cubicBezTo>
                  <a:pt x="1021665" y="164684"/>
                  <a:pt x="1021665" y="191246"/>
                  <a:pt x="1020679" y="218870"/>
                </a:cubicBezTo>
                <a:cubicBezTo>
                  <a:pt x="1020679" y="225245"/>
                  <a:pt x="1017721" y="232682"/>
                  <a:pt x="1013776" y="237995"/>
                </a:cubicBezTo>
                <a:cubicBezTo>
                  <a:pt x="985177" y="275181"/>
                  <a:pt x="956578" y="311305"/>
                  <a:pt x="928966" y="348492"/>
                </a:cubicBezTo>
                <a:cubicBezTo>
                  <a:pt x="921077" y="358054"/>
                  <a:pt x="915160" y="369741"/>
                  <a:pt x="908256" y="380366"/>
                </a:cubicBezTo>
                <a:cubicBezTo>
                  <a:pt x="905298" y="384616"/>
                  <a:pt x="901353" y="387804"/>
                  <a:pt x="895436" y="395241"/>
                </a:cubicBezTo>
                <a:cubicBezTo>
                  <a:pt x="895436" y="365492"/>
                  <a:pt x="895436" y="339992"/>
                  <a:pt x="895436" y="314493"/>
                </a:cubicBezTo>
                <a:cubicBezTo>
                  <a:pt x="895436" y="263494"/>
                  <a:pt x="895436" y="212495"/>
                  <a:pt x="895436" y="161496"/>
                </a:cubicBezTo>
                <a:cubicBezTo>
                  <a:pt x="895436" y="139184"/>
                  <a:pt x="892478" y="135997"/>
                  <a:pt x="870782" y="135997"/>
                </a:cubicBezTo>
                <a:cubicBezTo>
                  <a:pt x="713982" y="135997"/>
                  <a:pt x="557182" y="135997"/>
                  <a:pt x="399396" y="135997"/>
                </a:cubicBezTo>
                <a:cubicBezTo>
                  <a:pt x="394465" y="135997"/>
                  <a:pt x="388548" y="135997"/>
                  <a:pt x="381645" y="135997"/>
                </a:cubicBezTo>
                <a:cubicBezTo>
                  <a:pt x="381645" y="145559"/>
                  <a:pt x="381645" y="152997"/>
                  <a:pt x="381645" y="159371"/>
                </a:cubicBezTo>
                <a:cubicBezTo>
                  <a:pt x="381645" y="211433"/>
                  <a:pt x="381645" y="262431"/>
                  <a:pt x="381645" y="314493"/>
                </a:cubicBezTo>
                <a:cubicBezTo>
                  <a:pt x="380659" y="373991"/>
                  <a:pt x="346143" y="410116"/>
                  <a:pt x="290918" y="410116"/>
                </a:cubicBezTo>
                <a:cubicBezTo>
                  <a:pt x="241610" y="410116"/>
                  <a:pt x="192302" y="410116"/>
                  <a:pt x="142994" y="410116"/>
                </a:cubicBezTo>
                <a:cubicBezTo>
                  <a:pt x="138063" y="410116"/>
                  <a:pt x="133132" y="410116"/>
                  <a:pt x="126229" y="410116"/>
                </a:cubicBezTo>
                <a:cubicBezTo>
                  <a:pt x="126229" y="418615"/>
                  <a:pt x="126229" y="423928"/>
                  <a:pt x="126229" y="429240"/>
                </a:cubicBezTo>
                <a:cubicBezTo>
                  <a:pt x="126229" y="658735"/>
                  <a:pt x="126229" y="888229"/>
                  <a:pt x="126229" y="1117724"/>
                </a:cubicBezTo>
                <a:cubicBezTo>
                  <a:pt x="126229" y="1143223"/>
                  <a:pt x="128201" y="1145348"/>
                  <a:pt x="150883" y="1145348"/>
                </a:cubicBezTo>
                <a:cubicBezTo>
                  <a:pt x="390521" y="1145348"/>
                  <a:pt x="630158" y="1145348"/>
                  <a:pt x="869796" y="1145348"/>
                </a:cubicBezTo>
                <a:cubicBezTo>
                  <a:pt x="893464" y="1145348"/>
                  <a:pt x="895436" y="1143223"/>
                  <a:pt x="895436" y="1117724"/>
                </a:cubicBezTo>
                <a:cubicBezTo>
                  <a:pt x="895436" y="1052913"/>
                  <a:pt x="895436" y="988102"/>
                  <a:pt x="895436" y="923291"/>
                </a:cubicBezTo>
                <a:cubicBezTo>
                  <a:pt x="895436" y="916916"/>
                  <a:pt x="897409" y="908416"/>
                  <a:pt x="901353" y="904166"/>
                </a:cubicBezTo>
                <a:cubicBezTo>
                  <a:pt x="938827" y="860605"/>
                  <a:pt x="976302" y="818106"/>
                  <a:pt x="1013776" y="774545"/>
                </a:cubicBezTo>
                <a:cubicBezTo>
                  <a:pt x="1015748" y="773482"/>
                  <a:pt x="1016734" y="772420"/>
                  <a:pt x="1020679" y="769232"/>
                </a:cubicBezTo>
                <a:cubicBezTo>
                  <a:pt x="1020679" y="775607"/>
                  <a:pt x="1021665" y="779857"/>
                  <a:pt x="1021665" y="784107"/>
                </a:cubicBezTo>
                <a:cubicBezTo>
                  <a:pt x="1021665" y="902042"/>
                  <a:pt x="1021665" y="1018914"/>
                  <a:pt x="1021665" y="1135786"/>
                </a:cubicBezTo>
                <a:cubicBezTo>
                  <a:pt x="1020679" y="1222909"/>
                  <a:pt x="967426" y="1281345"/>
                  <a:pt x="886561" y="1281345"/>
                </a:cubicBezTo>
                <a:cubicBezTo>
                  <a:pt x="634103" y="1281345"/>
                  <a:pt x="382631" y="1281345"/>
                  <a:pt x="131160" y="1281345"/>
                </a:cubicBezTo>
                <a:cubicBezTo>
                  <a:pt x="55225" y="1281345"/>
                  <a:pt x="0" y="1221847"/>
                  <a:pt x="0" y="1140036"/>
                </a:cubicBezTo>
                <a:cubicBezTo>
                  <a:pt x="0" y="872292"/>
                  <a:pt x="0" y="603486"/>
                  <a:pt x="0" y="335742"/>
                </a:cubicBezTo>
                <a:cubicBezTo>
                  <a:pt x="0" y="315555"/>
                  <a:pt x="5917" y="298556"/>
                  <a:pt x="18737" y="283681"/>
                </a:cubicBezTo>
                <a:cubicBezTo>
                  <a:pt x="99603" y="198683"/>
                  <a:pt x="180468" y="113685"/>
                  <a:pt x="261333" y="28687"/>
                </a:cubicBezTo>
                <a:cubicBezTo>
                  <a:pt x="279084" y="9562"/>
                  <a:pt x="300780" y="0"/>
                  <a:pt x="326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MH_Other_3"/>
          <p:cNvCxnSpPr/>
          <p:nvPr>
            <p:custDataLst>
              <p:tags r:id="rId4"/>
            </p:custDataLst>
          </p:nvPr>
        </p:nvCxnSpPr>
        <p:spPr>
          <a:xfrm>
            <a:off x="3725863" y="1892300"/>
            <a:ext cx="0" cy="370840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4"/>
          <p:cNvSpPr/>
          <p:nvPr>
            <p:custDataLst>
              <p:tags r:id="rId5"/>
            </p:custDataLst>
          </p:nvPr>
        </p:nvSpPr>
        <p:spPr>
          <a:xfrm>
            <a:off x="3616325" y="4649788"/>
            <a:ext cx="220663" cy="220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5"/>
          <p:cNvSpPr/>
          <p:nvPr>
            <p:custDataLst>
              <p:tags r:id="rId6"/>
            </p:custDataLst>
          </p:nvPr>
        </p:nvSpPr>
        <p:spPr>
          <a:xfrm>
            <a:off x="3616325" y="2622550"/>
            <a:ext cx="220663" cy="220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4" name="MH_Other_6"/>
          <p:cNvCxnSpPr/>
          <p:nvPr>
            <p:custDataLst>
              <p:tags r:id="rId7"/>
            </p:custDataLst>
          </p:nvPr>
        </p:nvCxnSpPr>
        <p:spPr>
          <a:xfrm flipV="1">
            <a:off x="3836988" y="2724150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MH_Other_7"/>
          <p:cNvCxnSpPr/>
          <p:nvPr>
            <p:custDataLst>
              <p:tags r:id="rId8"/>
            </p:custDataLst>
          </p:nvPr>
        </p:nvCxnSpPr>
        <p:spPr>
          <a:xfrm flipV="1">
            <a:off x="3836988" y="4756150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7" name="MH_SubTitle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37025" y="1892300"/>
            <a:ext cx="34305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执行中断服务子程序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Text_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37025" y="4768850"/>
            <a:ext cx="4426061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中断服务程序要定义为“远过程”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结束时要用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IRET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指令返回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MH_SubTitle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37025" y="3917950"/>
            <a:ext cx="34305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中断服务子程序的特点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接口系统及接口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 rot="16374127">
            <a:off x="-1138752" y="3999568"/>
            <a:ext cx="3570287" cy="1587500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9" name="MH_SubTitle_1"/>
          <p:cNvSpPr/>
          <p:nvPr>
            <p:custDataLst>
              <p:tags r:id="rId3"/>
            </p:custDataLst>
          </p:nvPr>
        </p:nvSpPr>
        <p:spPr>
          <a:xfrm>
            <a:off x="384455" y="3078024"/>
            <a:ext cx="811212" cy="811212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01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0" name="MH_Other_2"/>
          <p:cNvSpPr/>
          <p:nvPr>
            <p:custDataLst>
              <p:tags r:id="rId4"/>
            </p:custDataLst>
          </p:nvPr>
        </p:nvSpPr>
        <p:spPr>
          <a:xfrm rot="18174127">
            <a:off x="-626783" y="4149586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1" name="MH_SubTitle_2"/>
          <p:cNvSpPr/>
          <p:nvPr>
            <p:custDataLst>
              <p:tags r:id="rId5"/>
            </p:custDataLst>
          </p:nvPr>
        </p:nvSpPr>
        <p:spPr>
          <a:xfrm>
            <a:off x="1532217" y="3476486"/>
            <a:ext cx="811213" cy="809625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02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 rot="19974127">
            <a:off x="-320395" y="4532174"/>
            <a:ext cx="3570287" cy="1587500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3" name="MH_SubTitle_3"/>
          <p:cNvSpPr/>
          <p:nvPr>
            <p:custDataLst>
              <p:tags r:id="rId7"/>
            </p:custDataLst>
          </p:nvPr>
        </p:nvSpPr>
        <p:spPr>
          <a:xfrm>
            <a:off x="2265642" y="4390886"/>
            <a:ext cx="811213" cy="811213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03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4" name="MH_Other_4"/>
          <p:cNvSpPr/>
          <p:nvPr>
            <p:custDataLst>
              <p:tags r:id="rId8"/>
            </p:custDataLst>
          </p:nvPr>
        </p:nvSpPr>
        <p:spPr>
          <a:xfrm rot="174127">
            <a:off x="-188633" y="5044936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5" name="MH_Title_1"/>
          <p:cNvSpPr/>
          <p:nvPr>
            <p:custDataLst>
              <p:tags r:id="rId9"/>
            </p:custDataLst>
          </p:nvPr>
        </p:nvSpPr>
        <p:spPr>
          <a:xfrm>
            <a:off x="-147358" y="5067161"/>
            <a:ext cx="1439863" cy="1439863"/>
          </a:xfrm>
          <a:custGeom>
            <a:avLst/>
            <a:gdLst>
              <a:gd name="connsiteX0" fmla="*/ 719142 w 1440001"/>
              <a:gd name="connsiteY0" fmla="*/ 1 h 1440000"/>
              <a:gd name="connsiteX1" fmla="*/ 1228510 w 1440001"/>
              <a:gd name="connsiteY1" fmla="*/ 210276 h 1440000"/>
              <a:gd name="connsiteX2" fmla="*/ 1229725 w 1440001"/>
              <a:gd name="connsiteY2" fmla="*/ 1228509 h 1440000"/>
              <a:gd name="connsiteX3" fmla="*/ 211492 w 1440001"/>
              <a:gd name="connsiteY3" fmla="*/ 1229724 h 1440000"/>
              <a:gd name="connsiteX4" fmla="*/ 210277 w 1440001"/>
              <a:gd name="connsiteY4" fmla="*/ 211491 h 1440000"/>
              <a:gd name="connsiteX5" fmla="*/ 719142 w 1440001"/>
              <a:gd name="connsiteY5" fmla="*/ 1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0001" h="1440000">
                <a:moveTo>
                  <a:pt x="719142" y="1"/>
                </a:moveTo>
                <a:cubicBezTo>
                  <a:pt x="903406" y="-219"/>
                  <a:pt x="1087754" y="69855"/>
                  <a:pt x="1228510" y="210276"/>
                </a:cubicBezTo>
                <a:cubicBezTo>
                  <a:pt x="1510023" y="491118"/>
                  <a:pt x="1510567" y="946996"/>
                  <a:pt x="1229725" y="1228509"/>
                </a:cubicBezTo>
                <a:cubicBezTo>
                  <a:pt x="948884" y="1510022"/>
                  <a:pt x="493005" y="1510566"/>
                  <a:pt x="211492" y="1229724"/>
                </a:cubicBezTo>
                <a:cubicBezTo>
                  <a:pt x="-70021" y="948883"/>
                  <a:pt x="-70565" y="493004"/>
                  <a:pt x="210277" y="211491"/>
                </a:cubicBezTo>
                <a:cubicBezTo>
                  <a:pt x="350698" y="70735"/>
                  <a:pt x="534878" y="221"/>
                  <a:pt x="7191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32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zh-CN" altLang="en-US" sz="32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SubTitle_4"/>
          <p:cNvSpPr/>
          <p:nvPr>
            <p:custDataLst>
              <p:tags r:id="rId10"/>
            </p:custDataLst>
          </p:nvPr>
        </p:nvSpPr>
        <p:spPr>
          <a:xfrm>
            <a:off x="2500592" y="5578336"/>
            <a:ext cx="811213" cy="809625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04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7" name="MH_SubTitle_1"/>
          <p:cNvSpPr txBox="1"/>
          <p:nvPr>
            <p:custDataLst>
              <p:tags r:id="rId11"/>
            </p:custDataLst>
          </p:nvPr>
        </p:nvSpPr>
        <p:spPr>
          <a:xfrm>
            <a:off x="1195666" y="2221998"/>
            <a:ext cx="7985985" cy="1381155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数据的缓冲与暂存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7640" y="1343452"/>
            <a:ext cx="7819322" cy="83099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有关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系统的概念、特点，以及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接口的功能等，请参阅教材描述，自行学习。</a:t>
            </a:r>
            <a:endParaRPr lang="zh-CN" altLang="en-US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MH_SubTitle_1"/>
          <p:cNvSpPr txBox="1"/>
          <p:nvPr>
            <p:custDataLst>
              <p:tags r:id="rId12"/>
            </p:custDataLst>
          </p:nvPr>
        </p:nvSpPr>
        <p:spPr>
          <a:xfrm>
            <a:off x="2343431" y="3342277"/>
            <a:ext cx="6619880" cy="926297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信号电平与类型的转换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MH_SubTitle_1"/>
          <p:cNvSpPr txBox="1"/>
          <p:nvPr>
            <p:custDataLst>
              <p:tags r:id="rId13"/>
            </p:custDataLst>
          </p:nvPr>
        </p:nvSpPr>
        <p:spPr>
          <a:xfrm>
            <a:off x="3189635" y="4304536"/>
            <a:ext cx="5718921" cy="1273800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增加信号的驱动能力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" name="MH_SubTitle_1"/>
          <p:cNvSpPr txBox="1"/>
          <p:nvPr>
            <p:custDataLst>
              <p:tags r:id="rId14"/>
            </p:custDataLst>
          </p:nvPr>
        </p:nvSpPr>
        <p:spPr>
          <a:xfrm>
            <a:off x="3337921" y="5697160"/>
            <a:ext cx="5718921" cy="862423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对外设进行监测、控制与管理，中断处理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中断服务子程序完成的工作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8187" y="2627554"/>
            <a:ext cx="3153554" cy="3182906"/>
          </a:xfrm>
          <a:prstGeom prst="ellipse">
            <a:avLst/>
          </a:prstGeom>
          <a:noFill/>
          <a:ln w="19050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MH_Other_2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2541348" y="2723267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" name="MH_Other_3"/>
          <p:cNvSpPr>
            <a:spLocks noChangeShapeType="1"/>
          </p:cNvSpPr>
          <p:nvPr>
            <p:custDataLst>
              <p:tags r:id="rId4"/>
            </p:custDataLst>
          </p:nvPr>
        </p:nvSpPr>
        <p:spPr bwMode="gray">
          <a:xfrm>
            <a:off x="85405" y="4226012"/>
            <a:ext cx="3483541" cy="0"/>
          </a:xfrm>
          <a:prstGeom prst="line">
            <a:avLst/>
          </a:prstGeom>
          <a:noFill/>
          <a:ln w="2857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MH_Other_4"/>
          <p:cNvSpPr>
            <a:spLocks noChangeShapeType="1"/>
          </p:cNvSpPr>
          <p:nvPr>
            <p:custDataLst>
              <p:tags r:id="rId5"/>
            </p:custDataLst>
          </p:nvPr>
        </p:nvSpPr>
        <p:spPr bwMode="gray">
          <a:xfrm>
            <a:off x="1827176" y="2392538"/>
            <a:ext cx="0" cy="3663845"/>
          </a:xfrm>
          <a:prstGeom prst="line">
            <a:avLst/>
          </a:prstGeom>
          <a:noFill/>
          <a:ln w="2857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30958" y="2808106"/>
            <a:ext cx="2789323" cy="2810920"/>
          </a:xfrm>
          <a:prstGeom prst="ellipse">
            <a:avLst/>
          </a:prstGeom>
          <a:noFill/>
          <a:ln w="952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64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" name="MH_Other_6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749695" y="3145280"/>
            <a:ext cx="2137679" cy="21820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4" name="MH_SubTitle_1"/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2956349" y="2393517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在前面的中断响应阶段：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关中断，保护硬件现场，保护断点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1134311" y="3537571"/>
            <a:ext cx="1368457" cy="139751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kern="0" dirty="0">
                <a:solidFill>
                  <a:srgbClr val="FFFFFF"/>
                </a:solidFill>
              </a:rPr>
              <a:t>工作</a:t>
            </a:r>
            <a:endParaRPr lang="zh-CN" altLang="en-US" sz="2400" kern="0" dirty="0">
              <a:solidFill>
                <a:srgbClr val="FFFFFF"/>
              </a:solidFill>
            </a:endParaRPr>
          </a:p>
        </p:txBody>
      </p:sp>
      <p:sp>
        <p:nvSpPr>
          <p:cNvPr id="16" name="MH_Other_7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2995329" y="3180179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7" name="MH_Other_8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3225668" y="3637092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8" name="MH_Other_9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3303788" y="4094004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9" name="MH_Other_10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3225668" y="4550916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0" name="MH_Other_11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2995329" y="5007828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1" name="MH_Other_12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536585" y="5455216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2" name="MH_SubTitle_2"/>
          <p:cNvSpPr>
            <a:spLocks noChangeArrowheads="1"/>
          </p:cNvSpPr>
          <p:nvPr>
            <p:custDataLst>
              <p:tags r:id="rId16"/>
            </p:custDataLst>
          </p:nvPr>
        </p:nvSpPr>
        <p:spPr bwMode="black">
          <a:xfrm>
            <a:off x="3342473" y="3120986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保护软件现场（参数）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MH_SubTitle_3"/>
          <p:cNvSpPr>
            <a:spLocks noChangeArrowheads="1"/>
          </p:cNvSpPr>
          <p:nvPr>
            <p:custDataLst>
              <p:tags r:id="rId17"/>
            </p:custDataLst>
          </p:nvPr>
        </p:nvSpPr>
        <p:spPr bwMode="black">
          <a:xfrm>
            <a:off x="3577603" y="3591368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开中断（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STI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允许中断嵌套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MH_SubTitle_4"/>
          <p:cNvSpPr>
            <a:spLocks noChangeArrowheads="1"/>
          </p:cNvSpPr>
          <p:nvPr>
            <p:custDataLst>
              <p:tags r:id="rId18"/>
            </p:custDataLst>
          </p:nvPr>
        </p:nvSpPr>
        <p:spPr bwMode="black">
          <a:xfrm>
            <a:off x="3691139" y="4061750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中断处理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具体的处理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MH_SubTitle_5"/>
          <p:cNvSpPr>
            <a:spLocks noChangeArrowheads="1"/>
          </p:cNvSpPr>
          <p:nvPr>
            <p:custDataLst>
              <p:tags r:id="rId19"/>
            </p:custDataLst>
          </p:nvPr>
        </p:nvSpPr>
        <p:spPr bwMode="black">
          <a:xfrm>
            <a:off x="3691139" y="4439799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关中断（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CLI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MH_SubTitle_6"/>
          <p:cNvSpPr>
            <a:spLocks noChangeArrowheads="1"/>
          </p:cNvSpPr>
          <p:nvPr>
            <p:custDataLst>
              <p:tags r:id="rId20"/>
            </p:custDataLst>
          </p:nvPr>
        </p:nvSpPr>
        <p:spPr bwMode="black">
          <a:xfrm>
            <a:off x="3212819" y="5002513"/>
            <a:ext cx="61721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恢复软件现场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MH_SubTitle_7"/>
          <p:cNvSpPr>
            <a:spLocks noChangeArrowheads="1"/>
          </p:cNvSpPr>
          <p:nvPr>
            <p:custDataLst>
              <p:tags r:id="rId21"/>
            </p:custDataLst>
          </p:nvPr>
        </p:nvSpPr>
        <p:spPr bwMode="black">
          <a:xfrm>
            <a:off x="2924583" y="5472896"/>
            <a:ext cx="5607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>
                <a:latin typeface="楷体" panose="02010609060101010101" pitchFamily="49" charset="-122"/>
                <a:ea typeface="楷体" panose="02010609060101010101" pitchFamily="49" charset="-122"/>
              </a:rPr>
              <a:t>中断返回</a:t>
            </a:r>
            <a:r>
              <a:rPr lang="en-US" altLang="zh-CN" sz="2000" b="1" ker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000" b="1" kern="0"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lang="en-US" altLang="zh-CN" sz="2000" b="1" kern="0">
                <a:latin typeface="楷体" panose="02010609060101010101" pitchFamily="49" charset="-122"/>
                <a:ea typeface="楷体" panose="02010609060101010101" pitchFamily="49" charset="-122"/>
              </a:rPr>
              <a:t>IRET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中断返回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29553" y="1319681"/>
            <a:ext cx="81010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IRET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指令，包括下面的操作：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2899186" y="5166834"/>
            <a:ext cx="17696" cy="46799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628600" y="562940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恢复断点和硬件现场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H="1">
            <a:off x="6562165" y="4584729"/>
            <a:ext cx="2359" cy="853261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876554" y="5502638"/>
            <a:ext cx="4392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中断返回后才能响应中断请求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SubTitle_2"/>
          <p:cNvSpPr/>
          <p:nvPr>
            <p:custDataLst>
              <p:tags r:id="rId2"/>
            </p:custDataLst>
          </p:nvPr>
        </p:nvSpPr>
        <p:spPr>
          <a:xfrm>
            <a:off x="2149326" y="2434431"/>
            <a:ext cx="1535113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Other_1"/>
          <p:cNvSpPr/>
          <p:nvPr>
            <p:custDataLst>
              <p:tags r:id="rId3"/>
            </p:custDataLst>
          </p:nvPr>
        </p:nvSpPr>
        <p:spPr>
          <a:xfrm>
            <a:off x="1784201" y="3540919"/>
            <a:ext cx="2265363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Text_1"/>
          <p:cNvSpPr/>
          <p:nvPr>
            <p:custDataLst>
              <p:tags r:id="rId4"/>
            </p:custDataLst>
          </p:nvPr>
        </p:nvSpPr>
        <p:spPr>
          <a:xfrm>
            <a:off x="1292905" y="4057548"/>
            <a:ext cx="3247954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CS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FLAGS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从堆栈弹出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5"/>
            </p:custDataLst>
          </p:nvPr>
        </p:nvSpPr>
        <p:spPr>
          <a:xfrm>
            <a:off x="5473551" y="2434431"/>
            <a:ext cx="1536700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Other_2"/>
          <p:cNvSpPr/>
          <p:nvPr>
            <p:custDataLst>
              <p:tags r:id="rId6"/>
            </p:custDataLst>
          </p:nvPr>
        </p:nvSpPr>
        <p:spPr>
          <a:xfrm>
            <a:off x="5108426" y="3540919"/>
            <a:ext cx="2266950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Text_2"/>
          <p:cNvSpPr/>
          <p:nvPr>
            <p:custDataLst>
              <p:tags r:id="rId7"/>
            </p:custDataLst>
          </p:nvPr>
        </p:nvSpPr>
        <p:spPr>
          <a:xfrm>
            <a:off x="4797250" y="4044978"/>
            <a:ext cx="3534548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开中断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外部可屏蔽中断处理过程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913342" y="1089331"/>
          <a:ext cx="4143375" cy="579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" r:id="rId2" imgW="3303905" imgH="4631690" progId="Visio.Drawing.11">
                  <p:embed/>
                </p:oleObj>
              </mc:Choice>
              <mc:Fallback>
                <p:oleObj name="" r:id="rId2" imgW="3303905" imgH="463169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342" y="1089331"/>
                        <a:ext cx="4143375" cy="579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770092" y="2241856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获取中断类型码</a:t>
            </a:r>
            <a:endParaRPr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rot="10800000">
            <a:off x="2913217" y="2454581"/>
            <a:ext cx="928687" cy="1588"/>
          </a:xfrm>
          <a:prstGeom prst="straightConnector1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左大括号 10"/>
          <p:cNvSpPr/>
          <p:nvPr/>
        </p:nvSpPr>
        <p:spPr bwMode="auto">
          <a:xfrm>
            <a:off x="3556154" y="2527606"/>
            <a:ext cx="214313" cy="3000375"/>
          </a:xfrm>
          <a:prstGeom prst="leftBrace">
            <a:avLst/>
          </a:prstGeom>
          <a:noFill/>
          <a:ln w="25400" cap="sq" cmpd="sng" algn="ctr">
            <a:solidFill>
              <a:srgbClr val="00E4A8">
                <a:lumMod val="50000"/>
              </a:srgbClr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>
            <a:off x="2484592" y="4027794"/>
            <a:ext cx="928687" cy="1587"/>
          </a:xfrm>
          <a:prstGeom prst="straightConnector1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484342" y="3813481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由硬件系统完成</a:t>
            </a:r>
            <a:endParaRPr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1270154" y="6031219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由软件实现</a:t>
            </a:r>
            <a:endParaRPr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 rot="10800000">
            <a:off x="2913217" y="6243944"/>
            <a:ext cx="928687" cy="1587"/>
          </a:xfrm>
          <a:prstGeom prst="straightConnector1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 rot="5400000" flipH="1" flipV="1">
            <a:off x="7663017" y="1275069"/>
            <a:ext cx="428625" cy="358775"/>
          </a:xfrm>
          <a:prstGeom prst="straightConnector1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7628092" y="770244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STI</a:t>
            </a:r>
            <a:endParaRPr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7842404" y="3099106"/>
            <a:ext cx="500063" cy="1588"/>
          </a:xfrm>
          <a:prstGeom prst="straightConnector1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8342467" y="2884794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CLI</a:t>
            </a:r>
            <a:endParaRPr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右大括号 19"/>
          <p:cNvSpPr/>
          <p:nvPr/>
        </p:nvSpPr>
        <p:spPr bwMode="auto">
          <a:xfrm>
            <a:off x="8128154" y="4527856"/>
            <a:ext cx="142875" cy="2214563"/>
          </a:xfrm>
          <a:prstGeom prst="rightBrace">
            <a:avLst/>
          </a:prstGeom>
          <a:noFill/>
          <a:ln w="25400" cap="sq" cmpd="sng" algn="ctr">
            <a:solidFill>
              <a:srgbClr val="00E4A8">
                <a:lumMod val="50000"/>
              </a:srgbClr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8413904" y="4885044"/>
            <a:ext cx="5000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由硬件实现</a:t>
            </a:r>
            <a:endParaRPr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11" grpId="0" animBg="1"/>
      <p:bldP spid="11" grpId="1" animBg="1"/>
      <p:bldP spid="13" grpId="0"/>
      <p:bldP spid="14" grpId="0"/>
      <p:bldP spid="14" grpId="1"/>
      <p:bldP spid="14" grpId="2"/>
      <p:bldP spid="17" grpId="0"/>
      <p:bldP spid="17" grpId="1"/>
      <p:bldP spid="19" grpId="0"/>
      <p:bldP spid="19" grpId="1"/>
      <p:bldP spid="19" grpId="2"/>
      <p:bldP spid="20" grpId="0" animBg="1"/>
      <p:bldP spid="2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8088/8086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中断系统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12582" y="3088341"/>
            <a:ext cx="2819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内部中断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外部中断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28707" y="2585104"/>
            <a:ext cx="28194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异常中断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软件中断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79495" y="4825066"/>
            <a:ext cx="2057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非屏蔽中断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可屏蔽中断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AutoShape 6"/>
          <p:cNvSpPr/>
          <p:nvPr/>
        </p:nvSpPr>
        <p:spPr bwMode="auto">
          <a:xfrm>
            <a:off x="1630007" y="3385204"/>
            <a:ext cx="288925" cy="2087562"/>
          </a:xfrm>
          <a:prstGeom prst="leftBrace">
            <a:avLst>
              <a:gd name="adj1" fmla="val 6017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AutoShape 7"/>
          <p:cNvSpPr/>
          <p:nvPr/>
        </p:nvSpPr>
        <p:spPr bwMode="auto">
          <a:xfrm>
            <a:off x="3568345" y="2729566"/>
            <a:ext cx="288925" cy="1223963"/>
          </a:xfrm>
          <a:prstGeom prst="leftBrace">
            <a:avLst>
              <a:gd name="adj1" fmla="val 352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AutoShape 8"/>
          <p:cNvSpPr/>
          <p:nvPr/>
        </p:nvSpPr>
        <p:spPr bwMode="auto">
          <a:xfrm>
            <a:off x="3574695" y="5053666"/>
            <a:ext cx="304800" cy="762000"/>
          </a:xfrm>
          <a:prstGeom prst="leftBrace">
            <a:avLst>
              <a:gd name="adj1" fmla="val 208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94970" y="3707466"/>
            <a:ext cx="1066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256个中断源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873395" y="1872316"/>
            <a:ext cx="28194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除法错中断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溢出中断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单步中断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AutoShape 11"/>
          <p:cNvSpPr/>
          <p:nvPr/>
        </p:nvSpPr>
        <p:spPr bwMode="auto">
          <a:xfrm>
            <a:off x="5590820" y="2089804"/>
            <a:ext cx="287337" cy="1511300"/>
          </a:xfrm>
          <a:prstGeom prst="leftBrace">
            <a:avLst>
              <a:gd name="adj1" fmla="val 4380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8086/8088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中断源的类型号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169891" y="3082160"/>
            <a:ext cx="698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NMI</a:t>
            </a:r>
            <a:endParaRPr lang="en-US" altLang="zh-CN" sz="1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01653" y="4949060"/>
            <a:ext cx="4953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INTR</a:t>
            </a:r>
            <a:endParaRPr lang="en-US" altLang="zh-CN" sz="1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82066" y="2477322"/>
            <a:ext cx="4189412" cy="39338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prstDash val="dash"/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425228" y="3082160"/>
            <a:ext cx="1222375" cy="24193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</a:pP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</a:pP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</a:pP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中断逻辑</a:t>
            </a:r>
            <a:endParaRPr lang="zh-CN" altLang="en-US" sz="16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156691" y="2629722"/>
            <a:ext cx="1276350" cy="452438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软件中断指令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156691" y="3385372"/>
            <a:ext cx="1220787" cy="45402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溢出中断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156691" y="4668072"/>
            <a:ext cx="1220787" cy="452438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除法错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156691" y="5438010"/>
            <a:ext cx="1220787" cy="45402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单步中断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377478" y="3591747"/>
            <a:ext cx="10477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377478" y="4896672"/>
            <a:ext cx="10477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377478" y="5653910"/>
            <a:ext cx="523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901353" y="5350697"/>
            <a:ext cx="1588" cy="303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901353" y="5350697"/>
            <a:ext cx="5238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433041" y="2902772"/>
            <a:ext cx="468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2901353" y="2901185"/>
            <a:ext cx="1588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2901353" y="3234560"/>
            <a:ext cx="523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868391" y="3240910"/>
            <a:ext cx="18780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非屏蔽中断请求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868391" y="3990210"/>
            <a:ext cx="1222375" cy="242093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中断控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制器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8259A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PIC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 flipV="1">
            <a:off x="4647603" y="3385372"/>
            <a:ext cx="122078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4647603" y="5201472"/>
            <a:ext cx="122078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7090766" y="4139435"/>
            <a:ext cx="522287" cy="31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7090766" y="4444235"/>
            <a:ext cx="522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7090766" y="4745860"/>
            <a:ext cx="522287" cy="158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H="1">
            <a:off x="7090766" y="5050660"/>
            <a:ext cx="522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7090766" y="5350697"/>
            <a:ext cx="522287" cy="158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7090766" y="5653910"/>
            <a:ext cx="522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7090766" y="5955535"/>
            <a:ext cx="522287" cy="158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7090766" y="6260335"/>
            <a:ext cx="522287" cy="158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2720378" y="5998397"/>
            <a:ext cx="226853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17970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8086/8088CPU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内部逻辑</a:t>
            </a:r>
            <a:endParaRPr lang="zh-CN" altLang="en-US" sz="1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AutoShape 34"/>
          <p:cNvSpPr/>
          <p:nvPr/>
        </p:nvSpPr>
        <p:spPr bwMode="auto">
          <a:xfrm>
            <a:off x="7787678" y="4141022"/>
            <a:ext cx="174625" cy="2117725"/>
          </a:xfrm>
          <a:prstGeom prst="rightBrace">
            <a:avLst>
              <a:gd name="adj1" fmla="val 101004"/>
              <a:gd name="adj2" fmla="val 50000"/>
            </a:avLst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1156691" y="3990210"/>
            <a:ext cx="1220787" cy="45402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断点中断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>
            <a:off x="2377478" y="4204522"/>
            <a:ext cx="10477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7594003" y="4112447"/>
            <a:ext cx="12192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52260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屏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蔽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断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求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Text Box 38"/>
          <p:cNvSpPr txBox="1">
            <a:spLocks noChangeArrowheads="1"/>
          </p:cNvSpPr>
          <p:nvPr/>
        </p:nvSpPr>
        <p:spPr bwMode="auto">
          <a:xfrm>
            <a:off x="3050578" y="3017072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1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3052166" y="3406010"/>
            <a:ext cx="144462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3037878" y="3982272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3037878" y="4702997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3037878" y="5177660"/>
            <a:ext cx="1444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4809528" y="3190110"/>
            <a:ext cx="1444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矩形 1"/>
          <p:cNvSpPr>
            <a:spLocks noChangeArrowheads="1"/>
          </p:cNvSpPr>
          <p:nvPr/>
        </p:nvSpPr>
        <p:spPr bwMode="auto">
          <a:xfrm>
            <a:off x="4646016" y="5144322"/>
            <a:ext cx="1054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0000"/>
                </a:solidFill>
                <a:ea typeface="宋体" panose="02010600030101010101" pitchFamily="2" charset="-122"/>
              </a:rPr>
              <a:t>08H~0FH</a:t>
            </a:r>
            <a:endParaRPr lang="zh-CN" altLang="en-US" sz="16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2" name="矩形 2"/>
          <p:cNvSpPr>
            <a:spLocks noChangeArrowheads="1"/>
          </p:cNvSpPr>
          <p:nvPr/>
        </p:nvSpPr>
        <p:spPr bwMode="auto">
          <a:xfrm>
            <a:off x="4634903" y="5368160"/>
            <a:ext cx="1058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0000"/>
                </a:solidFill>
                <a:ea typeface="宋体" panose="02010600030101010101" pitchFamily="2" charset="-122"/>
              </a:rPr>
              <a:t>70H~77H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3" name="文本框 1"/>
          <p:cNvSpPr txBox="1">
            <a:spLocks noChangeArrowheads="1"/>
          </p:cNvSpPr>
          <p:nvPr/>
        </p:nvSpPr>
        <p:spPr bwMode="auto">
          <a:xfrm>
            <a:off x="810616" y="1734372"/>
            <a:ext cx="7475537" cy="461963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8086/8088</a:t>
            </a:r>
            <a:r>
              <a:rPr lang="zh-CN" altLang="en-US" dirty="0"/>
              <a:t>所有的中断源都统一分配了不同的类型号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内部中断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Group 37"/>
          <p:cNvGraphicFramePr>
            <a:graphicFrameLocks noGrp="1"/>
          </p:cNvGraphicFramePr>
          <p:nvPr/>
        </p:nvGraphicFramePr>
        <p:xfrm>
          <a:off x="2140193" y="1878461"/>
          <a:ext cx="5368925" cy="4248152"/>
        </p:xfrm>
        <a:graphic>
          <a:graphicData uri="http://schemas.openxmlformats.org/drawingml/2006/table">
            <a:tbl>
              <a:tblPr/>
              <a:tblGrid>
                <a:gridCol w="1497012"/>
                <a:gridCol w="3871913"/>
              </a:tblGrid>
              <a:tr h="4333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中断类型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除数为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中断例行程序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单步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非屏蔽中断，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NMI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设置断点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溢出处理中断，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INTO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指令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显示设备中断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程序结束中断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DOS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系统功能调用功能程序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外部中断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018577" y="2194878"/>
            <a:ext cx="439738" cy="409575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1621827" y="2394903"/>
            <a:ext cx="147638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>
            <a:off x="1769465" y="2394903"/>
            <a:ext cx="149225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1918690" y="2394903"/>
            <a:ext cx="147637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MH_Other_5"/>
          <p:cNvSpPr/>
          <p:nvPr>
            <p:custDataLst>
              <p:tags r:id="rId6"/>
            </p:custDataLst>
          </p:nvPr>
        </p:nvSpPr>
        <p:spPr>
          <a:xfrm>
            <a:off x="2066327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MH_Other_6"/>
          <p:cNvSpPr/>
          <p:nvPr>
            <p:custDataLst>
              <p:tags r:id="rId7"/>
            </p:custDataLst>
          </p:nvPr>
        </p:nvSpPr>
        <p:spPr>
          <a:xfrm>
            <a:off x="2213965" y="239490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7"/>
          <p:cNvSpPr/>
          <p:nvPr>
            <p:custDataLst>
              <p:tags r:id="rId8"/>
            </p:custDataLst>
          </p:nvPr>
        </p:nvSpPr>
        <p:spPr>
          <a:xfrm>
            <a:off x="2361602" y="239490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MH_Other_8"/>
          <p:cNvSpPr/>
          <p:nvPr>
            <p:custDataLst>
              <p:tags r:id="rId9"/>
            </p:custDataLst>
          </p:nvPr>
        </p:nvSpPr>
        <p:spPr>
          <a:xfrm>
            <a:off x="2510827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MH_Other_9"/>
          <p:cNvSpPr/>
          <p:nvPr>
            <p:custDataLst>
              <p:tags r:id="rId10"/>
            </p:custDataLst>
          </p:nvPr>
        </p:nvSpPr>
        <p:spPr>
          <a:xfrm>
            <a:off x="2658465" y="239490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MH_Other_10"/>
          <p:cNvSpPr/>
          <p:nvPr>
            <p:custDataLst>
              <p:tags r:id="rId11"/>
            </p:custDataLst>
          </p:nvPr>
        </p:nvSpPr>
        <p:spPr>
          <a:xfrm>
            <a:off x="2806102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MH_Other_11"/>
          <p:cNvSpPr/>
          <p:nvPr>
            <p:custDataLst>
              <p:tags r:id="rId12"/>
            </p:custDataLst>
          </p:nvPr>
        </p:nvSpPr>
        <p:spPr>
          <a:xfrm>
            <a:off x="2953740" y="239490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MH_Other_12"/>
          <p:cNvSpPr/>
          <p:nvPr>
            <p:custDataLst>
              <p:tags r:id="rId13"/>
            </p:custDataLst>
          </p:nvPr>
        </p:nvSpPr>
        <p:spPr>
          <a:xfrm>
            <a:off x="3102965" y="239490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_13"/>
          <p:cNvSpPr/>
          <p:nvPr>
            <p:custDataLst>
              <p:tags r:id="rId14"/>
            </p:custDataLst>
          </p:nvPr>
        </p:nvSpPr>
        <p:spPr>
          <a:xfrm>
            <a:off x="3250602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MH_SubTitle_1"/>
          <p:cNvSpPr txBox="1"/>
          <p:nvPr>
            <p:custDataLst>
              <p:tags r:id="rId15"/>
            </p:custDataLst>
          </p:nvPr>
        </p:nvSpPr>
        <p:spPr bwMode="auto">
          <a:xfrm>
            <a:off x="1013815" y="2682240"/>
            <a:ext cx="3197803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NMI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引脚上出现上升沿触发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不受标志位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的限制，即不可以屏蔽。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类型号 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MH_Other_14"/>
          <p:cNvSpPr/>
          <p:nvPr>
            <p:custDataLst>
              <p:tags r:id="rId16"/>
            </p:custDataLst>
          </p:nvPr>
        </p:nvSpPr>
        <p:spPr>
          <a:xfrm>
            <a:off x="5514377" y="2394903"/>
            <a:ext cx="149225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MH_Other_15"/>
          <p:cNvSpPr/>
          <p:nvPr>
            <p:custDataLst>
              <p:tags r:id="rId17"/>
            </p:custDataLst>
          </p:nvPr>
        </p:nvSpPr>
        <p:spPr>
          <a:xfrm>
            <a:off x="5663602" y="2394903"/>
            <a:ext cx="147638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MH_Other_16"/>
          <p:cNvSpPr/>
          <p:nvPr>
            <p:custDataLst>
              <p:tags r:id="rId18"/>
            </p:custDataLst>
          </p:nvPr>
        </p:nvSpPr>
        <p:spPr>
          <a:xfrm>
            <a:off x="5811240" y="2394903"/>
            <a:ext cx="147637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MH_Other_17"/>
          <p:cNvSpPr/>
          <p:nvPr>
            <p:custDataLst>
              <p:tags r:id="rId19"/>
            </p:custDataLst>
          </p:nvPr>
        </p:nvSpPr>
        <p:spPr>
          <a:xfrm>
            <a:off x="5958877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MH_Other_18"/>
          <p:cNvSpPr/>
          <p:nvPr>
            <p:custDataLst>
              <p:tags r:id="rId20"/>
            </p:custDataLst>
          </p:nvPr>
        </p:nvSpPr>
        <p:spPr>
          <a:xfrm>
            <a:off x="6106515" y="239490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MH_Other_19"/>
          <p:cNvSpPr/>
          <p:nvPr>
            <p:custDataLst>
              <p:tags r:id="rId21"/>
            </p:custDataLst>
          </p:nvPr>
        </p:nvSpPr>
        <p:spPr>
          <a:xfrm>
            <a:off x="6255740" y="239490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MH_Other_20"/>
          <p:cNvSpPr/>
          <p:nvPr>
            <p:custDataLst>
              <p:tags r:id="rId22"/>
            </p:custDataLst>
          </p:nvPr>
        </p:nvSpPr>
        <p:spPr>
          <a:xfrm>
            <a:off x="6403377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MH_Other_21"/>
          <p:cNvSpPr/>
          <p:nvPr>
            <p:custDataLst>
              <p:tags r:id="rId23"/>
            </p:custDataLst>
          </p:nvPr>
        </p:nvSpPr>
        <p:spPr>
          <a:xfrm>
            <a:off x="6551015" y="239490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MH_Other_22"/>
          <p:cNvSpPr/>
          <p:nvPr>
            <p:custDataLst>
              <p:tags r:id="rId24"/>
            </p:custDataLst>
          </p:nvPr>
        </p:nvSpPr>
        <p:spPr>
          <a:xfrm>
            <a:off x="6698652" y="239490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MH_Other_23"/>
          <p:cNvSpPr/>
          <p:nvPr>
            <p:custDataLst>
              <p:tags r:id="rId25"/>
            </p:custDataLst>
          </p:nvPr>
        </p:nvSpPr>
        <p:spPr>
          <a:xfrm>
            <a:off x="6847877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MH_Other_24"/>
          <p:cNvSpPr/>
          <p:nvPr>
            <p:custDataLst>
              <p:tags r:id="rId26"/>
            </p:custDataLst>
          </p:nvPr>
        </p:nvSpPr>
        <p:spPr>
          <a:xfrm>
            <a:off x="6995515" y="239490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MH_Other_25"/>
          <p:cNvSpPr/>
          <p:nvPr>
            <p:custDataLst>
              <p:tags r:id="rId27"/>
            </p:custDataLst>
          </p:nvPr>
        </p:nvSpPr>
        <p:spPr>
          <a:xfrm>
            <a:off x="7143152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MH_SubTitle_2"/>
          <p:cNvSpPr txBox="1"/>
          <p:nvPr>
            <p:custDataLst>
              <p:tags r:id="rId28"/>
            </p:custDataLst>
          </p:nvPr>
        </p:nvSpPr>
        <p:spPr bwMode="auto">
          <a:xfrm>
            <a:off x="4906365" y="2682240"/>
            <a:ext cx="322382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引脚输入，高电平有效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受标志位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的限制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类型号：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08H~0FH   70H~77H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MH_Other_26"/>
          <p:cNvSpPr/>
          <p:nvPr>
            <p:custDataLst>
              <p:tags r:id="rId29"/>
            </p:custDataLst>
          </p:nvPr>
        </p:nvSpPr>
        <p:spPr bwMode="auto">
          <a:xfrm>
            <a:off x="4990502" y="2282190"/>
            <a:ext cx="365125" cy="260350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7825" y="1756296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非屏蔽中断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93659" y="1801833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可屏蔽中断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中断向量表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IVT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460" y="992454"/>
            <a:ext cx="2476559" cy="574111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92275" y="2744788"/>
            <a:ext cx="1676400" cy="3962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692275" y="3125788"/>
            <a:ext cx="1676400" cy="0"/>
          </a:xfrm>
          <a:prstGeom prst="line">
            <a:avLst/>
          </a:prstGeom>
          <a:noFill/>
          <a:ln w="25400" cap="sq">
            <a:solidFill>
              <a:srgbClr val="FFFF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1692275" y="3506788"/>
            <a:ext cx="1676400" cy="0"/>
          </a:xfrm>
          <a:prstGeom prst="line">
            <a:avLst/>
          </a:prstGeom>
          <a:noFill/>
          <a:ln w="25400" cap="sq">
            <a:solidFill>
              <a:srgbClr val="FFFF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692275" y="3887788"/>
            <a:ext cx="1676400" cy="0"/>
          </a:xfrm>
          <a:prstGeom prst="line">
            <a:avLst/>
          </a:prstGeom>
          <a:noFill/>
          <a:ln w="25400" cap="sq">
            <a:solidFill>
              <a:srgbClr val="FFFF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1692275" y="4268788"/>
            <a:ext cx="1676400" cy="0"/>
          </a:xfrm>
          <a:prstGeom prst="line">
            <a:avLst/>
          </a:prstGeom>
          <a:noFill/>
          <a:ln w="25400" cap="sq">
            <a:solidFill>
              <a:srgbClr val="FFFF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225675" y="42687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┇</a:t>
            </a:r>
            <a:endParaRPr lang="zh-CN" altLang="en-US" sz="24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1692275" y="4725988"/>
            <a:ext cx="1676400" cy="0"/>
          </a:xfrm>
          <a:prstGeom prst="line">
            <a:avLst/>
          </a:prstGeom>
          <a:noFill/>
          <a:ln w="25400" cap="sq">
            <a:solidFill>
              <a:srgbClr val="FFFF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1692275" y="5183188"/>
            <a:ext cx="1676400" cy="0"/>
          </a:xfrm>
          <a:prstGeom prst="line">
            <a:avLst/>
          </a:prstGeom>
          <a:noFill/>
          <a:ln w="25400" cap="sq">
            <a:solidFill>
              <a:srgbClr val="FFFF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225675" y="52593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┇</a:t>
            </a:r>
            <a:endParaRPr lang="zh-CN" altLang="en-US" sz="24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73075" y="274478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73075" y="475932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003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FFH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15"/>
          <p:cNvSpPr/>
          <p:nvPr/>
        </p:nvSpPr>
        <p:spPr bwMode="auto">
          <a:xfrm>
            <a:off x="3554413" y="2849563"/>
            <a:ext cx="228600" cy="2286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825875" y="373538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1KB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06332" y="1754188"/>
            <a:ext cx="5707193" cy="46166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8086/8088</a:t>
            </a:r>
            <a:r>
              <a:rPr lang="zh-CN" altLang="en-US" dirty="0"/>
              <a:t>中断向量表位于内存最低</a:t>
            </a:r>
            <a:r>
              <a:rPr lang="en-US" altLang="zh-CN" dirty="0"/>
              <a:t>1KB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7" grpId="0"/>
      <p:bldP spid="18" grpId="0"/>
      <p:bldP spid="19" grpId="0"/>
      <p:bldP spid="20" grpId="0" animBg="1"/>
      <p:bldP spid="2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中断向量表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-317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 flipH="1">
            <a:off x="2598738" y="1843088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 flipH="1">
            <a:off x="2614613" y="4791075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 flipH="1">
            <a:off x="3038475" y="3260725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MH_Title_1"/>
          <p:cNvSpPr/>
          <p:nvPr>
            <p:custDataLst>
              <p:tags r:id="rId6"/>
            </p:custDataLst>
          </p:nvPr>
        </p:nvSpPr>
        <p:spPr>
          <a:xfrm>
            <a:off x="0" y="2932113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使用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3" name="MH_SubTitle_2"/>
          <p:cNvSpPr txBox="1"/>
          <p:nvPr>
            <p:custDataLst>
              <p:tags r:id="rId7"/>
            </p:custDataLst>
          </p:nvPr>
        </p:nvSpPr>
        <p:spPr>
          <a:xfrm>
            <a:off x="4025900" y="3022544"/>
            <a:ext cx="5181846" cy="2241719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每个入口占用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 Bytes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，低字为段内偏移，高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  字为段基址；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MH_SubTitle_1"/>
          <p:cNvSpPr txBox="1"/>
          <p:nvPr>
            <p:custDataLst>
              <p:tags r:id="rId8"/>
            </p:custDataLst>
          </p:nvPr>
        </p:nvSpPr>
        <p:spPr>
          <a:xfrm>
            <a:off x="3781425" y="1538344"/>
            <a:ext cx="4831234" cy="1284231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存放各类中断的中断服务程序的入口地址；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MH_SubTitle_3"/>
          <p:cNvSpPr txBox="1"/>
          <p:nvPr>
            <p:custDataLst>
              <p:tags r:id="rId9"/>
            </p:custDataLst>
          </p:nvPr>
        </p:nvSpPr>
        <p:spPr>
          <a:xfrm>
            <a:off x="3801033" y="5048710"/>
            <a:ext cx="4831233" cy="1334838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表的地址位于内存的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00000H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003FFH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，大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  小为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1KB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，共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256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个入口。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中断向量表的初始化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504745" y="1796894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1369807" y="1657194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28682" y="1425419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5"/>
            </p:custDataLst>
          </p:nvPr>
        </p:nvSpPr>
        <p:spPr>
          <a:xfrm>
            <a:off x="2528682" y="1957231"/>
            <a:ext cx="5856514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将用户自定义的中断服务程序入口地址放入向量表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1504745" y="3366931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7"/>
            </p:custDataLst>
          </p:nvPr>
        </p:nvSpPr>
        <p:spPr>
          <a:xfrm>
            <a:off x="1369807" y="3227231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28682" y="2997043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注意点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Other_5"/>
          <p:cNvSpPr/>
          <p:nvPr>
            <p:custDataLst>
              <p:tags r:id="rId9"/>
            </p:custDataLst>
          </p:nvPr>
        </p:nvSpPr>
        <p:spPr bwMode="auto">
          <a:xfrm>
            <a:off x="1652382" y="1966756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MH_Other_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669845" y="3535206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5"/>
          <p:cNvSpPr/>
          <p:nvPr>
            <p:custDataLst>
              <p:tags r:id="rId11"/>
            </p:custDataLst>
          </p:nvPr>
        </p:nvSpPr>
        <p:spPr>
          <a:xfrm>
            <a:off x="1504745" y="4872757"/>
            <a:ext cx="704850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MH_Other_6"/>
          <p:cNvSpPr/>
          <p:nvPr>
            <p:custDataLst>
              <p:tags r:id="rId12"/>
            </p:custDataLst>
          </p:nvPr>
        </p:nvSpPr>
        <p:spPr>
          <a:xfrm>
            <a:off x="1369807" y="4733057"/>
            <a:ext cx="974725" cy="1008062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MH_Other_9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652382" y="5034682"/>
            <a:ext cx="398463" cy="398462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" name="MH_SubTitle_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28682" y="4633222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MH_Text_2"/>
          <p:cNvSpPr txBox="1"/>
          <p:nvPr>
            <p:custDataLst>
              <p:tags r:id="rId15"/>
            </p:custDataLst>
          </p:nvPr>
        </p:nvSpPr>
        <p:spPr>
          <a:xfrm>
            <a:off x="2528682" y="5163447"/>
            <a:ext cx="6064213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将中断类型码为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48H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的服务程序入口地址放入向量表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MH_Text_2"/>
          <p:cNvSpPr txBox="1"/>
          <p:nvPr>
            <p:custDataLst>
              <p:tags r:id="rId16"/>
            </p:custDataLst>
          </p:nvPr>
        </p:nvSpPr>
        <p:spPr>
          <a:xfrm>
            <a:off x="2509632" y="3438102"/>
            <a:ext cx="6064213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向量表所在的段基址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存放子程序入口的单元的偏移地址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=n×4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42824" y="6077847"/>
            <a:ext cx="914400" cy="609600"/>
          </a:xfrm>
          <a:prstGeom prst="ellipse">
            <a:avLst/>
          </a:prstGeom>
          <a:solidFill>
            <a:srgbClr val="FFCF01"/>
          </a:solidFill>
          <a:ln w="38100" cap="flat" cmpd="sng" algn="ctr">
            <a:solidFill>
              <a:srgbClr val="FFFFFF"/>
            </a:solidFill>
            <a:prstDash val="solid"/>
            <a:headEnd type="none" w="sm" len="sm"/>
            <a:tailEnd type="non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19024" y="6154047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p274</a:t>
            </a:r>
            <a:endParaRPr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357224" y="6211197"/>
            <a:ext cx="7678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教材中使用了</a:t>
            </a:r>
            <a:r>
              <a:rPr lang="en-US" altLang="zh-CN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25H</a:t>
            </a:r>
            <a:r>
              <a:rPr lang="zh-CN" altLang="en-US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号</a:t>
            </a:r>
            <a:r>
              <a:rPr lang="en-US" altLang="zh-CN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DOS</a:t>
            </a:r>
            <a:r>
              <a:rPr lang="zh-CN" altLang="en-US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功能调用将服务程序入口地址写入向量表</a:t>
            </a:r>
            <a:endParaRPr lang="zh-CN" altLang="en-US" sz="200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20" grpId="0"/>
      <p:bldP spid="21" grpId="0"/>
      <p:bldP spid="23" grpId="0"/>
      <p:bldP spid="26" grpId="0" animBg="1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-317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 flipH="1">
            <a:off x="2598738" y="1843088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 flipH="1">
            <a:off x="2614613" y="4791075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 flipH="1">
            <a:off x="3038475" y="3260725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MH_Title_1"/>
          <p:cNvSpPr/>
          <p:nvPr>
            <p:custDataLst>
              <p:tags r:id="rId6"/>
            </p:custDataLst>
          </p:nvPr>
        </p:nvSpPr>
        <p:spPr>
          <a:xfrm>
            <a:off x="0" y="2932113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I/O</a:t>
            </a:r>
            <a:endParaRPr lang="en-US" altLang="zh-CN" sz="3200" dirty="0">
              <a:solidFill>
                <a:srgbClr val="FFFFFF"/>
              </a:solidFill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端口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3" name="MH_SubTitle_2"/>
          <p:cNvSpPr txBox="1"/>
          <p:nvPr>
            <p:custDataLst>
              <p:tags r:id="rId7"/>
            </p:custDataLst>
          </p:nvPr>
        </p:nvSpPr>
        <p:spPr>
          <a:xfrm>
            <a:off x="4025900" y="3022544"/>
            <a:ext cx="5181846" cy="1409607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端口的主要作用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信息的缓存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MH_SubTitle_1"/>
          <p:cNvSpPr txBox="1"/>
          <p:nvPr>
            <p:custDataLst>
              <p:tags r:id="rId8"/>
            </p:custDataLst>
          </p:nvPr>
        </p:nvSpPr>
        <p:spPr>
          <a:xfrm>
            <a:off x="3781425" y="1538344"/>
            <a:ext cx="4831234" cy="1284231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端口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接口中的寄存器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MH_SubTitle_3"/>
          <p:cNvSpPr txBox="1"/>
          <p:nvPr>
            <p:custDataLst>
              <p:tags r:id="rId9"/>
            </p:custDataLst>
          </p:nvPr>
        </p:nvSpPr>
        <p:spPr>
          <a:xfrm>
            <a:off x="3801033" y="4152452"/>
            <a:ext cx="5520468" cy="2743200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端口类型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数据端口：缓存输入和输出的数据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状态端口：缓存需要输入的外设工作状态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控制端口：缓存由系统输出的各种控制信息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中断向量表的初始化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38344" y="2748382"/>
            <a:ext cx="5388630" cy="338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MOV AX，0000H</a:t>
            </a:r>
            <a:endParaRPr lang="en-US" altLang="zh-CN" sz="2800" dirty="0"/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MOV DS，AX</a:t>
            </a:r>
            <a:endParaRPr lang="en-US" altLang="zh-CN" sz="2800" dirty="0"/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MOV SI，</a:t>
            </a:r>
            <a:r>
              <a:rPr lang="en-US" altLang="zh-CN" sz="2800" dirty="0">
                <a:solidFill>
                  <a:srgbClr val="FF0000"/>
                </a:solidFill>
              </a:rPr>
              <a:t>0120H; 48H*4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MOV BX，</a:t>
            </a:r>
            <a:r>
              <a:rPr lang="en-US" altLang="zh-CN" sz="2800" dirty="0">
                <a:solidFill>
                  <a:srgbClr val="FF0000"/>
                </a:solidFill>
              </a:rPr>
              <a:t>OFFSET TIMER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MOV [SI]，BX</a:t>
            </a:r>
            <a:endParaRPr lang="en-US" altLang="zh-CN" sz="2800" dirty="0"/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MOV BX，</a:t>
            </a:r>
            <a:r>
              <a:rPr lang="en-US" altLang="zh-CN" sz="2800" dirty="0">
                <a:solidFill>
                  <a:srgbClr val="FF0000"/>
                </a:solidFill>
              </a:rPr>
              <a:t>SEG TIMER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MOV [SI+2]，BX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84781" y="1584953"/>
            <a:ext cx="7800415" cy="830997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将类型码为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48H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的中断服务子程序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TIMER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的中断向量用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指令放入向量表</a:t>
            </a:r>
            <a:endParaRPr lang="en-US" altLang="zh-CN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可屏蔽中断的类型号的获取时序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内容占位符 3" descr="f2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09" y="2852738"/>
            <a:ext cx="762317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1781175" y="1957423"/>
            <a:ext cx="5581650" cy="461962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对可屏蔽中断的响应需要两个总线周期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内部中断与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NMI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29553" y="1319681"/>
            <a:ext cx="81010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lvl="0" indent="0" defTabSz="914400" eaLnBrk="1" hangingPunct="1">
              <a:lnSpc>
                <a:spcPct val="145000"/>
              </a:lnSpc>
              <a:buClr>
                <a:srgbClr val="3333CC"/>
              </a:buClr>
              <a:buNone/>
            </a:pPr>
            <a:r>
              <a:rPr lang="zh-CN" altLang="en-US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SubTitle_2"/>
          <p:cNvSpPr/>
          <p:nvPr>
            <p:custDataLst>
              <p:tags r:id="rId2"/>
            </p:custDataLst>
          </p:nvPr>
        </p:nvSpPr>
        <p:spPr>
          <a:xfrm>
            <a:off x="2149326" y="2434431"/>
            <a:ext cx="1535113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1"/>
          <p:cNvSpPr/>
          <p:nvPr>
            <p:custDataLst>
              <p:tags r:id="rId3"/>
            </p:custDataLst>
          </p:nvPr>
        </p:nvSpPr>
        <p:spPr>
          <a:xfrm>
            <a:off x="1784201" y="3540919"/>
            <a:ext cx="2265363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/>
          <p:nvPr>
            <p:custDataLst>
              <p:tags r:id="rId4"/>
            </p:custDataLst>
          </p:nvPr>
        </p:nvSpPr>
        <p:spPr>
          <a:xfrm>
            <a:off x="1292905" y="4057548"/>
            <a:ext cx="3247954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总线周期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SubTitle_1"/>
          <p:cNvSpPr/>
          <p:nvPr>
            <p:custDataLst>
              <p:tags r:id="rId5"/>
            </p:custDataLst>
          </p:nvPr>
        </p:nvSpPr>
        <p:spPr>
          <a:xfrm>
            <a:off x="5473551" y="2434431"/>
            <a:ext cx="1536700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2"/>
          <p:cNvSpPr/>
          <p:nvPr>
            <p:custDataLst>
              <p:tags r:id="rId6"/>
            </p:custDataLst>
          </p:nvPr>
        </p:nvSpPr>
        <p:spPr>
          <a:xfrm>
            <a:off x="5108426" y="3540919"/>
            <a:ext cx="2266950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Text_2"/>
          <p:cNvSpPr/>
          <p:nvPr>
            <p:custDataLst>
              <p:tags r:id="rId7"/>
            </p:custDataLst>
          </p:nvPr>
        </p:nvSpPr>
        <p:spPr>
          <a:xfrm>
            <a:off x="4797250" y="4044978"/>
            <a:ext cx="3534548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中断类型码固定或由指令给出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2072565" y="4214327"/>
            <a:ext cx="7207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的中断响应和处理流程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93" y="1255405"/>
            <a:ext cx="4480080" cy="5602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 rot="3131087" flipV="1">
            <a:off x="2609057" y="223044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522663" y="4202113"/>
            <a:ext cx="20986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accent1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rPr>
              <a:t>@</a:t>
            </a:r>
            <a:r>
              <a:rPr lang="zh-CN" altLang="en-US" kern="0" dirty="0">
                <a:solidFill>
                  <a:schemeClr val="accent1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rPr>
              <a:t>刘辉</a:t>
            </a:r>
            <a:endParaRPr lang="zh-CN" altLang="en-US" kern="0" dirty="0">
              <a:solidFill>
                <a:schemeClr val="accent1"/>
              </a:solidFill>
              <a:latin typeface="Tempus Sans ITC" panose="04020404030D07020202" pitchFamily="82" charset="0"/>
              <a:ea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rot="5400000">
            <a:off x="4572000" y="996950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 rot="5400000">
            <a:off x="4572000" y="1687513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31913" y="2600325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98913" y="2600325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659563" y="2600325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998913" y="3667125"/>
            <a:ext cx="106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998913" y="4886325"/>
            <a:ext cx="106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465263" y="39719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endParaRPr lang="en-US" altLang="zh-CN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132263" y="29051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</a:t>
            </a:r>
            <a:endParaRPr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151313" y="40481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  <a:endParaRPr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124325" y="52292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  <a:endParaRPr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859588" y="39719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外设</a:t>
            </a:r>
            <a:endParaRPr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 flipV="1">
            <a:off x="3203575" y="4365625"/>
            <a:ext cx="7953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5065713" y="4352925"/>
            <a:ext cx="15652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995738" y="2133600"/>
            <a:ext cx="1150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接口</a:t>
            </a: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V="1">
            <a:off x="3203575" y="3284538"/>
            <a:ext cx="0" cy="10652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2411413" y="2997200"/>
            <a:ext cx="792162" cy="360363"/>
          </a:xfrm>
          <a:prstGeom prst="leftArrow">
            <a:avLst>
              <a:gd name="adj1" fmla="val 50000"/>
              <a:gd name="adj2" fmla="val 54946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AutoShape 26"/>
          <p:cNvSpPr>
            <a:spLocks noChangeArrowheads="1"/>
          </p:cNvSpPr>
          <p:nvPr/>
        </p:nvSpPr>
        <p:spPr bwMode="auto">
          <a:xfrm>
            <a:off x="3203575" y="2997200"/>
            <a:ext cx="809625" cy="358775"/>
          </a:xfrm>
          <a:prstGeom prst="rightArrow">
            <a:avLst>
              <a:gd name="adj1" fmla="val 50000"/>
              <a:gd name="adj2" fmla="val 56405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5060950" y="2997200"/>
            <a:ext cx="792163" cy="360363"/>
          </a:xfrm>
          <a:prstGeom prst="leftArrow">
            <a:avLst>
              <a:gd name="adj1" fmla="val 50000"/>
              <a:gd name="adj2" fmla="val 54946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AutoShape 28"/>
          <p:cNvSpPr>
            <a:spLocks noChangeArrowheads="1"/>
          </p:cNvSpPr>
          <p:nvPr/>
        </p:nvSpPr>
        <p:spPr bwMode="auto">
          <a:xfrm>
            <a:off x="5853113" y="2997200"/>
            <a:ext cx="792162" cy="358775"/>
          </a:xfrm>
          <a:prstGeom prst="rightArrow">
            <a:avLst>
              <a:gd name="adj1" fmla="val 50000"/>
              <a:gd name="adj2" fmla="val 55189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" name="AutoShape 29"/>
          <p:cNvSpPr>
            <a:spLocks noChangeArrowheads="1"/>
          </p:cNvSpPr>
          <p:nvPr/>
        </p:nvSpPr>
        <p:spPr bwMode="auto">
          <a:xfrm>
            <a:off x="2411413" y="3011488"/>
            <a:ext cx="792162" cy="323850"/>
          </a:xfrm>
          <a:prstGeom prst="leftArrow">
            <a:avLst>
              <a:gd name="adj1" fmla="val 50000"/>
              <a:gd name="adj2" fmla="val 61141"/>
            </a:avLst>
          </a:prstGeom>
          <a:solidFill>
            <a:srgbClr val="33CCCC"/>
          </a:solidFill>
          <a:ln w="25400" cap="sq">
            <a:solidFill>
              <a:srgbClr val="33CCCC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2700338" y="2565400"/>
            <a:ext cx="790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DB</a:t>
            </a: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AutoShape 31"/>
          <p:cNvSpPr>
            <a:spLocks noChangeArrowheads="1"/>
          </p:cNvSpPr>
          <p:nvPr/>
        </p:nvSpPr>
        <p:spPr bwMode="auto">
          <a:xfrm>
            <a:off x="2411413" y="5229225"/>
            <a:ext cx="1584325" cy="287338"/>
          </a:xfrm>
          <a:prstGeom prst="rightArrow">
            <a:avLst>
              <a:gd name="adj1" fmla="val 50000"/>
              <a:gd name="adj2" fmla="val 13782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5075238" y="5229225"/>
            <a:ext cx="1584325" cy="287338"/>
          </a:xfrm>
          <a:prstGeom prst="rightArrow">
            <a:avLst>
              <a:gd name="adj1" fmla="val 50000"/>
              <a:gd name="adj2" fmla="val 13782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/>
      <p:bldP spid="17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</p:bldLst>
  </p:timing>
</p:sld>
</file>

<file path=ppt/tags/tag1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0.xml><?xml version="1.0" encoding="utf-8"?>
<p:tagLst xmlns:p="http://schemas.openxmlformats.org/presentationml/2006/main">
  <p:tag name="MH" val="20200809100308"/>
  <p:tag name="MH_LIBRARY" val="GRAPHIC"/>
  <p:tag name="MH_TYPE" val="Other"/>
  <p:tag name="MH_ORDER" val="3"/>
</p:tagLst>
</file>

<file path=ppt/tags/tag100.xml><?xml version="1.0" encoding="utf-8"?>
<p:tagLst xmlns:p="http://schemas.openxmlformats.org/presentationml/2006/main">
  <p:tag name="MH" val="20200713124552"/>
  <p:tag name="MH_LIBRARY" val="GRAPHIC"/>
  <p:tag name="MH_TYPE" val="Other"/>
  <p:tag name="MH_ORDER" val="4"/>
</p:tagLst>
</file>

<file path=ppt/tags/tag101.xml><?xml version="1.0" encoding="utf-8"?>
<p:tagLst xmlns:p="http://schemas.openxmlformats.org/presentationml/2006/main">
  <p:tag name="MH" val="20200713124552"/>
  <p:tag name="MH_LIBRARY" val="GRAPHIC"/>
  <p:tag name="MH_TYPE" val="Title"/>
  <p:tag name="MH_ORDER" val="1"/>
</p:tagLst>
</file>

<file path=ppt/tags/tag102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2"/>
</p:tagLst>
</file>

<file path=ppt/tags/tag103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1"/>
</p:tagLst>
</file>

<file path=ppt/tags/tag104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3"/>
</p:tagLst>
</file>

<file path=ppt/tags/tag105.xml><?xml version="1.0" encoding="utf-8"?>
<p:tagLst xmlns:p="http://schemas.openxmlformats.org/presentationml/2006/main">
  <p:tag name="MH" val="20200724140354"/>
  <p:tag name="MH_LIBRARY" val="GRAPHIC"/>
  <p:tag name="MH_TYPE" val="Other"/>
  <p:tag name="MH_ORDER" val="1"/>
</p:tagLst>
</file>

<file path=ppt/tags/tag106.xml><?xml version="1.0" encoding="utf-8"?>
<p:tagLst xmlns:p="http://schemas.openxmlformats.org/presentationml/2006/main">
  <p:tag name="MH" val="20200724140354"/>
  <p:tag name="MH_LIBRARY" val="GRAPHIC"/>
  <p:tag name="MH_TYPE" val="Other"/>
  <p:tag name="MH_ORDER" val="2"/>
</p:tagLst>
</file>

<file path=ppt/tags/tag107.xml><?xml version="1.0" encoding="utf-8"?>
<p:tagLst xmlns:p="http://schemas.openxmlformats.org/presentationml/2006/main">
  <p:tag name="MH" val="20200724140354"/>
  <p:tag name="MH_LIBRARY" val="GRAPHIC"/>
  <p:tag name="MH_TYPE" val="Other"/>
  <p:tag name="MH_ORDER" val="3"/>
</p:tagLst>
</file>

<file path=ppt/tags/tag108.xml><?xml version="1.0" encoding="utf-8"?>
<p:tagLst xmlns:p="http://schemas.openxmlformats.org/presentationml/2006/main">
  <p:tag name="MH" val="20200724140354"/>
  <p:tag name="MH_LIBRARY" val="GRAPHIC"/>
  <p:tag name="MH_TYPE" val="Other"/>
  <p:tag name="MH_ORDER" val="4"/>
</p:tagLst>
</file>

<file path=ppt/tags/tag109.xml><?xml version="1.0" encoding="utf-8"?>
<p:tagLst xmlns:p="http://schemas.openxmlformats.org/presentationml/2006/main">
  <p:tag name="MH" val="20200724140354"/>
  <p:tag name="MH_LIBRARY" val="GRAPHIC"/>
  <p:tag name="MH_TYPE" val="Other"/>
  <p:tag name="MH_ORDER" val="5"/>
</p:tagLst>
</file>

<file path=ppt/tags/tag11.xml><?xml version="1.0" encoding="utf-8"?>
<p:tagLst xmlns:p="http://schemas.openxmlformats.org/presentationml/2006/main">
  <p:tag name="MH" val="20200809100308"/>
  <p:tag name="MH_LIBRARY" val="GRAPHIC"/>
  <p:tag name="MH_TYPE" val="Other"/>
  <p:tag name="MH_ORDER" val="4"/>
</p:tagLst>
</file>

<file path=ppt/tags/tag110.xml><?xml version="1.0" encoding="utf-8"?>
<p:tagLst xmlns:p="http://schemas.openxmlformats.org/presentationml/2006/main">
  <p:tag name="MH" val="20200724140354"/>
  <p:tag name="MH_LIBRARY" val="GRAPHIC"/>
  <p:tag name="MH_TYPE" val="Other"/>
  <p:tag name="MH_ORDER" val="6"/>
</p:tagLst>
</file>

<file path=ppt/tags/tag111.xml><?xml version="1.0" encoding="utf-8"?>
<p:tagLst xmlns:p="http://schemas.openxmlformats.org/presentationml/2006/main">
  <p:tag name="MH" val="20200724140354"/>
  <p:tag name="MH_LIBRARY" val="GRAPHIC"/>
  <p:tag name="MH_TYPE" val="Other"/>
  <p:tag name="MH_ORDER" val="7"/>
</p:tagLst>
</file>

<file path=ppt/tags/tag112.xml><?xml version="1.0" encoding="utf-8"?>
<p:tagLst xmlns:p="http://schemas.openxmlformats.org/presentationml/2006/main">
  <p:tag name="MH" val="20200724140354"/>
  <p:tag name="MH_LIBRARY" val="GRAPHIC"/>
  <p:tag name="MH_TYPE" val="SubTitle"/>
  <p:tag name="MH_ORDER" val="3"/>
</p:tagLst>
</file>

<file path=ppt/tags/tag113.xml><?xml version="1.0" encoding="utf-8"?>
<p:tagLst xmlns:p="http://schemas.openxmlformats.org/presentationml/2006/main">
  <p:tag name="MH" val="20200724140354"/>
  <p:tag name="MH_LIBRARY" val="GRAPHIC"/>
  <p:tag name="MH_TYPE" val="SubTitle"/>
  <p:tag name="MH_ORDER" val="2"/>
</p:tagLst>
</file>

<file path=ppt/tags/tag114.xml><?xml version="1.0" encoding="utf-8"?>
<p:tagLst xmlns:p="http://schemas.openxmlformats.org/presentationml/2006/main">
  <p:tag name="MH" val="20200724140354"/>
  <p:tag name="MH_LIBRARY" val="GRAPHIC"/>
  <p:tag name="MH_TYPE" val="SubTitle"/>
  <p:tag name="MH_ORDER" val="1"/>
</p:tagLst>
</file>

<file path=ppt/tags/tag115.xml><?xml version="1.0" encoding="utf-8"?>
<p:tagLst xmlns:p="http://schemas.openxmlformats.org/presentationml/2006/main">
  <p:tag name="MH" val="20200809102712"/>
  <p:tag name="MH_LIBRARY" val="GRAPHIC"/>
  <p:tag name="MH_TYPE" val="Other"/>
  <p:tag name="MH_ORDER" val="1"/>
</p:tagLst>
</file>

<file path=ppt/tags/tag116.xml><?xml version="1.0" encoding="utf-8"?>
<p:tagLst xmlns:p="http://schemas.openxmlformats.org/presentationml/2006/main">
  <p:tag name="MH" val="20200809102712"/>
  <p:tag name="MH_LIBRARY" val="GRAPHIC"/>
  <p:tag name="MH_TYPE" val="Other"/>
  <p:tag name="MH_ORDER" val="2"/>
</p:tagLst>
</file>

<file path=ppt/tags/tag117.xml><?xml version="1.0" encoding="utf-8"?>
<p:tagLst xmlns:p="http://schemas.openxmlformats.org/presentationml/2006/main">
  <p:tag name="MH" val="20200809102712"/>
  <p:tag name="MH_LIBRARY" val="GRAPHIC"/>
  <p:tag name="MH_TYPE" val="SubTitle"/>
  <p:tag name="MH_ORDER" val="2"/>
</p:tagLst>
</file>

<file path=ppt/tags/tag118.xml><?xml version="1.0" encoding="utf-8"?>
<p:tagLst xmlns:p="http://schemas.openxmlformats.org/presentationml/2006/main">
  <p:tag name="MH" val="20200809102712"/>
  <p:tag name="MH_LIBRARY" val="GRAPHIC"/>
  <p:tag name="MH_TYPE" val="Text"/>
  <p:tag name="MH_ORDER" val="2"/>
</p:tagLst>
</file>

<file path=ppt/tags/tag119.xml><?xml version="1.0" encoding="utf-8"?>
<p:tagLst xmlns:p="http://schemas.openxmlformats.org/presentationml/2006/main">
  <p:tag name="MH" val="20200809102712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200809100308"/>
  <p:tag name="MH_LIBRARY" val="GRAPHIC"/>
  <p:tag name="MH_TYPE" val="SubTitle"/>
  <p:tag name="MH_ORDER" val="2"/>
</p:tagLst>
</file>

<file path=ppt/tags/tag120.xml><?xml version="1.0" encoding="utf-8"?>
<p:tagLst xmlns:p="http://schemas.openxmlformats.org/presentationml/2006/main">
  <p:tag name="MH" val="20200809102712"/>
  <p:tag name="MH_LIBRARY" val="GRAPHIC"/>
  <p:tag name="MH_TYPE" val="SubTitle"/>
  <p:tag name="MH_ORDER" val="1"/>
</p:tagLst>
</file>

<file path=ppt/tags/tag121.xml><?xml version="1.0" encoding="utf-8"?>
<p:tagLst xmlns:p="http://schemas.openxmlformats.org/presentationml/2006/main">
  <p:tag name="MH" val="20200809102712"/>
  <p:tag name="MH_LIBRARY" val="GRAPHIC"/>
  <p:tag name="MH_TYPE" val="Text"/>
  <p:tag name="MH_ORDER" val="1"/>
</p:tagLst>
</file>

<file path=ppt/tags/tag122.xml><?xml version="1.0" encoding="utf-8"?>
<p:tagLst xmlns:p="http://schemas.openxmlformats.org/presentationml/2006/main">
  <p:tag name="MH" val="20200809102712"/>
  <p:tag name="MH_LIBRARY" val="GRAPHIC"/>
  <p:tag name="MH_TYPE" val="Other"/>
  <p:tag name="MH_ORDER" val="4"/>
</p:tagLst>
</file>

<file path=ppt/tags/tag123.xml><?xml version="1.0" encoding="utf-8"?>
<p:tagLst xmlns:p="http://schemas.openxmlformats.org/presentationml/2006/main">
  <p:tag name="MH" val="20200809102712"/>
  <p:tag name="MH_LIBRARY" val="GRAPHIC"/>
  <p:tag name="MH_TYPE" val="Other"/>
  <p:tag name="MH_ORDER" val="5"/>
</p:tagLst>
</file>

<file path=ppt/tags/tag124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25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26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27.xml><?xml version="1.0" encoding="utf-8"?>
<p:tagLst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128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29.xml><?xml version="1.0" encoding="utf-8"?>
<p:tagLst xmlns:p="http://schemas.openxmlformats.org/presentationml/2006/main">
  <p:tag name="MH" val="20200810080553"/>
  <p:tag name="MH_LIBRARY" val="GRAPHIC"/>
  <p:tag name="MH_TYPE" val="SubTitle"/>
  <p:tag name="MH_ORDER" val="1"/>
</p:tagLst>
</file>

<file path=ppt/tags/tag13.xml><?xml version="1.0" encoding="utf-8"?>
<p:tagLst xmlns:p="http://schemas.openxmlformats.org/presentationml/2006/main">
  <p:tag name="MH" val="20200809100308"/>
  <p:tag name="MH_LIBRARY" val="GRAPHIC"/>
  <p:tag name="MH_TYPE" val="Other"/>
  <p:tag name="MH_ORDER" val="5"/>
</p:tagLst>
</file>

<file path=ppt/tags/tag130.xml><?xml version="1.0" encoding="utf-8"?>
<p:tagLst xmlns:p="http://schemas.openxmlformats.org/presentationml/2006/main">
  <p:tag name="MH" val="20200810080553"/>
  <p:tag name="MH_LIBRARY" val="GRAPHIC"/>
  <p:tag name="MH_TYPE" val="SubTitle"/>
  <p:tag name="MH_ORDER" val="2"/>
</p:tagLst>
</file>

<file path=ppt/tags/tag131.xml><?xml version="1.0" encoding="utf-8"?>
<p:tagLst xmlns:p="http://schemas.openxmlformats.org/presentationml/2006/main">
  <p:tag name="MH" val="20200810080553"/>
  <p:tag name="MH_LIBRARY" val="GRAPHIC"/>
  <p:tag name="MH_TYPE" val="SubTitle"/>
  <p:tag name="MH_ORDER" val="3"/>
</p:tagLst>
</file>

<file path=ppt/tags/tag132.xml><?xml version="1.0" encoding="utf-8"?>
<p:tagLst xmlns:p="http://schemas.openxmlformats.org/presentationml/2006/main">
  <p:tag name="MH" val="20200810080553"/>
  <p:tag name="MH_LIBRARY" val="GRAPHIC"/>
  <p:tag name="MH_TYPE" val="Other"/>
  <p:tag name="MH_ORDER" val="4"/>
</p:tagLst>
</file>

<file path=ppt/tags/tag133.xml><?xml version="1.0" encoding="utf-8"?>
<p:tagLst xmlns:p="http://schemas.openxmlformats.org/presentationml/2006/main">
  <p:tag name="MH" val="20200810080553"/>
  <p:tag name="MH_LIBRARY" val="GRAPHIC"/>
  <p:tag name="MH_TYPE" val="Other"/>
  <p:tag name="MH_ORDER" val="5"/>
</p:tagLst>
</file>

<file path=ppt/tags/tag134.xml><?xml version="1.0" encoding="utf-8"?>
<p:tagLst xmlns:p="http://schemas.openxmlformats.org/presentationml/2006/main">
  <p:tag name="MH" val="20200810080553"/>
  <p:tag name="MH_LIBRARY" val="GRAPHIC"/>
  <p:tag name="MH_TYPE" val="Other"/>
  <p:tag name="MH_ORDER" val="6"/>
</p:tagLst>
</file>

<file path=ppt/tags/tag135.xml><?xml version="1.0" encoding="utf-8"?>
<p:tagLst xmlns:p="http://schemas.openxmlformats.org/presentationml/2006/main">
  <p:tag name="MH" val="20200810081110"/>
  <p:tag name="MH_LIBRARY" val="GRAPHIC"/>
  <p:tag name="MH_TYPE" val="Other"/>
  <p:tag name="MH_ORDER" val="1"/>
</p:tagLst>
</file>

<file path=ppt/tags/tag136.xml><?xml version="1.0" encoding="utf-8"?>
<p:tagLst xmlns:p="http://schemas.openxmlformats.org/presentationml/2006/main">
  <p:tag name="MH" val="20200810081110"/>
  <p:tag name="MH_LIBRARY" val="GRAPHIC"/>
  <p:tag name="MH_TYPE" val="Other"/>
  <p:tag name="MH_ORDER" val="2"/>
</p:tagLst>
</file>

<file path=ppt/tags/tag137.xml><?xml version="1.0" encoding="utf-8"?>
<p:tagLst xmlns:p="http://schemas.openxmlformats.org/presentationml/2006/main">
  <p:tag name="MH" val="20200810081110"/>
  <p:tag name="MH_LIBRARY" val="GRAPHIC"/>
  <p:tag name="MH_TYPE" val="Other"/>
  <p:tag name="MH_ORDER" val="3"/>
</p:tagLst>
</file>

<file path=ppt/tags/tag138.xml><?xml version="1.0" encoding="utf-8"?>
<p:tagLst xmlns:p="http://schemas.openxmlformats.org/presentationml/2006/main">
  <p:tag name="MH" val="20200810081110"/>
  <p:tag name="MH_LIBRARY" val="GRAPHIC"/>
  <p:tag name="MH_TYPE" val="Other"/>
  <p:tag name="MH_ORDER" val="4"/>
</p:tagLst>
</file>

<file path=ppt/tags/tag139.xml><?xml version="1.0" encoding="utf-8"?>
<p:tagLst xmlns:p="http://schemas.openxmlformats.org/presentationml/2006/main">
  <p:tag name="MH" val="20200810081110"/>
  <p:tag name="MH_LIBRARY" val="GRAPHIC"/>
  <p:tag name="MH_TYPE" val="Other"/>
  <p:tag name="MH_ORDER" val="5"/>
</p:tagLst>
</file>

<file path=ppt/tags/tag14.xml><?xml version="1.0" encoding="utf-8"?>
<p:tagLst xmlns:p="http://schemas.openxmlformats.org/presentationml/2006/main">
  <p:tag name="MH" val="20200809100308"/>
  <p:tag name="MH_LIBRARY" val="GRAPHIC"/>
  <p:tag name="MH_TYPE" val="Other"/>
  <p:tag name="MH_ORDER" val="6"/>
</p:tagLst>
</file>

<file path=ppt/tags/tag140.xml><?xml version="1.0" encoding="utf-8"?>
<p:tagLst xmlns:p="http://schemas.openxmlformats.org/presentationml/2006/main">
  <p:tag name="MH" val="20200810081110"/>
  <p:tag name="MH_LIBRARY" val="GRAPHIC"/>
  <p:tag name="MH_TYPE" val="Other"/>
  <p:tag name="MH_ORDER" val="6"/>
</p:tagLst>
</file>

<file path=ppt/tags/tag141.xml><?xml version="1.0" encoding="utf-8"?>
<p:tagLst xmlns:p="http://schemas.openxmlformats.org/presentationml/2006/main">
  <p:tag name="MH" val="20200810081110"/>
  <p:tag name="MH_LIBRARY" val="GRAPHIC"/>
  <p:tag name="MH_TYPE" val="Other"/>
  <p:tag name="MH_ORDER" val="7"/>
</p:tagLst>
</file>

<file path=ppt/tags/tag142.xml><?xml version="1.0" encoding="utf-8"?>
<p:tagLst xmlns:p="http://schemas.openxmlformats.org/presentationml/2006/main">
  <p:tag name="MH" val="20200810081110"/>
  <p:tag name="MH_LIBRARY" val="GRAPHIC"/>
  <p:tag name="MH_TYPE" val="Other"/>
  <p:tag name="MH_ORDER" val="8"/>
</p:tagLst>
</file>

<file path=ppt/tags/tag143.xml><?xml version="1.0" encoding="utf-8"?>
<p:tagLst xmlns:p="http://schemas.openxmlformats.org/presentationml/2006/main">
  <p:tag name="MH" val="20200810081110"/>
  <p:tag name="MH_LIBRARY" val="GRAPHIC"/>
  <p:tag name="MH_TYPE" val="Other"/>
  <p:tag name="MH_ORDER" val="9"/>
</p:tagLst>
</file>

<file path=ppt/tags/tag144.xml><?xml version="1.0" encoding="utf-8"?>
<p:tagLst xmlns:p="http://schemas.openxmlformats.org/presentationml/2006/main">
  <p:tag name="MH" val="20200810081110"/>
  <p:tag name="MH_LIBRARY" val="GRAPHIC"/>
  <p:tag name="MH_TYPE" val="Other"/>
  <p:tag name="MH_ORDER" val="10"/>
</p:tagLst>
</file>

<file path=ppt/tags/tag145.xml><?xml version="1.0" encoding="utf-8"?>
<p:tagLst xmlns:p="http://schemas.openxmlformats.org/presentationml/2006/main">
  <p:tag name="MH" val="20200810081110"/>
  <p:tag name="MH_LIBRARY" val="GRAPHIC"/>
  <p:tag name="MH_TYPE" val="Other"/>
  <p:tag name="MH_ORDER" val="11"/>
</p:tagLst>
</file>

<file path=ppt/tags/tag146.xml><?xml version="1.0" encoding="utf-8"?>
<p:tagLst xmlns:p="http://schemas.openxmlformats.org/presentationml/2006/main">
  <p:tag name="MH" val="20200810081110"/>
  <p:tag name="MH_LIBRARY" val="GRAPHIC"/>
  <p:tag name="MH_TYPE" val="Other"/>
  <p:tag name="MH_ORDER" val="12"/>
</p:tagLst>
</file>

<file path=ppt/tags/tag147.xml><?xml version="1.0" encoding="utf-8"?>
<p:tagLst xmlns:p="http://schemas.openxmlformats.org/presentationml/2006/main">
  <p:tag name="MH" val="20200810081110"/>
  <p:tag name="MH_LIBRARY" val="GRAPHIC"/>
  <p:tag name="MH_TYPE" val="SubTitle"/>
  <p:tag name="MH_ORDER" val="1"/>
</p:tagLst>
</file>

<file path=ppt/tags/tag148.xml><?xml version="1.0" encoding="utf-8"?>
<p:tagLst xmlns:p="http://schemas.openxmlformats.org/presentationml/2006/main">
  <p:tag name="MH" val="20200810081110"/>
  <p:tag name="MH_LIBRARY" val="GRAPHIC"/>
  <p:tag name="MH_TYPE" val="SubTitle"/>
  <p:tag name="MH_ORDER" val="2"/>
</p:tagLst>
</file>

<file path=ppt/tags/tag149.xml><?xml version="1.0" encoding="utf-8"?>
<p:tagLst xmlns:p="http://schemas.openxmlformats.org/presentationml/2006/main">
  <p:tag name="MH" val="20200810081110"/>
  <p:tag name="MH_LIBRARY" val="GRAPHIC"/>
  <p:tag name="MH_TYPE" val="Text"/>
  <p:tag name="MH_ORDER" val="2"/>
</p:tagLst>
</file>

<file path=ppt/tags/tag15.xml><?xml version="1.0" encoding="utf-8"?>
<p:tagLst xmlns:p="http://schemas.openxmlformats.org/presentationml/2006/main">
  <p:tag name="MH" val="20200809100308"/>
  <p:tag name="MH_LIBRARY" val="GRAPHIC"/>
  <p:tag name="MH_TYPE" val="SubTitle"/>
  <p:tag name="MH_ORDER" val="3"/>
</p:tagLst>
</file>

<file path=ppt/tags/tag150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51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52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53.xml><?xml version="1.0" encoding="utf-8"?>
<p:tagLst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154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55.xml><?xml version="1.0" encoding="utf-8"?>
<p:tagLst xmlns:p="http://schemas.openxmlformats.org/presentationml/2006/main">
  <p:tag name="MH" val="20200808084301"/>
  <p:tag name="MH_LIBRARY" val="GRAPHIC"/>
  <p:tag name="MH_TYPE" val="Other"/>
  <p:tag name="MH_ORDER" val="1"/>
</p:tagLst>
</file>

<file path=ppt/tags/tag156.xml><?xml version="1.0" encoding="utf-8"?>
<p:tagLst xmlns:p="http://schemas.openxmlformats.org/presentationml/2006/main">
  <p:tag name="MH" val="20200808084301"/>
  <p:tag name="MH_LIBRARY" val="GRAPHIC"/>
  <p:tag name="MH_TYPE" val="SubTitle"/>
  <p:tag name="MH_ORDER" val="1"/>
</p:tagLst>
</file>

<file path=ppt/tags/tag157.xml><?xml version="1.0" encoding="utf-8"?>
<p:tagLst xmlns:p="http://schemas.openxmlformats.org/presentationml/2006/main">
  <p:tag name="MH" val="20200808084301"/>
  <p:tag name="MH_LIBRARY" val="GRAPHIC"/>
  <p:tag name="MH_TYPE" val="Other"/>
  <p:tag name="MH_ORDER" val="2"/>
</p:tagLst>
</file>

<file path=ppt/tags/tag158.xml><?xml version="1.0" encoding="utf-8"?>
<p:tagLst xmlns:p="http://schemas.openxmlformats.org/presentationml/2006/main">
  <p:tag name="MH" val="20200808084301"/>
  <p:tag name="MH_LIBRARY" val="GRAPHIC"/>
  <p:tag name="MH_TYPE" val="SubTitle"/>
  <p:tag name="MH_ORDER" val="2"/>
</p:tagLst>
</file>

<file path=ppt/tags/tag159.xml><?xml version="1.0" encoding="utf-8"?>
<p:tagLst xmlns:p="http://schemas.openxmlformats.org/presentationml/2006/main">
  <p:tag name="MH" val="20200808084301"/>
  <p:tag name="MH_LIBRARY" val="GRAPHIC"/>
  <p:tag name="MH_TYPE" val="Other"/>
  <p:tag name="MH_ORDER" val="3"/>
</p:tagLst>
</file>

<file path=ppt/tags/tag16.xml><?xml version="1.0" encoding="utf-8"?>
<p:tagLst xmlns:p="http://schemas.openxmlformats.org/presentationml/2006/main">
  <p:tag name="MH" val="20200809100308"/>
  <p:tag name="MH_LIBRARY" val="GRAPHIC"/>
  <p:tag name="MH_TYPE" val="Other"/>
  <p:tag name="MH_ORDER" val="7"/>
</p:tagLst>
</file>

<file path=ppt/tags/tag160.xml><?xml version="1.0" encoding="utf-8"?>
<p:tagLst xmlns:p="http://schemas.openxmlformats.org/presentationml/2006/main">
  <p:tag name="MH" val="20200808084301"/>
  <p:tag name="MH_LIBRARY" val="GRAPHIC"/>
  <p:tag name="MH_TYPE" val="SubTitle"/>
  <p:tag name="MH_ORDER" val="3"/>
</p:tagLst>
</file>

<file path=ppt/tags/tag161.xml><?xml version="1.0" encoding="utf-8"?>
<p:tagLst xmlns:p="http://schemas.openxmlformats.org/presentationml/2006/main">
  <p:tag name="MH" val="20200808084301"/>
  <p:tag name="MH_LIBRARY" val="GRAPHIC"/>
  <p:tag name="MH_TYPE" val="Other"/>
  <p:tag name="MH_ORDER" val="4"/>
</p:tagLst>
</file>

<file path=ppt/tags/tag162.xml><?xml version="1.0" encoding="utf-8"?>
<p:tagLst xmlns:p="http://schemas.openxmlformats.org/presentationml/2006/main">
  <p:tag name="MH" val="20200808084301"/>
  <p:tag name="MH_LIBRARY" val="GRAPHIC"/>
  <p:tag name="MH_TYPE" val="Title"/>
  <p:tag name="MH_ORDER" val="1"/>
</p:tagLst>
</file>

<file path=ppt/tags/tag163.xml><?xml version="1.0" encoding="utf-8"?>
<p:tagLst xmlns:p="http://schemas.openxmlformats.org/presentationml/2006/main">
  <p:tag name="MH" val="20200808084301"/>
  <p:tag name="MH_LIBRARY" val="GRAPHIC"/>
  <p:tag name="MH_TYPE" val="SubTitle"/>
  <p:tag name="MH_ORDER" val="4"/>
</p:tagLst>
</file>

<file path=ppt/tags/tag164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1"/>
</p:tagLst>
</file>

<file path=ppt/tags/tag165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1"/>
</p:tagLst>
</file>

<file path=ppt/tags/tag166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1"/>
</p:tagLst>
</file>

<file path=ppt/tags/tag167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1"/>
</p:tagLst>
</file>

<file path=ppt/tags/tag168.xml><?xml version="1.0" encoding="utf-8"?>
<p:tagLst xmlns:p="http://schemas.openxmlformats.org/presentationml/2006/main">
  <p:tag name="MH" val="20200810084117"/>
  <p:tag name="MH_LIBRARY" val="GRAPHIC"/>
  <p:tag name="MH_TYPE" val="Other"/>
  <p:tag name="MH_ORDER" val="1"/>
</p:tagLst>
</file>

<file path=ppt/tags/tag169.xml><?xml version="1.0" encoding="utf-8"?>
<p:tagLst xmlns:p="http://schemas.openxmlformats.org/presentationml/2006/main">
  <p:tag name="MH" val="20200810084117"/>
  <p:tag name="MH_LIBRARY" val="GRAPHIC"/>
  <p:tag name="MH_TYPE" val="Other"/>
  <p:tag name="MH_ORDER" val="2"/>
</p:tagLst>
</file>

<file path=ppt/tags/tag17.xml><?xml version="1.0" encoding="utf-8"?>
<p:tagLst xmlns:p="http://schemas.openxmlformats.org/presentationml/2006/main">
  <p:tag name="MH" val="20200809100308"/>
  <p:tag name="MH_LIBRARY" val="GRAPHIC"/>
  <p:tag name="MH_TYPE" val="Other"/>
  <p:tag name="MH_ORDER" val="8"/>
</p:tagLst>
</file>

<file path=ppt/tags/tag170.xml><?xml version="1.0" encoding="utf-8"?>
<p:tagLst xmlns:p="http://schemas.openxmlformats.org/presentationml/2006/main">
  <p:tag name="MH" val="20200810084117"/>
  <p:tag name="MH_LIBRARY" val="GRAPHIC"/>
  <p:tag name="MH_TYPE" val="Other"/>
  <p:tag name="MH_ORDER" val="3"/>
</p:tagLst>
</file>

<file path=ppt/tags/tag171.xml><?xml version="1.0" encoding="utf-8"?>
<p:tagLst xmlns:p="http://schemas.openxmlformats.org/presentationml/2006/main">
  <p:tag name="MH" val="20200810084117"/>
  <p:tag name="MH_LIBRARY" val="GRAPHIC"/>
  <p:tag name="MH_TYPE" val="Other"/>
  <p:tag name="MH_ORDER" val="4"/>
</p:tagLst>
</file>

<file path=ppt/tags/tag172.xml><?xml version="1.0" encoding="utf-8"?>
<p:tagLst xmlns:p="http://schemas.openxmlformats.org/presentationml/2006/main">
  <p:tag name="MH" val="20200810084117"/>
  <p:tag name="MH_LIBRARY" val="GRAPHIC"/>
  <p:tag name="MH_TYPE" val="Other"/>
  <p:tag name="MH_ORDER" val="5"/>
</p:tagLst>
</file>

<file path=ppt/tags/tag173.xml><?xml version="1.0" encoding="utf-8"?>
<p:tagLst xmlns:p="http://schemas.openxmlformats.org/presentationml/2006/main">
  <p:tag name="MH" val="20200810084117"/>
  <p:tag name="MH_LIBRARY" val="GRAPHIC"/>
  <p:tag name="MH_TYPE" val="Other"/>
  <p:tag name="MH_ORDER" val="6"/>
</p:tagLst>
</file>

<file path=ppt/tags/tag174.xml><?xml version="1.0" encoding="utf-8"?>
<p:tagLst xmlns:p="http://schemas.openxmlformats.org/presentationml/2006/main">
  <p:tag name="MH" val="20200810084117"/>
  <p:tag name="MH_LIBRARY" val="GRAPHIC"/>
  <p:tag name="MH_TYPE" val="Other"/>
  <p:tag name="MH_ORDER" val="7"/>
</p:tagLst>
</file>

<file path=ppt/tags/tag175.xml><?xml version="1.0" encoding="utf-8"?>
<p:tagLst xmlns:p="http://schemas.openxmlformats.org/presentationml/2006/main">
  <p:tag name="MH" val="20200810084117"/>
  <p:tag name="MH_LIBRARY" val="GRAPHIC"/>
  <p:tag name="MH_TYPE" val="Text"/>
  <p:tag name="MH_ORDER" val="1"/>
</p:tagLst>
</file>

<file path=ppt/tags/tag176.xml><?xml version="1.0" encoding="utf-8"?>
<p:tagLst xmlns:p="http://schemas.openxmlformats.org/presentationml/2006/main">
  <p:tag name="MH" val="20200810084117"/>
  <p:tag name="MH_LIBRARY" val="GRAPHIC"/>
  <p:tag name="MH_TYPE" val="SubTitle"/>
  <p:tag name="MH_ORDER" val="1"/>
</p:tagLst>
</file>

<file path=ppt/tags/tag177.xml><?xml version="1.0" encoding="utf-8"?>
<p:tagLst xmlns:p="http://schemas.openxmlformats.org/presentationml/2006/main">
  <p:tag name="MH" val="20200810084117"/>
  <p:tag name="MH_LIBRARY" val="GRAPHIC"/>
  <p:tag name="MH_TYPE" val="Text"/>
  <p:tag name="MH_ORDER" val="2"/>
</p:tagLst>
</file>

<file path=ppt/tags/tag178.xml><?xml version="1.0" encoding="utf-8"?>
<p:tagLst xmlns:p="http://schemas.openxmlformats.org/presentationml/2006/main">
  <p:tag name="MH" val="20200810084117"/>
  <p:tag name="MH_LIBRARY" val="GRAPHIC"/>
  <p:tag name="MH_TYPE" val="SubTitle"/>
  <p:tag name="MH_ORDER" val="2"/>
</p:tagLst>
</file>

<file path=ppt/tags/tag179.xml><?xml version="1.0" encoding="utf-8"?>
<p:tagLst xmlns:p="http://schemas.openxmlformats.org/presentationml/2006/main">
  <p:tag name="MH" val="20200806223744"/>
  <p:tag name="MH_LIBRARY" val="GRAPHIC"/>
  <p:tag name="MH_TYPE" val="Other"/>
  <p:tag name="MH_ORDER" val="1"/>
</p:tagLst>
</file>

<file path=ppt/tags/tag18.xml><?xml version="1.0" encoding="utf-8"?>
<p:tagLst xmlns:p="http://schemas.openxmlformats.org/presentationml/2006/main">
  <p:tag name="MH" val="20200808095502"/>
  <p:tag name="MH_LIBRARY" val="GRAPHIC"/>
  <p:tag name="MH_TYPE" val="Other"/>
  <p:tag name="MH_ORDER" val="1"/>
</p:tagLst>
</file>

<file path=ppt/tags/tag180.xml><?xml version="1.0" encoding="utf-8"?>
<p:tagLst xmlns:p="http://schemas.openxmlformats.org/presentationml/2006/main">
  <p:tag name="MH" val="20200806223744"/>
  <p:tag name="MH_LIBRARY" val="GRAPHIC"/>
  <p:tag name="MH_TYPE" val="SubTitle"/>
  <p:tag name="MH_ORDER" val="2"/>
</p:tagLst>
</file>

<file path=ppt/tags/tag181.xml><?xml version="1.0" encoding="utf-8"?>
<p:tagLst xmlns:p="http://schemas.openxmlformats.org/presentationml/2006/main">
  <p:tag name="MH" val="20200806223744"/>
  <p:tag name="MH_LIBRARY" val="GRAPHIC"/>
  <p:tag name="MH_TYPE" val="Other"/>
  <p:tag name="MH_ORDER" val="2"/>
</p:tagLst>
</file>

<file path=ppt/tags/tag182.xml><?xml version="1.0" encoding="utf-8"?>
<p:tagLst xmlns:p="http://schemas.openxmlformats.org/presentationml/2006/main">
  <p:tag name="MH" val="20200806223744"/>
  <p:tag name="MH_LIBRARY" val="GRAPHIC"/>
  <p:tag name="MH_TYPE" val="SubTitle"/>
  <p:tag name="MH_ORDER" val="3"/>
</p:tagLst>
</file>

<file path=ppt/tags/tag183.xml><?xml version="1.0" encoding="utf-8"?>
<p:tagLst xmlns:p="http://schemas.openxmlformats.org/presentationml/2006/main">
  <p:tag name="MH" val="20200806223744"/>
  <p:tag name="MH_LIBRARY" val="GRAPHIC"/>
  <p:tag name="MH_TYPE" val="Other"/>
  <p:tag name="MH_ORDER" val="3"/>
</p:tagLst>
</file>

<file path=ppt/tags/tag184.xml><?xml version="1.0" encoding="utf-8"?>
<p:tagLst xmlns:p="http://schemas.openxmlformats.org/presentationml/2006/main">
  <p:tag name="MH" val="20200806223744"/>
  <p:tag name="MH_LIBRARY" val="GRAPHIC"/>
  <p:tag name="MH_TYPE" val="SubTitle"/>
  <p:tag name="MH_ORDER" val="4"/>
</p:tagLst>
</file>

<file path=ppt/tags/tag185.xml><?xml version="1.0" encoding="utf-8"?>
<p:tagLst xmlns:p="http://schemas.openxmlformats.org/presentationml/2006/main">
  <p:tag name="MH" val="20200806223744"/>
  <p:tag name="MH_LIBRARY" val="GRAPHIC"/>
  <p:tag name="MH_TYPE" val="Other"/>
  <p:tag name="MH_ORDER" val="4"/>
</p:tagLst>
</file>

<file path=ppt/tags/tag186.xml><?xml version="1.0" encoding="utf-8"?>
<p:tagLst xmlns:p="http://schemas.openxmlformats.org/presentationml/2006/main">
  <p:tag name="MH" val="20200806223744"/>
  <p:tag name="MH_LIBRARY" val="GRAPHIC"/>
  <p:tag name="MH_TYPE" val="SubTitle"/>
  <p:tag name="MH_ORDER" val="1"/>
</p:tagLst>
</file>

<file path=ppt/tags/tag187.xml><?xml version="1.0" encoding="utf-8"?>
<p:tagLst xmlns:p="http://schemas.openxmlformats.org/presentationml/2006/main">
  <p:tag name="MH" val="20200808082355"/>
  <p:tag name="MH_LIBRARY" val="GRAPHIC"/>
  <p:tag name="MH_TYPE" val="Other"/>
  <p:tag name="MH_ORDER" val="1"/>
</p:tagLst>
</file>

<file path=ppt/tags/tag188.xml><?xml version="1.0" encoding="utf-8"?>
<p:tagLst xmlns:p="http://schemas.openxmlformats.org/presentationml/2006/main">
  <p:tag name="MH" val="20200808082355"/>
  <p:tag name="MH_LIBRARY" val="GRAPHIC"/>
  <p:tag name="MH_TYPE" val="Other"/>
  <p:tag name="MH_ORDER" val="2"/>
</p:tagLst>
</file>

<file path=ppt/tags/tag189.xml><?xml version="1.0" encoding="utf-8"?>
<p:tagLst xmlns:p="http://schemas.openxmlformats.org/presentationml/2006/main">
  <p:tag name="MH" val="20200808082355"/>
  <p:tag name="MH_LIBRARY" val="GRAPHIC"/>
  <p:tag name="MH_TYPE" val="Other"/>
  <p:tag name="MH_ORDER" val="3"/>
</p:tagLst>
</file>

<file path=ppt/tags/tag19.xml><?xml version="1.0" encoding="utf-8"?>
<p:tagLst xmlns:p="http://schemas.openxmlformats.org/presentationml/2006/main">
  <p:tag name="MH" val="20200808095502"/>
  <p:tag name="MH_LIBRARY" val="GRAPHIC"/>
  <p:tag name="MH_TYPE" val="SubTitle"/>
  <p:tag name="MH_ORDER" val="1"/>
</p:tagLst>
</file>

<file path=ppt/tags/tag190.xml><?xml version="1.0" encoding="utf-8"?>
<p:tagLst xmlns:p="http://schemas.openxmlformats.org/presentationml/2006/main">
  <p:tag name="MH" val="20200808082355"/>
  <p:tag name="MH_LIBRARY" val="GRAPHIC"/>
  <p:tag name="MH_TYPE" val="Other"/>
  <p:tag name="MH_ORDER" val="4"/>
</p:tagLst>
</file>

<file path=ppt/tags/tag191.xml><?xml version="1.0" encoding="utf-8"?>
<p:tagLst xmlns:p="http://schemas.openxmlformats.org/presentationml/2006/main">
  <p:tag name="MH" val="20200808082355"/>
  <p:tag name="MH_LIBRARY" val="GRAPHIC"/>
  <p:tag name="MH_TYPE" val="Other"/>
  <p:tag name="MH_ORDER" val="5"/>
</p:tagLst>
</file>

<file path=ppt/tags/tag192.xml><?xml version="1.0" encoding="utf-8"?>
<p:tagLst xmlns:p="http://schemas.openxmlformats.org/presentationml/2006/main">
  <p:tag name="MH" val="20200808082355"/>
  <p:tag name="MH_LIBRARY" val="GRAPHIC"/>
  <p:tag name="MH_TYPE" val="Other"/>
  <p:tag name="MH_ORDER" val="6"/>
</p:tagLst>
</file>

<file path=ppt/tags/tag193.xml><?xml version="1.0" encoding="utf-8"?>
<p:tagLst xmlns:p="http://schemas.openxmlformats.org/presentationml/2006/main">
  <p:tag name="MH" val="20200808082355"/>
  <p:tag name="MH_LIBRARY" val="GRAPHIC"/>
  <p:tag name="MH_TYPE" val="Other"/>
  <p:tag name="MH_ORDER" val="7"/>
</p:tagLst>
</file>

<file path=ppt/tags/tag194.xml><?xml version="1.0" encoding="utf-8"?>
<p:tagLst xmlns:p="http://schemas.openxmlformats.org/presentationml/2006/main">
  <p:tag name="MH" val="20200808082355"/>
  <p:tag name="MH_LIBRARY" val="GRAPHIC"/>
  <p:tag name="MH_TYPE" val="Other"/>
  <p:tag name="MH_ORDER" val="8"/>
</p:tagLst>
</file>

<file path=ppt/tags/tag195.xml><?xml version="1.0" encoding="utf-8"?>
<p:tagLst xmlns:p="http://schemas.openxmlformats.org/presentationml/2006/main">
  <p:tag name="MH" val="20200713124552"/>
  <p:tag name="MH_LIBRARY" val="GRAPHIC"/>
  <p:tag name="MH_TYPE" val="Other"/>
  <p:tag name="MH_ORDER" val="1"/>
</p:tagLst>
</file>

<file path=ppt/tags/tag196.xml><?xml version="1.0" encoding="utf-8"?>
<p:tagLst xmlns:p="http://schemas.openxmlformats.org/presentationml/2006/main">
  <p:tag name="MH" val="20200713124552"/>
  <p:tag name="MH_LIBRARY" val="GRAPHIC"/>
  <p:tag name="MH_TYPE" val="Other"/>
  <p:tag name="MH_ORDER" val="2"/>
</p:tagLst>
</file>

<file path=ppt/tags/tag197.xml><?xml version="1.0" encoding="utf-8"?>
<p:tagLst xmlns:p="http://schemas.openxmlformats.org/presentationml/2006/main">
  <p:tag name="MH" val="20200713124552"/>
  <p:tag name="MH_LIBRARY" val="GRAPHIC"/>
  <p:tag name="MH_TYPE" val="Other"/>
  <p:tag name="MH_ORDER" val="3"/>
</p:tagLst>
</file>

<file path=ppt/tags/tag198.xml><?xml version="1.0" encoding="utf-8"?>
<p:tagLst xmlns:p="http://schemas.openxmlformats.org/presentationml/2006/main">
  <p:tag name="MH" val="20200713124552"/>
  <p:tag name="MH_LIBRARY" val="GRAPHIC"/>
  <p:tag name="MH_TYPE" val="Other"/>
  <p:tag name="MH_ORDER" val="4"/>
</p:tagLst>
</file>

<file path=ppt/tags/tag199.xml><?xml version="1.0" encoding="utf-8"?>
<p:tagLst xmlns:p="http://schemas.openxmlformats.org/presentationml/2006/main">
  <p:tag name="MH" val="20200713124552"/>
  <p:tag name="MH_LIBRARY" val="GRAPHIC"/>
  <p:tag name="MH_TYPE" val="Title"/>
  <p:tag name="MH_ORDER" val="1"/>
</p:tagLst>
</file>

<file path=ppt/tags/tag2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20.xml><?xml version="1.0" encoding="utf-8"?>
<p:tagLst xmlns:p="http://schemas.openxmlformats.org/presentationml/2006/main">
  <p:tag name="MH" val="20200808095502"/>
  <p:tag name="MH_LIBRARY" val="GRAPHIC"/>
  <p:tag name="MH_TYPE" val="Other"/>
  <p:tag name="MH_ORDER" val="2"/>
</p:tagLst>
</file>

<file path=ppt/tags/tag200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2"/>
</p:tagLst>
</file>

<file path=ppt/tags/tag201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1"/>
</p:tagLst>
</file>

<file path=ppt/tags/tag202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3"/>
</p:tagLst>
</file>

<file path=ppt/tags/tag203.xml><?xml version="1.0" encoding="utf-8"?>
<p:tagLst xmlns:p="http://schemas.openxmlformats.org/presentationml/2006/main">
  <p:tag name="MH" val="20200713124552"/>
  <p:tag name="MH_LIBRARY" val="GRAPHIC"/>
  <p:tag name="MH_TYPE" val="Other"/>
  <p:tag name="MH_ORDER" val="1"/>
</p:tagLst>
</file>

<file path=ppt/tags/tag204.xml><?xml version="1.0" encoding="utf-8"?>
<p:tagLst xmlns:p="http://schemas.openxmlformats.org/presentationml/2006/main">
  <p:tag name="MH" val="20200713124552"/>
  <p:tag name="MH_LIBRARY" val="GRAPHIC"/>
  <p:tag name="MH_TYPE" val="Other"/>
  <p:tag name="MH_ORDER" val="2"/>
</p:tagLst>
</file>

<file path=ppt/tags/tag205.xml><?xml version="1.0" encoding="utf-8"?>
<p:tagLst xmlns:p="http://schemas.openxmlformats.org/presentationml/2006/main">
  <p:tag name="MH" val="20200713124552"/>
  <p:tag name="MH_LIBRARY" val="GRAPHIC"/>
  <p:tag name="MH_TYPE" val="Other"/>
  <p:tag name="MH_ORDER" val="3"/>
</p:tagLst>
</file>

<file path=ppt/tags/tag206.xml><?xml version="1.0" encoding="utf-8"?>
<p:tagLst xmlns:p="http://schemas.openxmlformats.org/presentationml/2006/main">
  <p:tag name="MH" val="20200713124552"/>
  <p:tag name="MH_LIBRARY" val="GRAPHIC"/>
  <p:tag name="MH_TYPE" val="Other"/>
  <p:tag name="MH_ORDER" val="4"/>
</p:tagLst>
</file>

<file path=ppt/tags/tag207.xml><?xml version="1.0" encoding="utf-8"?>
<p:tagLst xmlns:p="http://schemas.openxmlformats.org/presentationml/2006/main">
  <p:tag name="MH" val="20200713124552"/>
  <p:tag name="MH_LIBRARY" val="GRAPHIC"/>
  <p:tag name="MH_TYPE" val="Title"/>
  <p:tag name="MH_ORDER" val="1"/>
</p:tagLst>
</file>

<file path=ppt/tags/tag208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2"/>
</p:tagLst>
</file>

<file path=ppt/tags/tag209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1"/>
</p:tagLst>
</file>

<file path=ppt/tags/tag21.xml><?xml version="1.0" encoding="utf-8"?>
<p:tagLst xmlns:p="http://schemas.openxmlformats.org/presentationml/2006/main">
  <p:tag name="MH" val="20200808095502"/>
  <p:tag name="MH_LIBRARY" val="GRAPHIC"/>
  <p:tag name="MH_TYPE" val="SubTitle"/>
  <p:tag name="MH_ORDER" val="3"/>
</p:tagLst>
</file>

<file path=ppt/tags/tag210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3"/>
</p:tagLst>
</file>

<file path=ppt/tags/tag211.xml><?xml version="1.0" encoding="utf-8"?>
<p:tagLst xmlns:p="http://schemas.openxmlformats.org/presentationml/2006/main">
  <p:tag name="MH" val="20200810090040"/>
  <p:tag name="MH_LIBRARY" val="GRAPHIC"/>
  <p:tag name="MH_TYPE" val="SubTitle"/>
  <p:tag name="MH_ORDER" val="2"/>
</p:tagLst>
</file>

<file path=ppt/tags/tag212.xml><?xml version="1.0" encoding="utf-8"?>
<p:tagLst xmlns:p="http://schemas.openxmlformats.org/presentationml/2006/main">
  <p:tag name="MH" val="20200810090040"/>
  <p:tag name="MH_LIBRARY" val="GRAPHIC"/>
  <p:tag name="MH_TYPE" val="Other"/>
  <p:tag name="MH_ORDER" val="1"/>
</p:tagLst>
</file>

<file path=ppt/tags/tag213.xml><?xml version="1.0" encoding="utf-8"?>
<p:tagLst xmlns:p="http://schemas.openxmlformats.org/presentationml/2006/main">
  <p:tag name="MH" val="20200810090040"/>
  <p:tag name="MH_LIBRARY" val="GRAPHIC"/>
  <p:tag name="MH_TYPE" val="Text"/>
  <p:tag name="MH_ORDER" val="1"/>
</p:tagLst>
</file>

<file path=ppt/tags/tag214.xml><?xml version="1.0" encoding="utf-8"?>
<p:tagLst xmlns:p="http://schemas.openxmlformats.org/presentationml/2006/main">
  <p:tag name="MH" val="20200810090040"/>
  <p:tag name="MH_LIBRARY" val="GRAPHIC"/>
  <p:tag name="MH_TYPE" val="SubTitle"/>
  <p:tag name="MH_ORDER" val="1"/>
</p:tagLst>
</file>

<file path=ppt/tags/tag215.xml><?xml version="1.0" encoding="utf-8"?>
<p:tagLst xmlns:p="http://schemas.openxmlformats.org/presentationml/2006/main">
  <p:tag name="MH" val="20200810090040"/>
  <p:tag name="MH_LIBRARY" val="GRAPHIC"/>
  <p:tag name="MH_TYPE" val="Other"/>
  <p:tag name="MH_ORDER" val="2"/>
</p:tagLst>
</file>

<file path=ppt/tags/tag216.xml><?xml version="1.0" encoding="utf-8"?>
<p:tagLst xmlns:p="http://schemas.openxmlformats.org/presentationml/2006/main">
  <p:tag name="MH" val="20200810090040"/>
  <p:tag name="MH_LIBRARY" val="GRAPHIC"/>
  <p:tag name="MH_TYPE" val="Text"/>
  <p:tag name="MH_ORDER" val="2"/>
</p:tagLst>
</file>

<file path=ppt/tags/tag217.xml><?xml version="1.0" encoding="utf-8"?>
<p:tagLst xmlns:p="http://schemas.openxmlformats.org/presentationml/2006/main">
  <p:tag name="MH" val="20200806223744"/>
  <p:tag name="MH_LIBRARY" val="GRAPHIC"/>
  <p:tag name="MH_TYPE" val="Other"/>
  <p:tag name="MH_ORDER" val="1"/>
</p:tagLst>
</file>

<file path=ppt/tags/tag218.xml><?xml version="1.0" encoding="utf-8"?>
<p:tagLst xmlns:p="http://schemas.openxmlformats.org/presentationml/2006/main">
  <p:tag name="MH" val="20200806223744"/>
  <p:tag name="MH_LIBRARY" val="GRAPHIC"/>
  <p:tag name="MH_TYPE" val="Other"/>
  <p:tag name="MH_ORDER" val="2"/>
</p:tagLst>
</file>

<file path=ppt/tags/tag219.xml><?xml version="1.0" encoding="utf-8"?>
<p:tagLst xmlns:p="http://schemas.openxmlformats.org/presentationml/2006/main">
  <p:tag name="MH" val="20200806223744"/>
  <p:tag name="MH_LIBRARY" val="GRAPHIC"/>
  <p:tag name="MH_TYPE" val="Other"/>
  <p:tag name="MH_ORDER" val="3"/>
</p:tagLst>
</file>

<file path=ppt/tags/tag22.xml><?xml version="1.0" encoding="utf-8"?>
<p:tagLst xmlns:p="http://schemas.openxmlformats.org/presentationml/2006/main">
  <p:tag name="MH" val="20200808095502"/>
  <p:tag name="MH_LIBRARY" val="GRAPHIC"/>
  <p:tag name="MH_TYPE" val="Other"/>
  <p:tag name="MH_ORDER" val="3"/>
</p:tagLst>
</file>

<file path=ppt/tags/tag220.xml><?xml version="1.0" encoding="utf-8"?>
<p:tagLst xmlns:p="http://schemas.openxmlformats.org/presentationml/2006/main">
  <p:tag name="MH" val="20200806223744"/>
  <p:tag name="MH_LIBRARY" val="GRAPHIC"/>
  <p:tag name="MH_TYPE" val="Other"/>
  <p:tag name="MH_ORDER" val="4"/>
</p:tagLst>
</file>

<file path=ppt/tags/tag221.xml><?xml version="1.0" encoding="utf-8"?>
<p:tagLst xmlns:p="http://schemas.openxmlformats.org/presentationml/2006/main">
  <p:tag name="MH" val="20200810090751"/>
  <p:tag name="MH_LIBRARY" val="GRAPHIC"/>
  <p:tag name="MH_TYPE" val="Other"/>
  <p:tag name="MH_ORDER" val="1"/>
</p:tagLst>
</file>

<file path=ppt/tags/tag222.xml><?xml version="1.0" encoding="utf-8"?>
<p:tagLst xmlns:p="http://schemas.openxmlformats.org/presentationml/2006/main">
  <p:tag name="MH" val="20200810090751"/>
  <p:tag name="MH_LIBRARY" val="GRAPHIC"/>
  <p:tag name="MH_TYPE" val="Other"/>
  <p:tag name="MH_ORDER" val="2"/>
</p:tagLst>
</file>

<file path=ppt/tags/tag223.xml><?xml version="1.0" encoding="utf-8"?>
<p:tagLst xmlns:p="http://schemas.openxmlformats.org/presentationml/2006/main">
  <p:tag name="MH" val="20200810090751"/>
  <p:tag name="MH_LIBRARY" val="GRAPHIC"/>
  <p:tag name="MH_TYPE" val="Other"/>
  <p:tag name="MH_ORDER" val="3"/>
</p:tagLst>
</file>

<file path=ppt/tags/tag224.xml><?xml version="1.0" encoding="utf-8"?>
<p:tagLst xmlns:p="http://schemas.openxmlformats.org/presentationml/2006/main">
  <p:tag name="MH" val="20200810090751"/>
  <p:tag name="MH_LIBRARY" val="GRAPHIC"/>
  <p:tag name="MH_TYPE" val="Other"/>
  <p:tag name="MH_ORDER" val="4"/>
</p:tagLst>
</file>

<file path=ppt/tags/tag225.xml><?xml version="1.0" encoding="utf-8"?>
<p:tagLst xmlns:p="http://schemas.openxmlformats.org/presentationml/2006/main">
  <p:tag name="MH" val="20200810090751"/>
  <p:tag name="MH_LIBRARY" val="GRAPHIC"/>
  <p:tag name="MH_TYPE" val="Other"/>
  <p:tag name="MH_ORDER" val="5"/>
</p:tagLst>
</file>

<file path=ppt/tags/tag226.xml><?xml version="1.0" encoding="utf-8"?>
<p:tagLst xmlns:p="http://schemas.openxmlformats.org/presentationml/2006/main">
  <p:tag name="MH" val="20200810090751"/>
  <p:tag name="MH_LIBRARY" val="GRAPHIC"/>
  <p:tag name="MH_TYPE" val="Other"/>
  <p:tag name="MH_ORDER" val="6"/>
</p:tagLst>
</file>

<file path=ppt/tags/tag227.xml><?xml version="1.0" encoding="utf-8"?>
<p:tagLst xmlns:p="http://schemas.openxmlformats.org/presentationml/2006/main">
  <p:tag name="MH" val="20200810090751"/>
  <p:tag name="MH_LIBRARY" val="GRAPHIC"/>
  <p:tag name="MH_TYPE" val="SubTitle"/>
  <p:tag name="MH_ORDER" val="1"/>
</p:tagLst>
</file>

<file path=ppt/tags/tag228.xml><?xml version="1.0" encoding="utf-8"?>
<p:tagLst xmlns:p="http://schemas.openxmlformats.org/presentationml/2006/main">
  <p:tag name="MH" val="20200810090751"/>
  <p:tag name="MH_LIBRARY" val="GRAPHIC"/>
  <p:tag name="MH_TYPE" val="Title"/>
  <p:tag name="MH_ORDER" val="1"/>
</p:tagLst>
</file>

<file path=ppt/tags/tag229.xml><?xml version="1.0" encoding="utf-8"?>
<p:tagLst xmlns:p="http://schemas.openxmlformats.org/presentationml/2006/main">
  <p:tag name="MH" val="20200810090751"/>
  <p:tag name="MH_LIBRARY" val="GRAPHIC"/>
  <p:tag name="MH_TYPE" val="Other"/>
  <p:tag name="MH_ORDER" val="7"/>
</p:tagLst>
</file>

<file path=ppt/tags/tag23.xml><?xml version="1.0" encoding="utf-8"?>
<p:tagLst xmlns:p="http://schemas.openxmlformats.org/presentationml/2006/main">
  <p:tag name="MH" val="20200808095502"/>
  <p:tag name="MH_LIBRARY" val="GRAPHIC"/>
  <p:tag name="MH_TYPE" val="SubTitle"/>
  <p:tag name="MH_ORDER" val="4"/>
</p:tagLst>
</file>

<file path=ppt/tags/tag230.xml><?xml version="1.0" encoding="utf-8"?>
<p:tagLst xmlns:p="http://schemas.openxmlformats.org/presentationml/2006/main">
  <p:tag name="MH" val="20200810090751"/>
  <p:tag name="MH_LIBRARY" val="GRAPHIC"/>
  <p:tag name="MH_TYPE" val="Other"/>
  <p:tag name="MH_ORDER" val="8"/>
</p:tagLst>
</file>

<file path=ppt/tags/tag231.xml><?xml version="1.0" encoding="utf-8"?>
<p:tagLst xmlns:p="http://schemas.openxmlformats.org/presentationml/2006/main">
  <p:tag name="MH" val="20200810090751"/>
  <p:tag name="MH_LIBRARY" val="GRAPHIC"/>
  <p:tag name="MH_TYPE" val="Other"/>
  <p:tag name="MH_ORDER" val="9"/>
</p:tagLst>
</file>

<file path=ppt/tags/tag232.xml><?xml version="1.0" encoding="utf-8"?>
<p:tagLst xmlns:p="http://schemas.openxmlformats.org/presentationml/2006/main">
  <p:tag name="MH" val="20200810090751"/>
  <p:tag name="MH_LIBRARY" val="GRAPHIC"/>
  <p:tag name="MH_TYPE" val="Other"/>
  <p:tag name="MH_ORDER" val="10"/>
</p:tagLst>
</file>

<file path=ppt/tags/tag233.xml><?xml version="1.0" encoding="utf-8"?>
<p:tagLst xmlns:p="http://schemas.openxmlformats.org/presentationml/2006/main">
  <p:tag name="MH" val="20200810090751"/>
  <p:tag name="MH_LIBRARY" val="GRAPHIC"/>
  <p:tag name="MH_TYPE" val="Other"/>
  <p:tag name="MH_ORDER" val="11"/>
</p:tagLst>
</file>

<file path=ppt/tags/tag234.xml><?xml version="1.0" encoding="utf-8"?>
<p:tagLst xmlns:p="http://schemas.openxmlformats.org/presentationml/2006/main">
  <p:tag name="MH" val="20200810090751"/>
  <p:tag name="MH_LIBRARY" val="GRAPHIC"/>
  <p:tag name="MH_TYPE" val="Other"/>
  <p:tag name="MH_ORDER" val="12"/>
</p:tagLst>
</file>

<file path=ppt/tags/tag235.xml><?xml version="1.0" encoding="utf-8"?>
<p:tagLst xmlns:p="http://schemas.openxmlformats.org/presentationml/2006/main">
  <p:tag name="MH" val="20200810090751"/>
  <p:tag name="MH_LIBRARY" val="GRAPHIC"/>
  <p:tag name="MH_TYPE" val="SubTitle"/>
  <p:tag name="MH_ORDER" val="2"/>
</p:tagLst>
</file>

<file path=ppt/tags/tag236.xml><?xml version="1.0" encoding="utf-8"?>
<p:tagLst xmlns:p="http://schemas.openxmlformats.org/presentationml/2006/main">
  <p:tag name="MH" val="20200810090751"/>
  <p:tag name="MH_LIBRARY" val="GRAPHIC"/>
  <p:tag name="MH_TYPE" val="SubTitle"/>
  <p:tag name="MH_ORDER" val="3"/>
</p:tagLst>
</file>

<file path=ppt/tags/tag237.xml><?xml version="1.0" encoding="utf-8"?>
<p:tagLst xmlns:p="http://schemas.openxmlformats.org/presentationml/2006/main">
  <p:tag name="MH" val="20200810090751"/>
  <p:tag name="MH_LIBRARY" val="GRAPHIC"/>
  <p:tag name="MH_TYPE" val="SubTitle"/>
  <p:tag name="MH_ORDER" val="4"/>
</p:tagLst>
</file>

<file path=ppt/tags/tag238.xml><?xml version="1.0" encoding="utf-8"?>
<p:tagLst xmlns:p="http://schemas.openxmlformats.org/presentationml/2006/main">
  <p:tag name="MH" val="20200810090751"/>
  <p:tag name="MH_LIBRARY" val="GRAPHIC"/>
  <p:tag name="MH_TYPE" val="SubTitle"/>
  <p:tag name="MH_ORDER" val="5"/>
</p:tagLst>
</file>

<file path=ppt/tags/tag239.xml><?xml version="1.0" encoding="utf-8"?>
<p:tagLst xmlns:p="http://schemas.openxmlformats.org/presentationml/2006/main">
  <p:tag name="MH" val="20200810090751"/>
  <p:tag name="MH_LIBRARY" val="GRAPHIC"/>
  <p:tag name="MH_TYPE" val="SubTitle"/>
  <p:tag name="MH_ORDER" val="6"/>
</p:tagLst>
</file>

<file path=ppt/tags/tag24.xml><?xml version="1.0" encoding="utf-8"?>
<p:tagLst xmlns:p="http://schemas.openxmlformats.org/presentationml/2006/main">
  <p:tag name="MH" val="20200808095502"/>
  <p:tag name="MH_LIBRARY" val="GRAPHIC"/>
  <p:tag name="MH_TYPE" val="Other"/>
  <p:tag name="MH_ORDER" val="4"/>
</p:tagLst>
</file>

<file path=ppt/tags/tag240.xml><?xml version="1.0" encoding="utf-8"?>
<p:tagLst xmlns:p="http://schemas.openxmlformats.org/presentationml/2006/main">
  <p:tag name="MH" val="20200810090751"/>
  <p:tag name="MH_LIBRARY" val="GRAPHIC"/>
  <p:tag name="MH_TYPE" val="SubTitle"/>
  <p:tag name="MH_ORDER" val="7"/>
</p:tagLst>
</file>

<file path=ppt/tags/tag241.xml><?xml version="1.0" encoding="utf-8"?>
<p:tagLst xmlns:p="http://schemas.openxmlformats.org/presentationml/2006/main">
  <p:tag name="MH" val="20200810084117"/>
  <p:tag name="MH_LIBRARY" val="GRAPHIC"/>
  <p:tag name="MH_TYPE" val="Other"/>
  <p:tag name="MH_ORDER" val="1"/>
</p:tagLst>
</file>

<file path=ppt/tags/tag242.xml><?xml version="1.0" encoding="utf-8"?>
<p:tagLst xmlns:p="http://schemas.openxmlformats.org/presentationml/2006/main">
  <p:tag name="MH" val="20200810084117"/>
  <p:tag name="MH_LIBRARY" val="GRAPHIC"/>
  <p:tag name="MH_TYPE" val="Other"/>
  <p:tag name="MH_ORDER" val="2"/>
</p:tagLst>
</file>

<file path=ppt/tags/tag243.xml><?xml version="1.0" encoding="utf-8"?>
<p:tagLst xmlns:p="http://schemas.openxmlformats.org/presentationml/2006/main">
  <p:tag name="MH" val="20200810084117"/>
  <p:tag name="MH_LIBRARY" val="GRAPHIC"/>
  <p:tag name="MH_TYPE" val="Other"/>
  <p:tag name="MH_ORDER" val="3"/>
</p:tagLst>
</file>

<file path=ppt/tags/tag244.xml><?xml version="1.0" encoding="utf-8"?>
<p:tagLst xmlns:p="http://schemas.openxmlformats.org/presentationml/2006/main">
  <p:tag name="MH" val="20200810084117"/>
  <p:tag name="MH_LIBRARY" val="GRAPHIC"/>
  <p:tag name="MH_TYPE" val="Other"/>
  <p:tag name="MH_ORDER" val="4"/>
</p:tagLst>
</file>

<file path=ppt/tags/tag245.xml><?xml version="1.0" encoding="utf-8"?>
<p:tagLst xmlns:p="http://schemas.openxmlformats.org/presentationml/2006/main">
  <p:tag name="MH" val="20200810084117"/>
  <p:tag name="MH_LIBRARY" val="GRAPHIC"/>
  <p:tag name="MH_TYPE" val="Other"/>
  <p:tag name="MH_ORDER" val="5"/>
</p:tagLst>
</file>

<file path=ppt/tags/tag246.xml><?xml version="1.0" encoding="utf-8"?>
<p:tagLst xmlns:p="http://schemas.openxmlformats.org/presentationml/2006/main">
  <p:tag name="MH" val="20200810084117"/>
  <p:tag name="MH_LIBRARY" val="GRAPHIC"/>
  <p:tag name="MH_TYPE" val="Other"/>
  <p:tag name="MH_ORDER" val="6"/>
</p:tagLst>
</file>

<file path=ppt/tags/tag247.xml><?xml version="1.0" encoding="utf-8"?>
<p:tagLst xmlns:p="http://schemas.openxmlformats.org/presentationml/2006/main">
  <p:tag name="MH" val="20200810084117"/>
  <p:tag name="MH_LIBRARY" val="GRAPHIC"/>
  <p:tag name="MH_TYPE" val="Other"/>
  <p:tag name="MH_ORDER" val="7"/>
</p:tagLst>
</file>

<file path=ppt/tags/tag248.xml><?xml version="1.0" encoding="utf-8"?>
<p:tagLst xmlns:p="http://schemas.openxmlformats.org/presentationml/2006/main">
  <p:tag name="MH" val="20200810084117"/>
  <p:tag name="MH_LIBRARY" val="GRAPHIC"/>
  <p:tag name="MH_TYPE" val="Text"/>
  <p:tag name="MH_ORDER" val="1"/>
</p:tagLst>
</file>

<file path=ppt/tags/tag249.xml><?xml version="1.0" encoding="utf-8"?>
<p:tagLst xmlns:p="http://schemas.openxmlformats.org/presentationml/2006/main">
  <p:tag name="MH" val="20200810084117"/>
  <p:tag name="MH_LIBRARY" val="GRAPHIC"/>
  <p:tag name="MH_TYPE" val="SubTitle"/>
  <p:tag name="MH_ORDER" val="1"/>
</p:tagLst>
</file>

<file path=ppt/tags/tag25.xml><?xml version="1.0" encoding="utf-8"?>
<p:tagLst xmlns:p="http://schemas.openxmlformats.org/presentationml/2006/main">
  <p:tag name="MH" val="20200808095502"/>
  <p:tag name="MH_LIBRARY" val="GRAPHIC"/>
  <p:tag name="MH_TYPE" val="SubTitle"/>
  <p:tag name="MH_ORDER" val="2"/>
</p:tagLst>
</file>

<file path=ppt/tags/tag250.xml><?xml version="1.0" encoding="utf-8"?>
<p:tagLst xmlns:p="http://schemas.openxmlformats.org/presentationml/2006/main">
  <p:tag name="MH" val="20200810084117"/>
  <p:tag name="MH_LIBRARY" val="GRAPHIC"/>
  <p:tag name="MH_TYPE" val="Text"/>
  <p:tag name="MH_ORDER" val="2"/>
</p:tagLst>
</file>

<file path=ppt/tags/tag251.xml><?xml version="1.0" encoding="utf-8"?>
<p:tagLst xmlns:p="http://schemas.openxmlformats.org/presentationml/2006/main">
  <p:tag name="MH" val="20200810084117"/>
  <p:tag name="MH_LIBRARY" val="GRAPHIC"/>
  <p:tag name="MH_TYPE" val="SubTitle"/>
  <p:tag name="MH_ORDER" val="2"/>
</p:tagLst>
</file>

<file path=ppt/tags/tag252.xml><?xml version="1.0" encoding="utf-8"?>
<p:tagLst xmlns:p="http://schemas.openxmlformats.org/presentationml/2006/main">
  <p:tag name="MH" val="20200810090040"/>
  <p:tag name="MH_LIBRARY" val="GRAPHIC"/>
  <p:tag name="MH_TYPE" val="SubTitle"/>
  <p:tag name="MH_ORDER" val="2"/>
</p:tagLst>
</file>

<file path=ppt/tags/tag253.xml><?xml version="1.0" encoding="utf-8"?>
<p:tagLst xmlns:p="http://schemas.openxmlformats.org/presentationml/2006/main">
  <p:tag name="MH" val="20200810090040"/>
  <p:tag name="MH_LIBRARY" val="GRAPHIC"/>
  <p:tag name="MH_TYPE" val="Other"/>
  <p:tag name="MH_ORDER" val="1"/>
</p:tagLst>
</file>

<file path=ppt/tags/tag254.xml><?xml version="1.0" encoding="utf-8"?>
<p:tagLst xmlns:p="http://schemas.openxmlformats.org/presentationml/2006/main">
  <p:tag name="MH" val="20200810090040"/>
  <p:tag name="MH_LIBRARY" val="GRAPHIC"/>
  <p:tag name="MH_TYPE" val="Text"/>
  <p:tag name="MH_ORDER" val="1"/>
</p:tagLst>
</file>

<file path=ppt/tags/tag255.xml><?xml version="1.0" encoding="utf-8"?>
<p:tagLst xmlns:p="http://schemas.openxmlformats.org/presentationml/2006/main">
  <p:tag name="MH" val="20200810090040"/>
  <p:tag name="MH_LIBRARY" val="GRAPHIC"/>
  <p:tag name="MH_TYPE" val="SubTitle"/>
  <p:tag name="MH_ORDER" val="1"/>
</p:tagLst>
</file>

<file path=ppt/tags/tag256.xml><?xml version="1.0" encoding="utf-8"?>
<p:tagLst xmlns:p="http://schemas.openxmlformats.org/presentationml/2006/main">
  <p:tag name="MH" val="20200810090040"/>
  <p:tag name="MH_LIBRARY" val="GRAPHIC"/>
  <p:tag name="MH_TYPE" val="Other"/>
  <p:tag name="MH_ORDER" val="2"/>
</p:tagLst>
</file>

<file path=ppt/tags/tag257.xml><?xml version="1.0" encoding="utf-8"?>
<p:tagLst xmlns:p="http://schemas.openxmlformats.org/presentationml/2006/main">
  <p:tag name="MH" val="20200810090040"/>
  <p:tag name="MH_LIBRARY" val="GRAPHIC"/>
  <p:tag name="MH_TYPE" val="Text"/>
  <p:tag name="MH_ORDER" val="2"/>
</p:tagLst>
</file>

<file path=ppt/tags/tag258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259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26.xml><?xml version="1.0" encoding="utf-8"?>
<p:tagLst xmlns:p="http://schemas.openxmlformats.org/presentationml/2006/main">
  <p:tag name="MH" val="20200808084301"/>
  <p:tag name="MH_LIBRARY" val="GRAPHIC"/>
  <p:tag name="MH_TYPE" val="Other"/>
  <p:tag name="MH_ORDER" val="1"/>
</p:tagLst>
</file>

<file path=ppt/tags/tag260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261.xml><?xml version="1.0" encoding="utf-8"?>
<p:tagLst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262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263.xml><?xml version="1.0" encoding="utf-8"?>
<p:tagLst xmlns:p="http://schemas.openxmlformats.org/presentationml/2006/main">
  <p:tag name="MH" val="20200724141106"/>
  <p:tag name="MH_LIBRARY" val="GRAPHIC"/>
  <p:tag name="MH_TYPE" val="Other"/>
  <p:tag name="MH_ORDER" val="1"/>
</p:tagLst>
</file>

<file path=ppt/tags/tag264.xml><?xml version="1.0" encoding="utf-8"?>
<p:tagLst xmlns:p="http://schemas.openxmlformats.org/presentationml/2006/main">
  <p:tag name="MH" val="20200724141106"/>
  <p:tag name="MH_LIBRARY" val="GRAPHIC"/>
  <p:tag name="MH_TYPE" val="Desc"/>
  <p:tag name="MH_ORDER" val="1"/>
</p:tagLst>
</file>

<file path=ppt/tags/tag265.xml><?xml version="1.0" encoding="utf-8"?>
<p:tagLst xmlns:p="http://schemas.openxmlformats.org/presentationml/2006/main">
  <p:tag name="MH" val="20200724141106"/>
  <p:tag name="MH_LIBRARY" val="GRAPHIC"/>
  <p:tag name="MH_TYPE" val="Other"/>
  <p:tag name="MH_ORDER" val="2"/>
</p:tagLst>
</file>

<file path=ppt/tags/tag266.xml><?xml version="1.0" encoding="utf-8"?>
<p:tagLst xmlns:p="http://schemas.openxmlformats.org/presentationml/2006/main">
  <p:tag name="MH" val="20200724140354"/>
  <p:tag name="MH_LIBRARY" val="GRAPHIC"/>
  <p:tag name="MH_TYPE" val="Other"/>
  <p:tag name="MH_ORDER" val="1"/>
</p:tagLst>
</file>

<file path=ppt/tags/tag267.xml><?xml version="1.0" encoding="utf-8"?>
<p:tagLst xmlns:p="http://schemas.openxmlformats.org/presentationml/2006/main">
  <p:tag name="MH" val="20200724140354"/>
  <p:tag name="MH_LIBRARY" val="GRAPHIC"/>
  <p:tag name="MH_TYPE" val="Other"/>
  <p:tag name="MH_ORDER" val="2"/>
</p:tagLst>
</file>

<file path=ppt/tags/tag268.xml><?xml version="1.0" encoding="utf-8"?>
<p:tagLst xmlns:p="http://schemas.openxmlformats.org/presentationml/2006/main">
  <p:tag name="MH" val="20200724140354"/>
  <p:tag name="MH_LIBRARY" val="GRAPHIC"/>
  <p:tag name="MH_TYPE" val="Other"/>
  <p:tag name="MH_ORDER" val="3"/>
</p:tagLst>
</file>

<file path=ppt/tags/tag269.xml><?xml version="1.0" encoding="utf-8"?>
<p:tagLst xmlns:p="http://schemas.openxmlformats.org/presentationml/2006/main">
  <p:tag name="MH" val="20200724140354"/>
  <p:tag name="MH_LIBRARY" val="GRAPHIC"/>
  <p:tag name="MH_TYPE" val="Other"/>
  <p:tag name="MH_ORDER" val="4"/>
</p:tagLst>
</file>

<file path=ppt/tags/tag27.xml><?xml version="1.0" encoding="utf-8"?>
<p:tagLst xmlns:p="http://schemas.openxmlformats.org/presentationml/2006/main">
  <p:tag name="MH" val="20200808084301"/>
  <p:tag name="MH_LIBRARY" val="GRAPHIC"/>
  <p:tag name="MH_TYPE" val="SubTitle"/>
  <p:tag name="MH_ORDER" val="1"/>
</p:tagLst>
</file>

<file path=ppt/tags/tag270.xml><?xml version="1.0" encoding="utf-8"?>
<p:tagLst xmlns:p="http://schemas.openxmlformats.org/presentationml/2006/main">
  <p:tag name="MH" val="20200724140354"/>
  <p:tag name="MH_LIBRARY" val="GRAPHIC"/>
  <p:tag name="MH_TYPE" val="Other"/>
  <p:tag name="MH_ORDER" val="5"/>
</p:tagLst>
</file>

<file path=ppt/tags/tag271.xml><?xml version="1.0" encoding="utf-8"?>
<p:tagLst xmlns:p="http://schemas.openxmlformats.org/presentationml/2006/main">
  <p:tag name="MH" val="20200724140354"/>
  <p:tag name="MH_LIBRARY" val="GRAPHIC"/>
  <p:tag name="MH_TYPE" val="Other"/>
  <p:tag name="MH_ORDER" val="6"/>
</p:tagLst>
</file>

<file path=ppt/tags/tag272.xml><?xml version="1.0" encoding="utf-8"?>
<p:tagLst xmlns:p="http://schemas.openxmlformats.org/presentationml/2006/main">
  <p:tag name="MH" val="20200724140354"/>
  <p:tag name="MH_LIBRARY" val="GRAPHIC"/>
  <p:tag name="MH_TYPE" val="Other"/>
  <p:tag name="MH_ORDER" val="7"/>
</p:tagLst>
</file>

<file path=ppt/tags/tag273.xml><?xml version="1.0" encoding="utf-8"?>
<p:tagLst xmlns:p="http://schemas.openxmlformats.org/presentationml/2006/main">
  <p:tag name="MH" val="20200724140354"/>
  <p:tag name="MH_LIBRARY" val="GRAPHIC"/>
  <p:tag name="MH_TYPE" val="SubTitle"/>
  <p:tag name="MH_ORDER" val="3"/>
</p:tagLst>
</file>

<file path=ppt/tags/tag274.xml><?xml version="1.0" encoding="utf-8"?>
<p:tagLst xmlns:p="http://schemas.openxmlformats.org/presentationml/2006/main">
  <p:tag name="MH" val="20200724140354"/>
  <p:tag name="MH_LIBRARY" val="GRAPHIC"/>
  <p:tag name="MH_TYPE" val="SubTitle"/>
  <p:tag name="MH_ORDER" val="2"/>
</p:tagLst>
</file>

<file path=ppt/tags/tag275.xml><?xml version="1.0" encoding="utf-8"?>
<p:tagLst xmlns:p="http://schemas.openxmlformats.org/presentationml/2006/main">
  <p:tag name="MH" val="20200724140354"/>
  <p:tag name="MH_LIBRARY" val="GRAPHIC"/>
  <p:tag name="MH_TYPE" val="SubTitle"/>
  <p:tag name="MH_ORDER" val="1"/>
</p:tagLst>
</file>

<file path=ppt/tags/tag276.xml><?xml version="1.0" encoding="utf-8"?>
<p:tagLst xmlns:p="http://schemas.openxmlformats.org/presentationml/2006/main">
  <p:tag name="MH" val="20200810092635"/>
  <p:tag name="MH_LIBRARY" val="GRAPHIC"/>
  <p:tag name="MH_TYPE" val="SubTitle"/>
  <p:tag name="MH_ORDER" val="1"/>
</p:tagLst>
</file>

<file path=ppt/tags/tag277.xml><?xml version="1.0" encoding="utf-8"?>
<p:tagLst xmlns:p="http://schemas.openxmlformats.org/presentationml/2006/main">
  <p:tag name="MH" val="20200810092635"/>
  <p:tag name="MH_LIBRARY" val="GRAPHIC"/>
  <p:tag name="MH_TYPE" val="SubTitle"/>
  <p:tag name="MH_ORDER" val="2"/>
</p:tagLst>
</file>

<file path=ppt/tags/tag278.xml><?xml version="1.0" encoding="utf-8"?>
<p:tagLst xmlns:p="http://schemas.openxmlformats.org/presentationml/2006/main">
  <p:tag name="MH" val="20200810092635"/>
  <p:tag name="MH_LIBRARY" val="GRAPHIC"/>
  <p:tag name="MH_TYPE" val="SubTitle"/>
  <p:tag name="MH_ORDER" val="3"/>
</p:tagLst>
</file>

<file path=ppt/tags/tag279.xml><?xml version="1.0" encoding="utf-8"?>
<p:tagLst xmlns:p="http://schemas.openxmlformats.org/presentationml/2006/main">
  <p:tag name="MH" val="20200810092635"/>
  <p:tag name="MH_LIBRARY" val="GRAPHIC"/>
  <p:tag name="MH_TYPE" val="SubTitle"/>
  <p:tag name="MH_ORDER" val="4"/>
</p:tagLst>
</file>

<file path=ppt/tags/tag28.xml><?xml version="1.0" encoding="utf-8"?>
<p:tagLst xmlns:p="http://schemas.openxmlformats.org/presentationml/2006/main">
  <p:tag name="MH" val="20200808084301"/>
  <p:tag name="MH_LIBRARY" val="GRAPHIC"/>
  <p:tag name="MH_TYPE" val="Other"/>
  <p:tag name="MH_ORDER" val="2"/>
</p:tagLst>
</file>

<file path=ppt/tags/tag280.xml><?xml version="1.0" encoding="utf-8"?>
<p:tagLst xmlns:p="http://schemas.openxmlformats.org/presentationml/2006/main">
  <p:tag name="MH" val="20200810092635"/>
  <p:tag name="MH_LIBRARY" val="GRAPHIC"/>
  <p:tag name="MH_TYPE" val="SubTitle"/>
  <p:tag name="MH_ORDER" val="5"/>
</p:tagLst>
</file>

<file path=ppt/tags/tag281.xml><?xml version="1.0" encoding="utf-8"?>
<p:tagLst xmlns:p="http://schemas.openxmlformats.org/presentationml/2006/main">
  <p:tag name="MH" val="20200810092635"/>
  <p:tag name="MH_LIBRARY" val="GRAPHIC"/>
  <p:tag name="MH_TYPE" val="Other"/>
  <p:tag name="MH_ORDER" val="1"/>
</p:tagLst>
</file>

<file path=ppt/tags/tag282.xml><?xml version="1.0" encoding="utf-8"?>
<p:tagLst xmlns:p="http://schemas.openxmlformats.org/presentationml/2006/main">
  <p:tag name="MH" val="20200810092635"/>
  <p:tag name="MH_LIBRARY" val="GRAPHIC"/>
  <p:tag name="MH_TYPE" val="Other"/>
  <p:tag name="MH_ORDER" val="2"/>
</p:tagLst>
</file>

<file path=ppt/tags/tag283.xml><?xml version="1.0" encoding="utf-8"?>
<p:tagLst xmlns:p="http://schemas.openxmlformats.org/presentationml/2006/main">
  <p:tag name="MH" val="20200810092635"/>
  <p:tag name="MH_LIBRARY" val="GRAPHIC"/>
  <p:tag name="MH_TYPE" val="Other"/>
  <p:tag name="MH_ORDER" val="3"/>
</p:tagLst>
</file>

<file path=ppt/tags/tag284.xml><?xml version="1.0" encoding="utf-8"?>
<p:tagLst xmlns:p="http://schemas.openxmlformats.org/presentationml/2006/main">
  <p:tag name="MH" val="20200810092635"/>
  <p:tag name="MH_LIBRARY" val="GRAPHIC"/>
  <p:tag name="MH_TYPE" val="Other"/>
  <p:tag name="MH_ORDER" val="4"/>
</p:tagLst>
</file>

<file path=ppt/tags/tag285.xml><?xml version="1.0" encoding="utf-8"?>
<p:tagLst xmlns:p="http://schemas.openxmlformats.org/presentationml/2006/main">
  <p:tag name="MH" val="20200810092635"/>
  <p:tag name="MH_LIBRARY" val="GRAPHIC"/>
  <p:tag name="MH_TYPE" val="Other"/>
  <p:tag name="MH_ORDER" val="5"/>
</p:tagLst>
</file>

<file path=ppt/tags/tag286.xml><?xml version="1.0" encoding="utf-8"?>
<p:tagLst xmlns:p="http://schemas.openxmlformats.org/presentationml/2006/main">
  <p:tag name="MH" val="20200810092635"/>
  <p:tag name="MH_LIBRARY" val="GRAPHIC"/>
  <p:tag name="MH_TYPE" val="Other"/>
  <p:tag name="MH_ORDER" val="21"/>
</p:tagLst>
</file>

<file path=ppt/tags/tag287.xml><?xml version="1.0" encoding="utf-8"?>
<p:tagLst xmlns:p="http://schemas.openxmlformats.org/presentationml/2006/main">
  <p:tag name="MH" val="20200810092635"/>
  <p:tag name="MH_LIBRARY" val="GRAPHIC"/>
  <p:tag name="MH_TYPE" val="Other"/>
  <p:tag name="MH_ORDER" val="30"/>
</p:tagLst>
</file>

<file path=ppt/tags/tag288.xml><?xml version="1.0" encoding="utf-8"?>
<p:tagLst xmlns:p="http://schemas.openxmlformats.org/presentationml/2006/main">
  <p:tag name="MH" val="20200810092635"/>
  <p:tag name="MH_LIBRARY" val="GRAPHIC"/>
  <p:tag name="MH_TYPE" val="Other"/>
  <p:tag name="MH_ORDER" val="21"/>
</p:tagLst>
</file>

<file path=ppt/tags/tag289.xml><?xml version="1.0" encoding="utf-8"?>
<p:tagLst xmlns:p="http://schemas.openxmlformats.org/presentationml/2006/main">
  <p:tag name="MH" val="20200810092635"/>
  <p:tag name="MH_LIBRARY" val="GRAPHIC"/>
  <p:tag name="MH_TYPE" val="Other"/>
  <p:tag name="MH_ORDER" val="21"/>
</p:tagLst>
</file>

<file path=ppt/tags/tag29.xml><?xml version="1.0" encoding="utf-8"?>
<p:tagLst xmlns:p="http://schemas.openxmlformats.org/presentationml/2006/main">
  <p:tag name="MH" val="20200808084301"/>
  <p:tag name="MH_LIBRARY" val="GRAPHIC"/>
  <p:tag name="MH_TYPE" val="SubTitle"/>
  <p:tag name="MH_ORDER" val="2"/>
</p:tagLst>
</file>

<file path=ppt/tags/tag290.xml><?xml version="1.0" encoding="utf-8"?>
<p:tagLst xmlns:p="http://schemas.openxmlformats.org/presentationml/2006/main">
  <p:tag name="MH" val="20200810092635"/>
  <p:tag name="MH_LIBRARY" val="GRAPHIC"/>
  <p:tag name="MH_TYPE" val="Other"/>
  <p:tag name="MH_ORDER" val="21"/>
</p:tagLst>
</file>

<file path=ppt/tags/tag291.xml><?xml version="1.0" encoding="utf-8"?>
<p:tagLst xmlns:p="http://schemas.openxmlformats.org/presentationml/2006/main">
  <p:tag name="MH" val="20200810092635"/>
  <p:tag name="MH_LIBRARY" val="GRAPHIC"/>
  <p:tag name="MH_TYPE" val="Other"/>
  <p:tag name="MH_ORDER" val="21"/>
</p:tagLst>
</file>

<file path=ppt/tags/tag292.xml><?xml version="1.0" encoding="utf-8"?>
<p:tagLst xmlns:p="http://schemas.openxmlformats.org/presentationml/2006/main">
  <p:tag name="MH" val="20200609134341"/>
  <p:tag name="MH_LIBRARY" val="GRAPHIC"/>
  <p:tag name="MH_TYPE" val="Other"/>
  <p:tag name="MH_ORDER" val="1"/>
</p:tagLst>
</file>

<file path=ppt/tags/tag293.xml><?xml version="1.0" encoding="utf-8"?>
<p:tagLst xmlns:p="http://schemas.openxmlformats.org/presentationml/2006/main">
  <p:tag name="MH" val="20200609134341"/>
  <p:tag name="MH_LIBRARY" val="GRAPHIC"/>
  <p:tag name="MH_TYPE" val="Other"/>
  <p:tag name="MH_ORDER" val="2"/>
</p:tagLst>
</file>

<file path=ppt/tags/tag294.xml><?xml version="1.0" encoding="utf-8"?>
<p:tagLst xmlns:p="http://schemas.openxmlformats.org/presentationml/2006/main">
  <p:tag name="MH" val="20200609134341"/>
  <p:tag name="MH_LIBRARY" val="GRAPHIC"/>
  <p:tag name="MH_TYPE" val="Title"/>
  <p:tag name="MH_ORDER" val="1"/>
</p:tagLst>
</file>

<file path=ppt/tags/tag295.xml><?xml version="1.0" encoding="utf-8"?>
<p:tagLst xmlns:p="http://schemas.openxmlformats.org/presentationml/2006/main">
  <p:tag name="MH" val="20200609134341"/>
  <p:tag name="MH_LIBRARY" val="GRAPHIC"/>
  <p:tag name="MH_TYPE" val="SubTitle"/>
  <p:tag name="MH_ORDER" val="2"/>
</p:tagLst>
</file>

<file path=ppt/tags/tag296.xml><?xml version="1.0" encoding="utf-8"?>
<p:tagLst xmlns:p="http://schemas.openxmlformats.org/presentationml/2006/main">
  <p:tag name="MH" val="20200609134341"/>
  <p:tag name="MH_LIBRARY" val="GRAPHIC"/>
  <p:tag name="MH_TYPE" val="SubTitle"/>
  <p:tag name="MH_ORDER" val="1"/>
</p:tagLst>
</file>

<file path=ppt/tags/tag297.xml><?xml version="1.0" encoding="utf-8"?>
<p:tagLst xmlns:p="http://schemas.openxmlformats.org/presentationml/2006/main">
  <p:tag name="MH" val="20200810093518"/>
  <p:tag name="MH_LIBRARY" val="GRAPHIC"/>
  <p:tag name="MH_TYPE" val="Other"/>
  <p:tag name="MH_ORDER" val="1"/>
</p:tagLst>
</file>

<file path=ppt/tags/tag298.xml><?xml version="1.0" encoding="utf-8"?>
<p:tagLst xmlns:p="http://schemas.openxmlformats.org/presentationml/2006/main">
  <p:tag name="MH" val="20200810093518"/>
  <p:tag name="MH_LIBRARY" val="GRAPHIC"/>
  <p:tag name="MH_TYPE" val="Other"/>
  <p:tag name="MH_ORDER" val="2"/>
</p:tagLst>
</file>

<file path=ppt/tags/tag299.xml><?xml version="1.0" encoding="utf-8"?>
<p:tagLst xmlns:p="http://schemas.openxmlformats.org/presentationml/2006/main">
  <p:tag name="MH" val="20200810093518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30.xml><?xml version="1.0" encoding="utf-8"?>
<p:tagLst xmlns:p="http://schemas.openxmlformats.org/presentationml/2006/main">
  <p:tag name="MH" val="20200808084301"/>
  <p:tag name="MH_LIBRARY" val="GRAPHIC"/>
  <p:tag name="MH_TYPE" val="Other"/>
  <p:tag name="MH_ORDER" val="3"/>
</p:tagLst>
</file>

<file path=ppt/tags/tag300.xml><?xml version="1.0" encoding="utf-8"?>
<p:tagLst xmlns:p="http://schemas.openxmlformats.org/presentationml/2006/main">
  <p:tag name="MH" val="20200810093518"/>
  <p:tag name="MH_LIBRARY" val="GRAPHIC"/>
  <p:tag name="MH_TYPE" val="Other"/>
  <p:tag name="MH_ORDER" val="4"/>
</p:tagLst>
</file>

<file path=ppt/tags/tag301.xml><?xml version="1.0" encoding="utf-8"?>
<p:tagLst xmlns:p="http://schemas.openxmlformats.org/presentationml/2006/main">
  <p:tag name="MH" val="20200810093518"/>
  <p:tag name="MH_LIBRARY" val="GRAPHIC"/>
  <p:tag name="MH_TYPE" val="Other"/>
  <p:tag name="MH_ORDER" val="5"/>
</p:tagLst>
</file>

<file path=ppt/tags/tag302.xml><?xml version="1.0" encoding="utf-8"?>
<p:tagLst xmlns:p="http://schemas.openxmlformats.org/presentationml/2006/main">
  <p:tag name="MH" val="20200810093518"/>
  <p:tag name="MH_LIBRARY" val="GRAPHIC"/>
  <p:tag name="MH_TYPE" val="Other"/>
  <p:tag name="MH_ORDER" val="6"/>
</p:tagLst>
</file>

<file path=ppt/tags/tag303.xml><?xml version="1.0" encoding="utf-8"?>
<p:tagLst xmlns:p="http://schemas.openxmlformats.org/presentationml/2006/main">
  <p:tag name="MH" val="20200810093518"/>
  <p:tag name="MH_LIBRARY" val="GRAPHIC"/>
  <p:tag name="MH_TYPE" val="Other"/>
  <p:tag name="MH_ORDER" val="7"/>
</p:tagLst>
</file>

<file path=ppt/tags/tag304.xml><?xml version="1.0" encoding="utf-8"?>
<p:tagLst xmlns:p="http://schemas.openxmlformats.org/presentationml/2006/main">
  <p:tag name="MH" val="20200810093518"/>
  <p:tag name="MH_LIBRARY" val="GRAPHIC"/>
  <p:tag name="MH_TYPE" val="Text"/>
  <p:tag name="MH_ORDER" val="1"/>
</p:tagLst>
</file>

<file path=ppt/tags/tag305.xml><?xml version="1.0" encoding="utf-8"?>
<p:tagLst xmlns:p="http://schemas.openxmlformats.org/presentationml/2006/main">
  <p:tag name="MH" val="20200810093518"/>
  <p:tag name="MH_LIBRARY" val="GRAPHIC"/>
  <p:tag name="MH_TYPE" val="SubTitle"/>
  <p:tag name="MH_ORDER" val="1"/>
</p:tagLst>
</file>

<file path=ppt/tags/tag306.xml><?xml version="1.0" encoding="utf-8"?>
<p:tagLst xmlns:p="http://schemas.openxmlformats.org/presentationml/2006/main">
  <p:tag name="MH" val="20200810093518"/>
  <p:tag name="MH_LIBRARY" val="GRAPHIC"/>
  <p:tag name="MH_TYPE" val="Text"/>
  <p:tag name="MH_ORDER" val="2"/>
</p:tagLst>
</file>

<file path=ppt/tags/tag307.xml><?xml version="1.0" encoding="utf-8"?>
<p:tagLst xmlns:p="http://schemas.openxmlformats.org/presentationml/2006/main">
  <p:tag name="MH" val="20200810093518"/>
  <p:tag name="MH_LIBRARY" val="GRAPHIC"/>
  <p:tag name="MH_TYPE" val="SubTitle"/>
  <p:tag name="MH_ORDER" val="2"/>
</p:tagLst>
</file>

<file path=ppt/tags/tag308.xml><?xml version="1.0" encoding="utf-8"?>
<p:tagLst xmlns:p="http://schemas.openxmlformats.org/presentationml/2006/main">
  <p:tag name="MH" val="20200808082355"/>
  <p:tag name="MH_LIBRARY" val="GRAPHIC"/>
  <p:tag name="MH_TYPE" val="Other"/>
  <p:tag name="MH_ORDER" val="1"/>
</p:tagLst>
</file>

<file path=ppt/tags/tag309.xml><?xml version="1.0" encoding="utf-8"?>
<p:tagLst xmlns:p="http://schemas.openxmlformats.org/presentationml/2006/main">
  <p:tag name="MH" val="20200808082355"/>
  <p:tag name="MH_LIBRARY" val="GRAPHIC"/>
  <p:tag name="MH_TYPE" val="Other"/>
  <p:tag name="MH_ORDER" val="2"/>
</p:tagLst>
</file>

<file path=ppt/tags/tag31.xml><?xml version="1.0" encoding="utf-8"?>
<p:tagLst xmlns:p="http://schemas.openxmlformats.org/presentationml/2006/main">
  <p:tag name="MH" val="20200808084301"/>
  <p:tag name="MH_LIBRARY" val="GRAPHIC"/>
  <p:tag name="MH_TYPE" val="SubTitle"/>
  <p:tag name="MH_ORDER" val="3"/>
</p:tagLst>
</file>

<file path=ppt/tags/tag310.xml><?xml version="1.0" encoding="utf-8"?>
<p:tagLst xmlns:p="http://schemas.openxmlformats.org/presentationml/2006/main">
  <p:tag name="MH" val="20200808082355"/>
  <p:tag name="MH_LIBRARY" val="GRAPHIC"/>
  <p:tag name="MH_TYPE" val="Other"/>
  <p:tag name="MH_ORDER" val="3"/>
</p:tagLst>
</file>

<file path=ppt/tags/tag311.xml><?xml version="1.0" encoding="utf-8"?>
<p:tagLst xmlns:p="http://schemas.openxmlformats.org/presentationml/2006/main">
  <p:tag name="MH" val="20200808082355"/>
  <p:tag name="MH_LIBRARY" val="GRAPHIC"/>
  <p:tag name="MH_TYPE" val="Other"/>
  <p:tag name="MH_ORDER" val="4"/>
</p:tagLst>
</file>

<file path=ppt/tags/tag312.xml><?xml version="1.0" encoding="utf-8"?>
<p:tagLst xmlns:p="http://schemas.openxmlformats.org/presentationml/2006/main">
  <p:tag name="MH" val="20200808082355"/>
  <p:tag name="MH_LIBRARY" val="GRAPHIC"/>
  <p:tag name="MH_TYPE" val="Other"/>
  <p:tag name="MH_ORDER" val="5"/>
</p:tagLst>
</file>

<file path=ppt/tags/tag313.xml><?xml version="1.0" encoding="utf-8"?>
<p:tagLst xmlns:p="http://schemas.openxmlformats.org/presentationml/2006/main">
  <p:tag name="MH" val="20200808082355"/>
  <p:tag name="MH_LIBRARY" val="GRAPHIC"/>
  <p:tag name="MH_TYPE" val="Other"/>
  <p:tag name="MH_ORDER" val="6"/>
</p:tagLst>
</file>

<file path=ppt/tags/tag314.xml><?xml version="1.0" encoding="utf-8"?>
<p:tagLst xmlns:p="http://schemas.openxmlformats.org/presentationml/2006/main">
  <p:tag name="MH" val="20200808082355"/>
  <p:tag name="MH_LIBRARY" val="GRAPHIC"/>
  <p:tag name="MH_TYPE" val="Other"/>
  <p:tag name="MH_ORDER" val="7"/>
</p:tagLst>
</file>

<file path=ppt/tags/tag315.xml><?xml version="1.0" encoding="utf-8"?>
<p:tagLst xmlns:p="http://schemas.openxmlformats.org/presentationml/2006/main">
  <p:tag name="MH" val="20200808082355"/>
  <p:tag name="MH_LIBRARY" val="GRAPHIC"/>
  <p:tag name="MH_TYPE" val="Other"/>
  <p:tag name="MH_ORDER" val="8"/>
</p:tagLst>
</file>

<file path=ppt/tags/tag316.xml><?xml version="1.0" encoding="utf-8"?>
<p:tagLst xmlns:p="http://schemas.openxmlformats.org/presentationml/2006/main">
  <p:tag name="MH" val="20200810093518"/>
  <p:tag name="MH_LIBRARY" val="GRAPHIC"/>
  <p:tag name="MH_TYPE" val="Other"/>
  <p:tag name="MH_ORDER" val="1"/>
</p:tagLst>
</file>

<file path=ppt/tags/tag317.xml><?xml version="1.0" encoding="utf-8"?>
<p:tagLst xmlns:p="http://schemas.openxmlformats.org/presentationml/2006/main">
  <p:tag name="MH" val="20200810093518"/>
  <p:tag name="MH_LIBRARY" val="GRAPHIC"/>
  <p:tag name="MH_TYPE" val="Other"/>
  <p:tag name="MH_ORDER" val="2"/>
</p:tagLst>
</file>

<file path=ppt/tags/tag318.xml><?xml version="1.0" encoding="utf-8"?>
<p:tagLst xmlns:p="http://schemas.openxmlformats.org/presentationml/2006/main">
  <p:tag name="MH" val="20200810093518"/>
  <p:tag name="MH_LIBRARY" val="GRAPHIC"/>
  <p:tag name="MH_TYPE" val="Other"/>
  <p:tag name="MH_ORDER" val="3"/>
</p:tagLst>
</file>

<file path=ppt/tags/tag319.xml><?xml version="1.0" encoding="utf-8"?>
<p:tagLst xmlns:p="http://schemas.openxmlformats.org/presentationml/2006/main">
  <p:tag name="MH" val="20200810093518"/>
  <p:tag name="MH_LIBRARY" val="GRAPHIC"/>
  <p:tag name="MH_TYPE" val="Other"/>
  <p:tag name="MH_ORDER" val="4"/>
</p:tagLst>
</file>

<file path=ppt/tags/tag32.xml><?xml version="1.0" encoding="utf-8"?>
<p:tagLst xmlns:p="http://schemas.openxmlformats.org/presentationml/2006/main">
  <p:tag name="MH" val="20200808084301"/>
  <p:tag name="MH_LIBRARY" val="GRAPHIC"/>
  <p:tag name="MH_TYPE" val="Other"/>
  <p:tag name="MH_ORDER" val="4"/>
</p:tagLst>
</file>

<file path=ppt/tags/tag320.xml><?xml version="1.0" encoding="utf-8"?>
<p:tagLst xmlns:p="http://schemas.openxmlformats.org/presentationml/2006/main">
  <p:tag name="MH" val="20200810093518"/>
  <p:tag name="MH_LIBRARY" val="GRAPHIC"/>
  <p:tag name="MH_TYPE" val="Other"/>
  <p:tag name="MH_ORDER" val="5"/>
</p:tagLst>
</file>

<file path=ppt/tags/tag321.xml><?xml version="1.0" encoding="utf-8"?>
<p:tagLst xmlns:p="http://schemas.openxmlformats.org/presentationml/2006/main">
  <p:tag name="MH" val="20200810093518"/>
  <p:tag name="MH_LIBRARY" val="GRAPHIC"/>
  <p:tag name="MH_TYPE" val="Other"/>
  <p:tag name="MH_ORDER" val="6"/>
</p:tagLst>
</file>

<file path=ppt/tags/tag322.xml><?xml version="1.0" encoding="utf-8"?>
<p:tagLst xmlns:p="http://schemas.openxmlformats.org/presentationml/2006/main">
  <p:tag name="MH" val="20200810093518"/>
  <p:tag name="MH_LIBRARY" val="GRAPHIC"/>
  <p:tag name="MH_TYPE" val="Other"/>
  <p:tag name="MH_ORDER" val="7"/>
</p:tagLst>
</file>

<file path=ppt/tags/tag323.xml><?xml version="1.0" encoding="utf-8"?>
<p:tagLst xmlns:p="http://schemas.openxmlformats.org/presentationml/2006/main">
  <p:tag name="MH" val="20200810093518"/>
  <p:tag name="MH_LIBRARY" val="GRAPHIC"/>
  <p:tag name="MH_TYPE" val="Text"/>
  <p:tag name="MH_ORDER" val="1"/>
</p:tagLst>
</file>

<file path=ppt/tags/tag324.xml><?xml version="1.0" encoding="utf-8"?>
<p:tagLst xmlns:p="http://schemas.openxmlformats.org/presentationml/2006/main">
  <p:tag name="MH" val="20200810093518"/>
  <p:tag name="MH_LIBRARY" val="GRAPHIC"/>
  <p:tag name="MH_TYPE" val="SubTitle"/>
  <p:tag name="MH_ORDER" val="1"/>
</p:tagLst>
</file>

<file path=ppt/tags/tag325.xml><?xml version="1.0" encoding="utf-8"?>
<p:tagLst xmlns:p="http://schemas.openxmlformats.org/presentationml/2006/main">
  <p:tag name="MH" val="20200810093518"/>
  <p:tag name="MH_LIBRARY" val="GRAPHIC"/>
  <p:tag name="MH_TYPE" val="Text"/>
  <p:tag name="MH_ORDER" val="2"/>
</p:tagLst>
</file>

<file path=ppt/tags/tag326.xml><?xml version="1.0" encoding="utf-8"?>
<p:tagLst xmlns:p="http://schemas.openxmlformats.org/presentationml/2006/main">
  <p:tag name="MH" val="20200810093518"/>
  <p:tag name="MH_LIBRARY" val="GRAPHIC"/>
  <p:tag name="MH_TYPE" val="SubTitle"/>
  <p:tag name="MH_ORDER" val="2"/>
</p:tagLst>
</file>

<file path=ppt/tags/tag327.xml><?xml version="1.0" encoding="utf-8"?>
<p:tagLst xmlns:p="http://schemas.openxmlformats.org/presentationml/2006/main">
  <p:tag name="MH" val="20200808071837"/>
  <p:tag name="MH_LIBRARY" val="GRAPHIC"/>
  <p:tag name="MH_TYPE" val="Other"/>
  <p:tag name="MH_ORDER" val="1"/>
</p:tagLst>
</file>

<file path=ppt/tags/tag328.xml><?xml version="1.0" encoding="utf-8"?>
<p:tagLst xmlns:p="http://schemas.openxmlformats.org/presentationml/2006/main">
  <p:tag name="MH" val="20200808071837"/>
  <p:tag name="MH_LIBRARY" val="GRAPHIC"/>
  <p:tag name="MH_TYPE" val="Other"/>
  <p:tag name="MH_ORDER" val="2"/>
</p:tagLst>
</file>

<file path=ppt/tags/tag329.xml><?xml version="1.0" encoding="utf-8"?>
<p:tagLst xmlns:p="http://schemas.openxmlformats.org/presentationml/2006/main">
  <p:tag name="MH" val="20200808071837"/>
  <p:tag name="MH_LIBRARY" val="GRAPHIC"/>
  <p:tag name="MH_TYPE" val="Other"/>
  <p:tag name="MH_ORDER" val="3"/>
</p:tagLst>
</file>

<file path=ppt/tags/tag33.xml><?xml version="1.0" encoding="utf-8"?>
<p:tagLst xmlns:p="http://schemas.openxmlformats.org/presentationml/2006/main">
  <p:tag name="MH" val="20200808084301"/>
  <p:tag name="MH_LIBRARY" val="GRAPHIC"/>
  <p:tag name="MH_TYPE" val="Title"/>
  <p:tag name="MH_ORDER" val="1"/>
</p:tagLst>
</file>

<file path=ppt/tags/tag330.xml><?xml version="1.0" encoding="utf-8"?>
<p:tagLst xmlns:p="http://schemas.openxmlformats.org/presentationml/2006/main">
  <p:tag name="MH" val="20200808071837"/>
  <p:tag name="MH_LIBRARY" val="GRAPHIC"/>
  <p:tag name="MH_TYPE" val="Other"/>
  <p:tag name="MH_ORDER" val="4"/>
</p:tagLst>
</file>

<file path=ppt/tags/tag331.xml><?xml version="1.0" encoding="utf-8"?>
<p:tagLst xmlns:p="http://schemas.openxmlformats.org/presentationml/2006/main">
  <p:tag name="MH" val="20200808071837"/>
  <p:tag name="MH_LIBRARY" val="GRAPHIC"/>
  <p:tag name="MH_TYPE" val="Other"/>
  <p:tag name="MH_ORDER" val="5"/>
</p:tagLst>
</file>

<file path=ppt/tags/tag332.xml><?xml version="1.0" encoding="utf-8"?>
<p:tagLst xmlns:p="http://schemas.openxmlformats.org/presentationml/2006/main">
  <p:tag name="MH" val="20200808071837"/>
  <p:tag name="MH_LIBRARY" val="GRAPHIC"/>
  <p:tag name="MH_TYPE" val="Other"/>
  <p:tag name="MH_ORDER" val="6"/>
</p:tagLst>
</file>

<file path=ppt/tags/tag333.xml><?xml version="1.0" encoding="utf-8"?>
<p:tagLst xmlns:p="http://schemas.openxmlformats.org/presentationml/2006/main">
  <p:tag name="MH" val="20200808071837"/>
  <p:tag name="MH_LIBRARY" val="GRAPHIC"/>
  <p:tag name="MH_TYPE" val="Other"/>
  <p:tag name="MH_ORDER" val="7"/>
</p:tagLst>
</file>

<file path=ppt/tags/tag334.xml><?xml version="1.0" encoding="utf-8"?>
<p:tagLst xmlns:p="http://schemas.openxmlformats.org/presentationml/2006/main">
  <p:tag name="MH" val="20200808071837"/>
  <p:tag name="MH_LIBRARY" val="GRAPHIC"/>
  <p:tag name="MH_TYPE" val="Other"/>
  <p:tag name="MH_ORDER" val="8"/>
</p:tagLst>
</file>

<file path=ppt/tags/tag335.xml><?xml version="1.0" encoding="utf-8"?>
<p:tagLst xmlns:p="http://schemas.openxmlformats.org/presentationml/2006/main">
  <p:tag name="MH" val="20200808071837"/>
  <p:tag name="MH_LIBRARY" val="GRAPHIC"/>
  <p:tag name="MH_TYPE" val="Other"/>
  <p:tag name="MH_ORDER" val="9"/>
</p:tagLst>
</file>

<file path=ppt/tags/tag336.xml><?xml version="1.0" encoding="utf-8"?>
<p:tagLst xmlns:p="http://schemas.openxmlformats.org/presentationml/2006/main">
  <p:tag name="MH" val="20200808071837"/>
  <p:tag name="MH_LIBRARY" val="GRAPHIC"/>
  <p:tag name="MH_TYPE" val="Other"/>
  <p:tag name="MH_ORDER" val="10"/>
</p:tagLst>
</file>

<file path=ppt/tags/tag337.xml><?xml version="1.0" encoding="utf-8"?>
<p:tagLst xmlns:p="http://schemas.openxmlformats.org/presentationml/2006/main">
  <p:tag name="MH" val="20200808071837"/>
  <p:tag name="MH_LIBRARY" val="GRAPHIC"/>
  <p:tag name="MH_TYPE" val="Title"/>
  <p:tag name="MH_ORDER" val="1"/>
</p:tagLst>
</file>

<file path=ppt/tags/tag338.xml><?xml version="1.0" encoding="utf-8"?>
<p:tagLst xmlns:p="http://schemas.openxmlformats.org/presentationml/2006/main">
  <p:tag name="MH" val="20200808071837"/>
  <p:tag name="MH_LIBRARY" val="GRAPHIC"/>
  <p:tag name="MH_TYPE" val="SubTitle"/>
  <p:tag name="MH_ORDER" val="1"/>
</p:tagLst>
</file>

<file path=ppt/tags/tag339.xml><?xml version="1.0" encoding="utf-8"?>
<p:tagLst xmlns:p="http://schemas.openxmlformats.org/presentationml/2006/main">
  <p:tag name="MH" val="20200808071837"/>
  <p:tag name="MH_LIBRARY" val="GRAPHIC"/>
  <p:tag name="MH_TYPE" val="SubTitle"/>
  <p:tag name="MH_ORDER" val="2"/>
</p:tagLst>
</file>

<file path=ppt/tags/tag34.xml><?xml version="1.0" encoding="utf-8"?>
<p:tagLst xmlns:p="http://schemas.openxmlformats.org/presentationml/2006/main">
  <p:tag name="MH" val="20200808084301"/>
  <p:tag name="MH_LIBRARY" val="GRAPHIC"/>
  <p:tag name="MH_TYPE" val="SubTitle"/>
  <p:tag name="MH_ORDER" val="4"/>
</p:tagLst>
</file>

<file path=ppt/tags/tag340.xml><?xml version="1.0" encoding="utf-8"?>
<p:tagLst xmlns:p="http://schemas.openxmlformats.org/presentationml/2006/main">
  <p:tag name="MH" val="20200808071837"/>
  <p:tag name="MH_LIBRARY" val="GRAPHIC"/>
  <p:tag name="MH_TYPE" val="SubTitle"/>
  <p:tag name="MH_ORDER" val="3"/>
</p:tagLst>
</file>

<file path=ppt/tags/tag341.xml><?xml version="1.0" encoding="utf-8"?>
<p:tagLst xmlns:p="http://schemas.openxmlformats.org/presentationml/2006/main">
  <p:tag name="MH" val="20200808071837"/>
  <p:tag name="MH_LIBRARY" val="GRAPHIC"/>
  <p:tag name="MH_TYPE" val="SubTitle"/>
  <p:tag name="MH_ORDER" val="4"/>
</p:tagLst>
</file>

<file path=ppt/tags/tag342.xml><?xml version="1.0" encoding="utf-8"?>
<p:tagLst xmlns:p="http://schemas.openxmlformats.org/presentationml/2006/main">
  <p:tag name="MH" val="20200808071837"/>
  <p:tag name="MH_LIBRARY" val="GRAPHIC"/>
  <p:tag name="MH_TYPE" val="SubTitle"/>
  <p:tag name="MH_ORDER" val="5"/>
</p:tagLst>
</file>

<file path=ppt/tags/tag343.xml><?xml version="1.0" encoding="utf-8"?>
<p:tagLst xmlns:p="http://schemas.openxmlformats.org/presentationml/2006/main">
  <p:tag name="MH" val="20200810093518"/>
  <p:tag name="MH_LIBRARY" val="GRAPHIC"/>
  <p:tag name="MH_TYPE" val="Other"/>
  <p:tag name="MH_ORDER" val="1"/>
</p:tagLst>
</file>

<file path=ppt/tags/tag344.xml><?xml version="1.0" encoding="utf-8"?>
<p:tagLst xmlns:p="http://schemas.openxmlformats.org/presentationml/2006/main">
  <p:tag name="MH" val="20200810093518"/>
  <p:tag name="MH_LIBRARY" val="GRAPHIC"/>
  <p:tag name="MH_TYPE" val="Other"/>
  <p:tag name="MH_ORDER" val="2"/>
</p:tagLst>
</file>

<file path=ppt/tags/tag345.xml><?xml version="1.0" encoding="utf-8"?>
<p:tagLst xmlns:p="http://schemas.openxmlformats.org/presentationml/2006/main">
  <p:tag name="MH" val="20200810093518"/>
  <p:tag name="MH_LIBRARY" val="GRAPHIC"/>
  <p:tag name="MH_TYPE" val="Other"/>
  <p:tag name="MH_ORDER" val="3"/>
</p:tagLst>
</file>

<file path=ppt/tags/tag346.xml><?xml version="1.0" encoding="utf-8"?>
<p:tagLst xmlns:p="http://schemas.openxmlformats.org/presentationml/2006/main">
  <p:tag name="MH" val="20200810093518"/>
  <p:tag name="MH_LIBRARY" val="GRAPHIC"/>
  <p:tag name="MH_TYPE" val="Other"/>
  <p:tag name="MH_ORDER" val="4"/>
</p:tagLst>
</file>

<file path=ppt/tags/tag347.xml><?xml version="1.0" encoding="utf-8"?>
<p:tagLst xmlns:p="http://schemas.openxmlformats.org/presentationml/2006/main">
  <p:tag name="MH" val="20200810093518"/>
  <p:tag name="MH_LIBRARY" val="GRAPHIC"/>
  <p:tag name="MH_TYPE" val="Other"/>
  <p:tag name="MH_ORDER" val="5"/>
</p:tagLst>
</file>

<file path=ppt/tags/tag348.xml><?xml version="1.0" encoding="utf-8"?>
<p:tagLst xmlns:p="http://schemas.openxmlformats.org/presentationml/2006/main">
  <p:tag name="MH" val="20200810093518"/>
  <p:tag name="MH_LIBRARY" val="GRAPHIC"/>
  <p:tag name="MH_TYPE" val="Other"/>
  <p:tag name="MH_ORDER" val="6"/>
</p:tagLst>
</file>

<file path=ppt/tags/tag349.xml><?xml version="1.0" encoding="utf-8"?>
<p:tagLst xmlns:p="http://schemas.openxmlformats.org/presentationml/2006/main">
  <p:tag name="MH" val="20200810093518"/>
  <p:tag name="MH_LIBRARY" val="GRAPHIC"/>
  <p:tag name="MH_TYPE" val="Other"/>
  <p:tag name="MH_ORDER" val="7"/>
</p:tagLst>
</file>

<file path=ppt/tags/tag35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1"/>
</p:tagLst>
</file>

<file path=ppt/tags/tag350.xml><?xml version="1.0" encoding="utf-8"?>
<p:tagLst xmlns:p="http://schemas.openxmlformats.org/presentationml/2006/main">
  <p:tag name="MH" val="20200810093518"/>
  <p:tag name="MH_LIBRARY" val="GRAPHIC"/>
  <p:tag name="MH_TYPE" val="SubTitle"/>
  <p:tag name="MH_ORDER" val="1"/>
</p:tagLst>
</file>

<file path=ppt/tags/tag351.xml><?xml version="1.0" encoding="utf-8"?>
<p:tagLst xmlns:p="http://schemas.openxmlformats.org/presentationml/2006/main">
  <p:tag name="MH" val="20200810093518"/>
  <p:tag name="MH_LIBRARY" val="GRAPHIC"/>
  <p:tag name="MH_TYPE" val="Text"/>
  <p:tag name="MH_ORDER" val="2"/>
</p:tagLst>
</file>

<file path=ppt/tags/tag352.xml><?xml version="1.0" encoding="utf-8"?>
<p:tagLst xmlns:p="http://schemas.openxmlformats.org/presentationml/2006/main">
  <p:tag name="MH" val="20200810093518"/>
  <p:tag name="MH_LIBRARY" val="GRAPHIC"/>
  <p:tag name="MH_TYPE" val="SubTitle"/>
  <p:tag name="MH_ORDER" val="2"/>
</p:tagLst>
</file>

<file path=ppt/tags/tag353.xml><?xml version="1.0" encoding="utf-8"?>
<p:tagLst xmlns:p="http://schemas.openxmlformats.org/presentationml/2006/main">
  <p:tag name="MH" val="20200810090751"/>
  <p:tag name="MH_LIBRARY" val="GRAPHIC"/>
  <p:tag name="MH_TYPE" val="Other"/>
  <p:tag name="MH_ORDER" val="1"/>
</p:tagLst>
</file>

<file path=ppt/tags/tag354.xml><?xml version="1.0" encoding="utf-8"?>
<p:tagLst xmlns:p="http://schemas.openxmlformats.org/presentationml/2006/main">
  <p:tag name="MH" val="20200810090751"/>
  <p:tag name="MH_LIBRARY" val="GRAPHIC"/>
  <p:tag name="MH_TYPE" val="Other"/>
  <p:tag name="MH_ORDER" val="2"/>
</p:tagLst>
</file>

<file path=ppt/tags/tag355.xml><?xml version="1.0" encoding="utf-8"?>
<p:tagLst xmlns:p="http://schemas.openxmlformats.org/presentationml/2006/main">
  <p:tag name="MH" val="20200810090751"/>
  <p:tag name="MH_LIBRARY" val="GRAPHIC"/>
  <p:tag name="MH_TYPE" val="Other"/>
  <p:tag name="MH_ORDER" val="3"/>
</p:tagLst>
</file>

<file path=ppt/tags/tag356.xml><?xml version="1.0" encoding="utf-8"?>
<p:tagLst xmlns:p="http://schemas.openxmlformats.org/presentationml/2006/main">
  <p:tag name="MH" val="20200810090751"/>
  <p:tag name="MH_LIBRARY" val="GRAPHIC"/>
  <p:tag name="MH_TYPE" val="Other"/>
  <p:tag name="MH_ORDER" val="4"/>
</p:tagLst>
</file>

<file path=ppt/tags/tag357.xml><?xml version="1.0" encoding="utf-8"?>
<p:tagLst xmlns:p="http://schemas.openxmlformats.org/presentationml/2006/main">
  <p:tag name="MH" val="20200810090751"/>
  <p:tag name="MH_LIBRARY" val="GRAPHIC"/>
  <p:tag name="MH_TYPE" val="Other"/>
  <p:tag name="MH_ORDER" val="5"/>
</p:tagLst>
</file>

<file path=ppt/tags/tag358.xml><?xml version="1.0" encoding="utf-8"?>
<p:tagLst xmlns:p="http://schemas.openxmlformats.org/presentationml/2006/main">
  <p:tag name="MH" val="20200810090751"/>
  <p:tag name="MH_LIBRARY" val="GRAPHIC"/>
  <p:tag name="MH_TYPE" val="Other"/>
  <p:tag name="MH_ORDER" val="6"/>
</p:tagLst>
</file>

<file path=ppt/tags/tag359.xml><?xml version="1.0" encoding="utf-8"?>
<p:tagLst xmlns:p="http://schemas.openxmlformats.org/presentationml/2006/main">
  <p:tag name="MH" val="20200810090751"/>
  <p:tag name="MH_LIBRARY" val="GRAPHIC"/>
  <p:tag name="MH_TYPE" val="SubTitle"/>
  <p:tag name="MH_ORDER" val="1"/>
</p:tagLst>
</file>

<file path=ppt/tags/tag36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1"/>
</p:tagLst>
</file>

<file path=ppt/tags/tag360.xml><?xml version="1.0" encoding="utf-8"?>
<p:tagLst xmlns:p="http://schemas.openxmlformats.org/presentationml/2006/main">
  <p:tag name="MH" val="20200810090751"/>
  <p:tag name="MH_LIBRARY" val="GRAPHIC"/>
  <p:tag name="MH_TYPE" val="Title"/>
  <p:tag name="MH_ORDER" val="1"/>
</p:tagLst>
</file>

<file path=ppt/tags/tag361.xml><?xml version="1.0" encoding="utf-8"?>
<p:tagLst xmlns:p="http://schemas.openxmlformats.org/presentationml/2006/main">
  <p:tag name="MH" val="20200810090751"/>
  <p:tag name="MH_LIBRARY" val="GRAPHIC"/>
  <p:tag name="MH_TYPE" val="Other"/>
  <p:tag name="MH_ORDER" val="7"/>
</p:tagLst>
</file>

<file path=ppt/tags/tag362.xml><?xml version="1.0" encoding="utf-8"?>
<p:tagLst xmlns:p="http://schemas.openxmlformats.org/presentationml/2006/main">
  <p:tag name="MH" val="20200810090751"/>
  <p:tag name="MH_LIBRARY" val="GRAPHIC"/>
  <p:tag name="MH_TYPE" val="Other"/>
  <p:tag name="MH_ORDER" val="8"/>
</p:tagLst>
</file>

<file path=ppt/tags/tag363.xml><?xml version="1.0" encoding="utf-8"?>
<p:tagLst xmlns:p="http://schemas.openxmlformats.org/presentationml/2006/main">
  <p:tag name="MH" val="20200810090751"/>
  <p:tag name="MH_LIBRARY" val="GRAPHIC"/>
  <p:tag name="MH_TYPE" val="Other"/>
  <p:tag name="MH_ORDER" val="9"/>
</p:tagLst>
</file>

<file path=ppt/tags/tag364.xml><?xml version="1.0" encoding="utf-8"?>
<p:tagLst xmlns:p="http://schemas.openxmlformats.org/presentationml/2006/main">
  <p:tag name="MH" val="20200810090751"/>
  <p:tag name="MH_LIBRARY" val="GRAPHIC"/>
  <p:tag name="MH_TYPE" val="Other"/>
  <p:tag name="MH_ORDER" val="10"/>
</p:tagLst>
</file>

<file path=ppt/tags/tag365.xml><?xml version="1.0" encoding="utf-8"?>
<p:tagLst xmlns:p="http://schemas.openxmlformats.org/presentationml/2006/main">
  <p:tag name="MH" val="20200810090751"/>
  <p:tag name="MH_LIBRARY" val="GRAPHIC"/>
  <p:tag name="MH_TYPE" val="Other"/>
  <p:tag name="MH_ORDER" val="11"/>
</p:tagLst>
</file>

<file path=ppt/tags/tag366.xml><?xml version="1.0" encoding="utf-8"?>
<p:tagLst xmlns:p="http://schemas.openxmlformats.org/presentationml/2006/main">
  <p:tag name="MH" val="20200810090751"/>
  <p:tag name="MH_LIBRARY" val="GRAPHIC"/>
  <p:tag name="MH_TYPE" val="Other"/>
  <p:tag name="MH_ORDER" val="12"/>
</p:tagLst>
</file>

<file path=ppt/tags/tag367.xml><?xml version="1.0" encoding="utf-8"?>
<p:tagLst xmlns:p="http://schemas.openxmlformats.org/presentationml/2006/main">
  <p:tag name="MH" val="20200810090751"/>
  <p:tag name="MH_LIBRARY" val="GRAPHIC"/>
  <p:tag name="MH_TYPE" val="SubTitle"/>
  <p:tag name="MH_ORDER" val="2"/>
</p:tagLst>
</file>

<file path=ppt/tags/tag368.xml><?xml version="1.0" encoding="utf-8"?>
<p:tagLst xmlns:p="http://schemas.openxmlformats.org/presentationml/2006/main">
  <p:tag name="MH" val="20200810090751"/>
  <p:tag name="MH_LIBRARY" val="GRAPHIC"/>
  <p:tag name="MH_TYPE" val="SubTitle"/>
  <p:tag name="MH_ORDER" val="3"/>
</p:tagLst>
</file>

<file path=ppt/tags/tag369.xml><?xml version="1.0" encoding="utf-8"?>
<p:tagLst xmlns:p="http://schemas.openxmlformats.org/presentationml/2006/main">
  <p:tag name="MH" val="20200810090751"/>
  <p:tag name="MH_LIBRARY" val="GRAPHIC"/>
  <p:tag name="MH_TYPE" val="SubTitle"/>
  <p:tag name="MH_ORDER" val="4"/>
</p:tagLst>
</file>

<file path=ppt/tags/tag37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1"/>
</p:tagLst>
</file>

<file path=ppt/tags/tag370.xml><?xml version="1.0" encoding="utf-8"?>
<p:tagLst xmlns:p="http://schemas.openxmlformats.org/presentationml/2006/main">
  <p:tag name="MH" val="20200810090751"/>
  <p:tag name="MH_LIBRARY" val="GRAPHIC"/>
  <p:tag name="MH_TYPE" val="SubTitle"/>
  <p:tag name="MH_ORDER" val="5"/>
</p:tagLst>
</file>

<file path=ppt/tags/tag371.xml><?xml version="1.0" encoding="utf-8"?>
<p:tagLst xmlns:p="http://schemas.openxmlformats.org/presentationml/2006/main">
  <p:tag name="MH" val="20200810090751"/>
  <p:tag name="MH_LIBRARY" val="GRAPHIC"/>
  <p:tag name="MH_TYPE" val="SubTitle"/>
  <p:tag name="MH_ORDER" val="6"/>
</p:tagLst>
</file>

<file path=ppt/tags/tag372.xml><?xml version="1.0" encoding="utf-8"?>
<p:tagLst xmlns:p="http://schemas.openxmlformats.org/presentationml/2006/main">
  <p:tag name="MH" val="20200810090751"/>
  <p:tag name="MH_LIBRARY" val="GRAPHIC"/>
  <p:tag name="MH_TYPE" val="SubTitle"/>
  <p:tag name="MH_ORDER" val="7"/>
</p:tagLst>
</file>

<file path=ppt/tags/tag373.xml><?xml version="1.0" encoding="utf-8"?>
<p:tagLst xmlns:p="http://schemas.openxmlformats.org/presentationml/2006/main">
  <p:tag name="MH" val="20200810090040"/>
  <p:tag name="MH_LIBRARY" val="GRAPHIC"/>
  <p:tag name="MH_TYPE" val="SubTitle"/>
  <p:tag name="MH_ORDER" val="2"/>
</p:tagLst>
</file>

<file path=ppt/tags/tag374.xml><?xml version="1.0" encoding="utf-8"?>
<p:tagLst xmlns:p="http://schemas.openxmlformats.org/presentationml/2006/main">
  <p:tag name="MH" val="20200810090040"/>
  <p:tag name="MH_LIBRARY" val="GRAPHIC"/>
  <p:tag name="MH_TYPE" val="Other"/>
  <p:tag name="MH_ORDER" val="1"/>
</p:tagLst>
</file>

<file path=ppt/tags/tag375.xml><?xml version="1.0" encoding="utf-8"?>
<p:tagLst xmlns:p="http://schemas.openxmlformats.org/presentationml/2006/main">
  <p:tag name="MH" val="20200810090040"/>
  <p:tag name="MH_LIBRARY" val="GRAPHIC"/>
  <p:tag name="MH_TYPE" val="Text"/>
  <p:tag name="MH_ORDER" val="1"/>
</p:tagLst>
</file>

<file path=ppt/tags/tag376.xml><?xml version="1.0" encoding="utf-8"?>
<p:tagLst xmlns:p="http://schemas.openxmlformats.org/presentationml/2006/main">
  <p:tag name="MH" val="20200810090040"/>
  <p:tag name="MH_LIBRARY" val="GRAPHIC"/>
  <p:tag name="MH_TYPE" val="SubTitle"/>
  <p:tag name="MH_ORDER" val="1"/>
</p:tagLst>
</file>

<file path=ppt/tags/tag377.xml><?xml version="1.0" encoding="utf-8"?>
<p:tagLst xmlns:p="http://schemas.openxmlformats.org/presentationml/2006/main">
  <p:tag name="MH" val="20200810090040"/>
  <p:tag name="MH_LIBRARY" val="GRAPHIC"/>
  <p:tag name="MH_TYPE" val="Other"/>
  <p:tag name="MH_ORDER" val="2"/>
</p:tagLst>
</file>

<file path=ppt/tags/tag378.xml><?xml version="1.0" encoding="utf-8"?>
<p:tagLst xmlns:p="http://schemas.openxmlformats.org/presentationml/2006/main">
  <p:tag name="MH" val="20200810090040"/>
  <p:tag name="MH_LIBRARY" val="GRAPHIC"/>
  <p:tag name="MH_TYPE" val="Text"/>
  <p:tag name="MH_ORDER" val="2"/>
</p:tagLst>
</file>

<file path=ppt/tags/tag379.xml><?xml version="1.0" encoding="utf-8"?>
<p:tagLst xmlns:p="http://schemas.openxmlformats.org/presentationml/2006/main">
  <p:tag name="MH" val="20200808064145"/>
  <p:tag name="MH_LIBRARY" val="GRAPHIC"/>
  <p:tag name="MH_TYPE" val="Other"/>
  <p:tag name="MH_ORDER" val="1"/>
</p:tagLst>
</file>

<file path=ppt/tags/tag38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1"/>
</p:tagLst>
</file>

<file path=ppt/tags/tag380.xml><?xml version="1.0" encoding="utf-8"?>
<p:tagLst xmlns:p="http://schemas.openxmlformats.org/presentationml/2006/main">
  <p:tag name="MH" val="20200808064145"/>
  <p:tag name="MH_LIBRARY" val="GRAPHIC"/>
  <p:tag name="MH_TYPE" val="Other"/>
  <p:tag name="MH_ORDER" val="2"/>
</p:tagLst>
</file>

<file path=ppt/tags/tag381.xml><?xml version="1.0" encoding="utf-8"?>
<p:tagLst xmlns:p="http://schemas.openxmlformats.org/presentationml/2006/main">
  <p:tag name="MH" val="20200808064145"/>
  <p:tag name="MH_LIBRARY" val="GRAPHIC"/>
  <p:tag name="MH_TYPE" val="Other"/>
  <p:tag name="MH_ORDER" val="3"/>
</p:tagLst>
</file>

<file path=ppt/tags/tag382.xml><?xml version="1.0" encoding="utf-8"?>
<p:tagLst xmlns:p="http://schemas.openxmlformats.org/presentationml/2006/main">
  <p:tag name="MH" val="20200808064145"/>
  <p:tag name="MH_LIBRARY" val="GRAPHIC"/>
  <p:tag name="MH_TYPE" val="Other"/>
  <p:tag name="MH_ORDER" val="4"/>
</p:tagLst>
</file>

<file path=ppt/tags/tag383.xml><?xml version="1.0" encoding="utf-8"?>
<p:tagLst xmlns:p="http://schemas.openxmlformats.org/presentationml/2006/main">
  <p:tag name="MH" val="20200808064145"/>
  <p:tag name="MH_LIBRARY" val="GRAPHIC"/>
  <p:tag name="MH_TYPE" val="Other"/>
  <p:tag name="MH_ORDER" val="5"/>
</p:tagLst>
</file>

<file path=ppt/tags/tag384.xml><?xml version="1.0" encoding="utf-8"?>
<p:tagLst xmlns:p="http://schemas.openxmlformats.org/presentationml/2006/main">
  <p:tag name="MH" val="20200808064145"/>
  <p:tag name="MH_LIBRARY" val="GRAPHIC"/>
  <p:tag name="MH_TYPE" val="Other"/>
  <p:tag name="MH_ORDER" val="6"/>
</p:tagLst>
</file>

<file path=ppt/tags/tag385.xml><?xml version="1.0" encoding="utf-8"?>
<p:tagLst xmlns:p="http://schemas.openxmlformats.org/presentationml/2006/main">
  <p:tag name="MH" val="20200808064145"/>
  <p:tag name="MH_LIBRARY" val="GRAPHIC"/>
  <p:tag name="MH_TYPE" val="Other"/>
  <p:tag name="MH_ORDER" val="7"/>
</p:tagLst>
</file>

<file path=ppt/tags/tag386.xml><?xml version="1.0" encoding="utf-8"?>
<p:tagLst xmlns:p="http://schemas.openxmlformats.org/presentationml/2006/main">
  <p:tag name="MH" val="20200808064145"/>
  <p:tag name="MH_LIBRARY" val="GRAPHIC"/>
  <p:tag name="MH_TYPE" val="Other"/>
  <p:tag name="MH_ORDER" val="8"/>
</p:tagLst>
</file>

<file path=ppt/tags/tag387.xml><?xml version="1.0" encoding="utf-8"?>
<p:tagLst xmlns:p="http://schemas.openxmlformats.org/presentationml/2006/main">
  <p:tag name="MH" val="20200808064145"/>
  <p:tag name="MH_LIBRARY" val="GRAPHIC"/>
  <p:tag name="MH_TYPE" val="Other"/>
  <p:tag name="MH_ORDER" val="9"/>
</p:tagLst>
</file>

<file path=ppt/tags/tag388.xml><?xml version="1.0" encoding="utf-8"?>
<p:tagLst xmlns:p="http://schemas.openxmlformats.org/presentationml/2006/main">
  <p:tag name="MH" val="20200808064145"/>
  <p:tag name="MH_LIBRARY" val="GRAPHIC"/>
  <p:tag name="MH_TYPE" val="Other"/>
  <p:tag name="MH_ORDER" val="10"/>
</p:tagLst>
</file>

<file path=ppt/tags/tag389.xml><?xml version="1.0" encoding="utf-8"?>
<p:tagLst xmlns:p="http://schemas.openxmlformats.org/presentationml/2006/main">
  <p:tag name="MH" val="20200808064145"/>
  <p:tag name="MH_LIBRARY" val="GRAPHIC"/>
  <p:tag name="MH_TYPE" val="Other"/>
  <p:tag name="MH_ORDER" val="11"/>
</p:tagLst>
</file>

<file path=ppt/tags/tag39.xml><?xml version="1.0" encoding="utf-8"?>
<p:tagLst xmlns:p="http://schemas.openxmlformats.org/presentationml/2006/main">
  <p:tag name="MH" val="20200713124552"/>
  <p:tag name="MH_LIBRARY" val="GRAPHIC"/>
  <p:tag name="MH_TYPE" val="Other"/>
  <p:tag name="MH_ORDER" val="1"/>
</p:tagLst>
</file>

<file path=ppt/tags/tag390.xml><?xml version="1.0" encoding="utf-8"?>
<p:tagLst xmlns:p="http://schemas.openxmlformats.org/presentationml/2006/main">
  <p:tag name="MH" val="20200808064145"/>
  <p:tag name="MH_LIBRARY" val="GRAPHIC"/>
  <p:tag name="MH_TYPE" val="Other"/>
  <p:tag name="MH_ORDER" val="12"/>
</p:tagLst>
</file>

<file path=ppt/tags/tag391.xml><?xml version="1.0" encoding="utf-8"?>
<p:tagLst xmlns:p="http://schemas.openxmlformats.org/presentationml/2006/main">
  <p:tag name="MH" val="20200808064145"/>
  <p:tag name="MH_LIBRARY" val="GRAPHIC"/>
  <p:tag name="MH_TYPE" val="Other"/>
  <p:tag name="MH_ORDER" val="13"/>
</p:tagLst>
</file>

<file path=ppt/tags/tag392.xml><?xml version="1.0" encoding="utf-8"?>
<p:tagLst xmlns:p="http://schemas.openxmlformats.org/presentationml/2006/main">
  <p:tag name="MH" val="20200808064145"/>
  <p:tag name="MH_LIBRARY" val="GRAPHIC"/>
  <p:tag name="MH_TYPE" val="SubTitle"/>
  <p:tag name="MH_ORDER" val="1"/>
</p:tagLst>
</file>

<file path=ppt/tags/tag393.xml><?xml version="1.0" encoding="utf-8"?>
<p:tagLst xmlns:p="http://schemas.openxmlformats.org/presentationml/2006/main">
  <p:tag name="MH" val="20200808064145"/>
  <p:tag name="MH_LIBRARY" val="GRAPHIC"/>
  <p:tag name="MH_TYPE" val="Other"/>
  <p:tag name="MH_ORDER" val="14"/>
</p:tagLst>
</file>

<file path=ppt/tags/tag394.xml><?xml version="1.0" encoding="utf-8"?>
<p:tagLst xmlns:p="http://schemas.openxmlformats.org/presentationml/2006/main">
  <p:tag name="MH" val="20200808064145"/>
  <p:tag name="MH_LIBRARY" val="GRAPHIC"/>
  <p:tag name="MH_TYPE" val="Other"/>
  <p:tag name="MH_ORDER" val="15"/>
</p:tagLst>
</file>

<file path=ppt/tags/tag395.xml><?xml version="1.0" encoding="utf-8"?>
<p:tagLst xmlns:p="http://schemas.openxmlformats.org/presentationml/2006/main">
  <p:tag name="MH" val="20200808064145"/>
  <p:tag name="MH_LIBRARY" val="GRAPHIC"/>
  <p:tag name="MH_TYPE" val="Other"/>
  <p:tag name="MH_ORDER" val="16"/>
</p:tagLst>
</file>

<file path=ppt/tags/tag396.xml><?xml version="1.0" encoding="utf-8"?>
<p:tagLst xmlns:p="http://schemas.openxmlformats.org/presentationml/2006/main">
  <p:tag name="MH" val="20200808064145"/>
  <p:tag name="MH_LIBRARY" val="GRAPHIC"/>
  <p:tag name="MH_TYPE" val="Other"/>
  <p:tag name="MH_ORDER" val="17"/>
</p:tagLst>
</file>

<file path=ppt/tags/tag397.xml><?xml version="1.0" encoding="utf-8"?>
<p:tagLst xmlns:p="http://schemas.openxmlformats.org/presentationml/2006/main">
  <p:tag name="MH" val="20200808064145"/>
  <p:tag name="MH_LIBRARY" val="GRAPHIC"/>
  <p:tag name="MH_TYPE" val="Other"/>
  <p:tag name="MH_ORDER" val="18"/>
</p:tagLst>
</file>

<file path=ppt/tags/tag398.xml><?xml version="1.0" encoding="utf-8"?>
<p:tagLst xmlns:p="http://schemas.openxmlformats.org/presentationml/2006/main">
  <p:tag name="MH" val="20200808064145"/>
  <p:tag name="MH_LIBRARY" val="GRAPHIC"/>
  <p:tag name="MH_TYPE" val="Other"/>
  <p:tag name="MH_ORDER" val="19"/>
</p:tagLst>
</file>

<file path=ppt/tags/tag399.xml><?xml version="1.0" encoding="utf-8"?>
<p:tagLst xmlns:p="http://schemas.openxmlformats.org/presentationml/2006/main">
  <p:tag name="MH" val="20200808064145"/>
  <p:tag name="MH_LIBRARY" val="GRAPHIC"/>
  <p:tag name="MH_TYPE" val="Other"/>
  <p:tag name="MH_ORDER" val="20"/>
</p:tagLst>
</file>

<file path=ppt/tags/tag4.xml><?xml version="1.0" encoding="utf-8"?>
<p:tagLst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40.xml><?xml version="1.0" encoding="utf-8"?>
<p:tagLst xmlns:p="http://schemas.openxmlformats.org/presentationml/2006/main">
  <p:tag name="MH" val="20200713124552"/>
  <p:tag name="MH_LIBRARY" val="GRAPHIC"/>
  <p:tag name="MH_TYPE" val="Other"/>
  <p:tag name="MH_ORDER" val="2"/>
</p:tagLst>
</file>

<file path=ppt/tags/tag400.xml><?xml version="1.0" encoding="utf-8"?>
<p:tagLst xmlns:p="http://schemas.openxmlformats.org/presentationml/2006/main">
  <p:tag name="MH" val="20200808064145"/>
  <p:tag name="MH_LIBRARY" val="GRAPHIC"/>
  <p:tag name="MH_TYPE" val="Other"/>
  <p:tag name="MH_ORDER" val="21"/>
</p:tagLst>
</file>

<file path=ppt/tags/tag401.xml><?xml version="1.0" encoding="utf-8"?>
<p:tagLst xmlns:p="http://schemas.openxmlformats.org/presentationml/2006/main">
  <p:tag name="MH" val="20200808064145"/>
  <p:tag name="MH_LIBRARY" val="GRAPHIC"/>
  <p:tag name="MH_TYPE" val="Other"/>
  <p:tag name="MH_ORDER" val="22"/>
</p:tagLst>
</file>

<file path=ppt/tags/tag402.xml><?xml version="1.0" encoding="utf-8"?>
<p:tagLst xmlns:p="http://schemas.openxmlformats.org/presentationml/2006/main">
  <p:tag name="MH" val="20200808064145"/>
  <p:tag name="MH_LIBRARY" val="GRAPHIC"/>
  <p:tag name="MH_TYPE" val="Other"/>
  <p:tag name="MH_ORDER" val="23"/>
</p:tagLst>
</file>

<file path=ppt/tags/tag403.xml><?xml version="1.0" encoding="utf-8"?>
<p:tagLst xmlns:p="http://schemas.openxmlformats.org/presentationml/2006/main">
  <p:tag name="MH" val="20200808064145"/>
  <p:tag name="MH_LIBRARY" val="GRAPHIC"/>
  <p:tag name="MH_TYPE" val="Other"/>
  <p:tag name="MH_ORDER" val="24"/>
</p:tagLst>
</file>

<file path=ppt/tags/tag404.xml><?xml version="1.0" encoding="utf-8"?>
<p:tagLst xmlns:p="http://schemas.openxmlformats.org/presentationml/2006/main">
  <p:tag name="MH" val="20200808064145"/>
  <p:tag name="MH_LIBRARY" val="GRAPHIC"/>
  <p:tag name="MH_TYPE" val="Other"/>
  <p:tag name="MH_ORDER" val="25"/>
</p:tagLst>
</file>

<file path=ppt/tags/tag405.xml><?xml version="1.0" encoding="utf-8"?>
<p:tagLst xmlns:p="http://schemas.openxmlformats.org/presentationml/2006/main">
  <p:tag name="MH" val="20200808064145"/>
  <p:tag name="MH_LIBRARY" val="GRAPHIC"/>
  <p:tag name="MH_TYPE" val="SubTitle"/>
  <p:tag name="MH_ORDER" val="2"/>
</p:tagLst>
</file>

<file path=ppt/tags/tag406.xml><?xml version="1.0" encoding="utf-8"?>
<p:tagLst xmlns:p="http://schemas.openxmlformats.org/presentationml/2006/main">
  <p:tag name="MH" val="20200808064145"/>
  <p:tag name="MH_LIBRARY" val="GRAPHIC"/>
  <p:tag name="MH_TYPE" val="Other"/>
  <p:tag name="MH_ORDER" val="26"/>
</p:tagLst>
</file>

<file path=ppt/tags/tag407.xml><?xml version="1.0" encoding="utf-8"?>
<p:tagLst xmlns:p="http://schemas.openxmlformats.org/presentationml/2006/main">
  <p:tag name="MH" val="20200713124552"/>
  <p:tag name="MH_LIBRARY" val="GRAPHIC"/>
  <p:tag name="MH_TYPE" val="Other"/>
  <p:tag name="MH_ORDER" val="1"/>
</p:tagLst>
</file>

<file path=ppt/tags/tag408.xml><?xml version="1.0" encoding="utf-8"?>
<p:tagLst xmlns:p="http://schemas.openxmlformats.org/presentationml/2006/main">
  <p:tag name="MH" val="20200713124552"/>
  <p:tag name="MH_LIBRARY" val="GRAPHIC"/>
  <p:tag name="MH_TYPE" val="Other"/>
  <p:tag name="MH_ORDER" val="2"/>
</p:tagLst>
</file>

<file path=ppt/tags/tag409.xml><?xml version="1.0" encoding="utf-8"?>
<p:tagLst xmlns:p="http://schemas.openxmlformats.org/presentationml/2006/main">
  <p:tag name="MH" val="20200713124552"/>
  <p:tag name="MH_LIBRARY" val="GRAPHIC"/>
  <p:tag name="MH_TYPE" val="Other"/>
  <p:tag name="MH_ORDER" val="3"/>
</p:tagLst>
</file>

<file path=ppt/tags/tag41.xml><?xml version="1.0" encoding="utf-8"?>
<p:tagLst xmlns:p="http://schemas.openxmlformats.org/presentationml/2006/main">
  <p:tag name="MH" val="20200713124552"/>
  <p:tag name="MH_LIBRARY" val="GRAPHIC"/>
  <p:tag name="MH_TYPE" val="Other"/>
  <p:tag name="MH_ORDER" val="3"/>
</p:tagLst>
</file>

<file path=ppt/tags/tag410.xml><?xml version="1.0" encoding="utf-8"?>
<p:tagLst xmlns:p="http://schemas.openxmlformats.org/presentationml/2006/main">
  <p:tag name="MH" val="20200713124552"/>
  <p:tag name="MH_LIBRARY" val="GRAPHIC"/>
  <p:tag name="MH_TYPE" val="Other"/>
  <p:tag name="MH_ORDER" val="4"/>
</p:tagLst>
</file>

<file path=ppt/tags/tag411.xml><?xml version="1.0" encoding="utf-8"?>
<p:tagLst xmlns:p="http://schemas.openxmlformats.org/presentationml/2006/main">
  <p:tag name="MH" val="20200713124552"/>
  <p:tag name="MH_LIBRARY" val="GRAPHIC"/>
  <p:tag name="MH_TYPE" val="Title"/>
  <p:tag name="MH_ORDER" val="1"/>
</p:tagLst>
</file>

<file path=ppt/tags/tag412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2"/>
</p:tagLst>
</file>

<file path=ppt/tags/tag413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1"/>
</p:tagLst>
</file>

<file path=ppt/tags/tag414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3"/>
</p:tagLst>
</file>

<file path=ppt/tags/tag415.xml><?xml version="1.0" encoding="utf-8"?>
<p:tagLst xmlns:p="http://schemas.openxmlformats.org/presentationml/2006/main">
  <p:tag name="MH" val="20200601135543"/>
  <p:tag name="MH_LIBRARY" val="GRAPHIC"/>
  <p:tag name="MH_TYPE" val="Other"/>
  <p:tag name="MH_ORDER" val="1"/>
</p:tagLst>
</file>

<file path=ppt/tags/tag416.xml><?xml version="1.0" encoding="utf-8"?>
<p:tagLst xmlns:p="http://schemas.openxmlformats.org/presentationml/2006/main">
  <p:tag name="MH" val="20200601135543"/>
  <p:tag name="MH_LIBRARY" val="GRAPHIC"/>
  <p:tag name="MH_TYPE" val="Other"/>
  <p:tag name="MH_ORDER" val="2"/>
</p:tagLst>
</file>

<file path=ppt/tags/tag417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1"/>
</p:tagLst>
</file>

<file path=ppt/tags/tag418.xml><?xml version="1.0" encoding="utf-8"?>
<p:tagLst xmlns:p="http://schemas.openxmlformats.org/presentationml/2006/main">
  <p:tag name="MH" val="20200601135543"/>
  <p:tag name="MH_LIBRARY" val="GRAPHIC"/>
  <p:tag name="MH_TYPE" val="Text"/>
  <p:tag name="MH_ORDER" val="1"/>
</p:tagLst>
</file>

<file path=ppt/tags/tag419.xml><?xml version="1.0" encoding="utf-8"?>
<p:tagLst xmlns:p="http://schemas.openxmlformats.org/presentationml/2006/main">
  <p:tag name="MH" val="20200601135543"/>
  <p:tag name="MH_LIBRARY" val="GRAPHIC"/>
  <p:tag name="MH_TYPE" val="Other"/>
  <p:tag name="MH_ORDER" val="3"/>
</p:tagLst>
</file>

<file path=ppt/tags/tag42.xml><?xml version="1.0" encoding="utf-8"?>
<p:tagLst xmlns:p="http://schemas.openxmlformats.org/presentationml/2006/main">
  <p:tag name="MH" val="20200713124552"/>
  <p:tag name="MH_LIBRARY" val="GRAPHIC"/>
  <p:tag name="MH_TYPE" val="Other"/>
  <p:tag name="MH_ORDER" val="4"/>
</p:tagLst>
</file>

<file path=ppt/tags/tag420.xml><?xml version="1.0" encoding="utf-8"?>
<p:tagLst xmlns:p="http://schemas.openxmlformats.org/presentationml/2006/main">
  <p:tag name="MH" val="20200601135543"/>
  <p:tag name="MH_LIBRARY" val="GRAPHIC"/>
  <p:tag name="MH_TYPE" val="Other"/>
  <p:tag name="MH_ORDER" val="4"/>
</p:tagLst>
</file>

<file path=ppt/tags/tag421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2"/>
</p:tagLst>
</file>

<file path=ppt/tags/tag422.xml><?xml version="1.0" encoding="utf-8"?>
<p:tagLst xmlns:p="http://schemas.openxmlformats.org/presentationml/2006/main">
  <p:tag name="MH" val="20200601135543"/>
  <p:tag name="MH_LIBRARY" val="GRAPHIC"/>
  <p:tag name="MH_TYPE" val="Other"/>
  <p:tag name="MH_ORDER" val="5"/>
</p:tagLst>
</file>

<file path=ppt/tags/tag423.xml><?xml version="1.0" encoding="utf-8"?>
<p:tagLst xmlns:p="http://schemas.openxmlformats.org/presentationml/2006/main">
  <p:tag name="MH" val="20200601135543"/>
  <p:tag name="MH_LIBRARY" val="GRAPHIC"/>
  <p:tag name="MH_TYPE" val="Other"/>
  <p:tag name="MH_ORDER" val="6"/>
</p:tagLst>
</file>

<file path=ppt/tags/tag424.xml><?xml version="1.0" encoding="utf-8"?>
<p:tagLst xmlns:p="http://schemas.openxmlformats.org/presentationml/2006/main">
  <p:tag name="MH" val="20200724142132"/>
  <p:tag name="MH_LIBRARY" val="GRAPHIC"/>
  <p:tag name="MH_TYPE" val="Other"/>
  <p:tag name="MH_ORDER" val="5"/>
</p:tagLst>
</file>

<file path=ppt/tags/tag425.xml><?xml version="1.0" encoding="utf-8"?>
<p:tagLst xmlns:p="http://schemas.openxmlformats.org/presentationml/2006/main">
  <p:tag name="MH" val="20200724142132"/>
  <p:tag name="MH_LIBRARY" val="GRAPHIC"/>
  <p:tag name="MH_TYPE" val="Other"/>
  <p:tag name="MH_ORDER" val="6"/>
</p:tagLst>
</file>

<file path=ppt/tags/tag426.xml><?xml version="1.0" encoding="utf-8"?>
<p:tagLst xmlns:p="http://schemas.openxmlformats.org/presentationml/2006/main">
  <p:tag name="MH" val="20200724142132"/>
  <p:tag name="MH_LIBRARY" val="GRAPHIC"/>
  <p:tag name="MH_TYPE" val="Other"/>
  <p:tag name="MH_ORDER" val="9"/>
</p:tagLst>
</file>

<file path=ppt/tags/tag427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2"/>
</p:tagLst>
</file>

<file path=ppt/tags/tag428.xml><?xml version="1.0" encoding="utf-8"?>
<p:tagLst xmlns:p="http://schemas.openxmlformats.org/presentationml/2006/main">
  <p:tag name="MH" val="20200601135543"/>
  <p:tag name="MH_LIBRARY" val="GRAPHIC"/>
  <p:tag name="MH_TYPE" val="Text"/>
  <p:tag name="MH_ORDER" val="2"/>
</p:tagLst>
</file>

<file path=ppt/tags/tag429.xml><?xml version="1.0" encoding="utf-8"?>
<p:tagLst xmlns:p="http://schemas.openxmlformats.org/presentationml/2006/main">
  <p:tag name="MH" val="20200601135543"/>
  <p:tag name="MH_LIBRARY" val="GRAPHIC"/>
  <p:tag name="MH_TYPE" val="Text"/>
  <p:tag name="MH_ORDER" val="2"/>
</p:tagLst>
</file>

<file path=ppt/tags/tag43.xml><?xml version="1.0" encoding="utf-8"?>
<p:tagLst xmlns:p="http://schemas.openxmlformats.org/presentationml/2006/main">
  <p:tag name="MH" val="20200713124552"/>
  <p:tag name="MH_LIBRARY" val="GRAPHIC"/>
  <p:tag name="MH_TYPE" val="Title"/>
  <p:tag name="MH_ORDER" val="1"/>
</p:tagLst>
</file>

<file path=ppt/tags/tag430.xml><?xml version="1.0" encoding="utf-8"?>
<p:tagLst xmlns:p="http://schemas.openxmlformats.org/presentationml/2006/main">
  <p:tag name="MH" val="20200810090040"/>
  <p:tag name="MH_LIBRARY" val="GRAPHIC"/>
  <p:tag name="MH_TYPE" val="SubTitle"/>
  <p:tag name="MH_ORDER" val="2"/>
</p:tagLst>
</file>

<file path=ppt/tags/tag431.xml><?xml version="1.0" encoding="utf-8"?>
<p:tagLst xmlns:p="http://schemas.openxmlformats.org/presentationml/2006/main">
  <p:tag name="MH" val="20200810090040"/>
  <p:tag name="MH_LIBRARY" val="GRAPHIC"/>
  <p:tag name="MH_TYPE" val="Other"/>
  <p:tag name="MH_ORDER" val="1"/>
</p:tagLst>
</file>

<file path=ppt/tags/tag432.xml><?xml version="1.0" encoding="utf-8"?>
<p:tagLst xmlns:p="http://schemas.openxmlformats.org/presentationml/2006/main">
  <p:tag name="MH" val="20200810090040"/>
  <p:tag name="MH_LIBRARY" val="GRAPHIC"/>
  <p:tag name="MH_TYPE" val="Text"/>
  <p:tag name="MH_ORDER" val="1"/>
</p:tagLst>
</file>

<file path=ppt/tags/tag433.xml><?xml version="1.0" encoding="utf-8"?>
<p:tagLst xmlns:p="http://schemas.openxmlformats.org/presentationml/2006/main">
  <p:tag name="MH" val="20200810090040"/>
  <p:tag name="MH_LIBRARY" val="GRAPHIC"/>
  <p:tag name="MH_TYPE" val="SubTitle"/>
  <p:tag name="MH_ORDER" val="1"/>
</p:tagLst>
</file>

<file path=ppt/tags/tag434.xml><?xml version="1.0" encoding="utf-8"?>
<p:tagLst xmlns:p="http://schemas.openxmlformats.org/presentationml/2006/main">
  <p:tag name="MH" val="20200810090040"/>
  <p:tag name="MH_LIBRARY" val="GRAPHIC"/>
  <p:tag name="MH_TYPE" val="Other"/>
  <p:tag name="MH_ORDER" val="2"/>
</p:tagLst>
</file>

<file path=ppt/tags/tag435.xml><?xml version="1.0" encoding="utf-8"?>
<p:tagLst xmlns:p="http://schemas.openxmlformats.org/presentationml/2006/main">
  <p:tag name="MH" val="20200810090040"/>
  <p:tag name="MH_LIBRARY" val="GRAPHIC"/>
  <p:tag name="MH_TYPE" val="Text"/>
  <p:tag name="MH_ORDER" val="2"/>
</p:tagLst>
</file>

<file path=ppt/tags/tag436.xml><?xml version="1.0" encoding="utf-8"?>
<p:tagLst xmlns:p="http://schemas.openxmlformats.org/presentationml/2006/main">
  <p:tag name="MH" val="20200611132301"/>
  <p:tag name="MH_LIBRARY" val="GRAPHIC"/>
  <p:tag name="MH_ORDER" val="任意多边形 6"/>
</p:tagLst>
</file>

<file path=ppt/tags/tag437.xml><?xml version="1.0" encoding="utf-8"?>
<p:tagLst xmlns:p="http://schemas.openxmlformats.org/presentationml/2006/main">
  <p:tag name="MH" val="20200611132301"/>
  <p:tag name="MH_LIBRARY" val="GRAPHIC"/>
  <p:tag name="MH_ORDER" val="Rectangle 1"/>
</p:tagLst>
</file>

<file path=ppt/tags/tag438.xml><?xml version="1.0" encoding="utf-8"?>
<p:tagLst xmlns:p="http://schemas.openxmlformats.org/presentationml/2006/main">
  <p:tag name="MH" val="20200611132301"/>
  <p:tag name="MH_LIBRARY" val="GRAPHIC"/>
  <p:tag name="MH_ORDER" val="Straight Connector 9"/>
</p:tagLst>
</file>

<file path=ppt/tags/tag439.xml><?xml version="1.0" encoding="utf-8"?>
<p:tagLst xmlns:p="http://schemas.openxmlformats.org/presentationml/2006/main">
  <p:tag name="MH" val="20200611132301"/>
  <p:tag name="MH_LIBRARY" val="GRAPHIC"/>
  <p:tag name="MH_ORDER" val="Straight Connector 10"/>
</p:tagLst>
</file>

<file path=ppt/tags/tag44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2"/>
</p:tagLst>
</file>

<file path=ppt/tags/tag440.xml><?xml version="1.0" encoding="utf-8"?>
<p:tagLst xmlns:p="http://schemas.openxmlformats.org/presentationml/2006/main">
  <p:tag name="MH" val="20200611132301"/>
  <p:tag name="MH_LIBRARY" val="GRAPHIC"/>
</p:tagLst>
</file>

<file path=ppt/tags/tag441.xml><?xml version="1.0" encoding="utf-8"?>
<p:tagLst xmlns:p="http://schemas.openxmlformats.org/presentationml/2006/main">
  <p:tag name="ISPRING_PRESENTATION_TITLE" val="蓝色简介大气毕业答辩竞赛演讲PPT模板"/>
  <p:tag name="MH_CONTENTSID" val="264"/>
  <p:tag name="MH_SECTIONID" val="281,723,"/>
</p:tagLst>
</file>

<file path=ppt/tags/tag45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1"/>
</p:tagLst>
</file>

<file path=ppt/tags/tag46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3"/>
</p:tagLst>
</file>

<file path=ppt/tags/tag47.xml><?xml version="1.0" encoding="utf-8"?>
<p:tagLst xmlns:p="http://schemas.openxmlformats.org/presentationml/2006/main">
  <p:tag name="MH" val="20200609134341"/>
  <p:tag name="MH_LIBRARY" val="GRAPHIC"/>
  <p:tag name="MH_TYPE" val="Other"/>
  <p:tag name="MH_ORDER" val="1"/>
</p:tagLst>
</file>

<file path=ppt/tags/tag48.xml><?xml version="1.0" encoding="utf-8"?>
<p:tagLst xmlns:p="http://schemas.openxmlformats.org/presentationml/2006/main">
  <p:tag name="MH" val="20200609134341"/>
  <p:tag name="MH_LIBRARY" val="GRAPHIC"/>
  <p:tag name="MH_TYPE" val="Other"/>
  <p:tag name="MH_ORDER" val="2"/>
</p:tagLst>
</file>

<file path=ppt/tags/tag49.xml><?xml version="1.0" encoding="utf-8"?>
<p:tagLst xmlns:p="http://schemas.openxmlformats.org/presentationml/2006/main">
  <p:tag name="MH" val="20200609134341"/>
  <p:tag name="MH_LIBRARY" val="GRAPHIC"/>
  <p:tag name="MH_TYPE" val="Title"/>
  <p:tag name="MH_ORDER" val="1"/>
</p:tagLst>
</file>

<file path=ppt/tags/tag5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50.xml><?xml version="1.0" encoding="utf-8"?>
<p:tagLst xmlns:p="http://schemas.openxmlformats.org/presentationml/2006/main">
  <p:tag name="MH" val="20200609134341"/>
  <p:tag name="MH_LIBRARY" val="GRAPHIC"/>
  <p:tag name="MH_TYPE" val="SubTitle"/>
  <p:tag name="MH_ORDER" val="2"/>
</p:tagLst>
</file>

<file path=ppt/tags/tag51.xml><?xml version="1.0" encoding="utf-8"?>
<p:tagLst xmlns:p="http://schemas.openxmlformats.org/presentationml/2006/main">
  <p:tag name="MH" val="20200609134341"/>
  <p:tag name="MH_LIBRARY" val="GRAPHIC"/>
  <p:tag name="MH_TYPE" val="SubTitle"/>
  <p:tag name="MH_ORDER" val="1"/>
</p:tagLst>
</file>

<file path=ppt/tags/tag52.xml><?xml version="1.0" encoding="utf-8"?>
<p:tagLst xmlns:p="http://schemas.openxmlformats.org/presentationml/2006/main">
  <p:tag name="MH" val="20200809102031"/>
  <p:tag name="MH_LIBRARY" val="GRAPHIC"/>
  <p:tag name="MH_TYPE" val="Other"/>
  <p:tag name="MH_ORDER" val="1"/>
</p:tagLst>
</file>

<file path=ppt/tags/tag53.xml><?xml version="1.0" encoding="utf-8"?>
<p:tagLst xmlns:p="http://schemas.openxmlformats.org/presentationml/2006/main">
  <p:tag name="MH" val="20200809102031"/>
  <p:tag name="MH_LIBRARY" val="GRAPHIC"/>
  <p:tag name="MH_TYPE" val="Other"/>
  <p:tag name="MH_ORDER" val="2"/>
</p:tagLst>
</file>

<file path=ppt/tags/tag54.xml><?xml version="1.0" encoding="utf-8"?>
<p:tagLst xmlns:p="http://schemas.openxmlformats.org/presentationml/2006/main">
  <p:tag name="MH" val="20200809102031"/>
  <p:tag name="MH_LIBRARY" val="GRAPHIC"/>
  <p:tag name="MH_TYPE" val="Other"/>
  <p:tag name="MH_ORDER" val="3"/>
</p:tagLst>
</file>

<file path=ppt/tags/tag55.xml><?xml version="1.0" encoding="utf-8"?>
<p:tagLst xmlns:p="http://schemas.openxmlformats.org/presentationml/2006/main">
  <p:tag name="MH" val="20200809102031"/>
  <p:tag name="MH_LIBRARY" val="GRAPHIC"/>
  <p:tag name="MH_TYPE" val="Other"/>
  <p:tag name="MH_ORDER" val="4"/>
</p:tagLst>
</file>

<file path=ppt/tags/tag56.xml><?xml version="1.0" encoding="utf-8"?>
<p:tagLst xmlns:p="http://schemas.openxmlformats.org/presentationml/2006/main">
  <p:tag name="MH" val="20200809102031"/>
  <p:tag name="MH_LIBRARY" val="GRAPHIC"/>
  <p:tag name="MH_TYPE" val="Other"/>
  <p:tag name="MH_ORDER" val="5"/>
</p:tagLst>
</file>

<file path=ppt/tags/tag57.xml><?xml version="1.0" encoding="utf-8"?>
<p:tagLst xmlns:p="http://schemas.openxmlformats.org/presentationml/2006/main">
  <p:tag name="MH" val="20200809102031"/>
  <p:tag name="MH_LIBRARY" val="GRAPHIC"/>
  <p:tag name="MH_TYPE" val="Other"/>
  <p:tag name="MH_ORDER" val="6"/>
</p:tagLst>
</file>

<file path=ppt/tags/tag58.xml><?xml version="1.0" encoding="utf-8"?>
<p:tagLst xmlns:p="http://schemas.openxmlformats.org/presentationml/2006/main">
  <p:tag name="MH" val="20200809102031"/>
  <p:tag name="MH_LIBRARY" val="GRAPHIC"/>
  <p:tag name="MH_TYPE" val="SubTitle"/>
  <p:tag name="MH_ORDER" val="1"/>
</p:tagLst>
</file>

<file path=ppt/tags/tag59.xml><?xml version="1.0" encoding="utf-8"?>
<p:tagLst xmlns:p="http://schemas.openxmlformats.org/presentationml/2006/main">
  <p:tag name="MH" val="20200809102031"/>
  <p:tag name="MH_LIBRARY" val="GRAPHIC"/>
  <p:tag name="MH_TYPE" val="Title"/>
  <p:tag name="MH_ORDER" val="1"/>
</p:tagLst>
</file>

<file path=ppt/tags/tag6.xml><?xml version="1.0" encoding="utf-8"?>
<p:tagLst xmlns:p="http://schemas.openxmlformats.org/presentationml/2006/main">
  <p:tag name="MH" val="20200809100308"/>
  <p:tag name="MH_LIBRARY" val="GRAPHIC"/>
  <p:tag name="MH_TYPE" val="Other"/>
  <p:tag name="MH_ORDER" val="1"/>
</p:tagLst>
</file>

<file path=ppt/tags/tag60.xml><?xml version="1.0" encoding="utf-8"?>
<p:tagLst xmlns:p="http://schemas.openxmlformats.org/presentationml/2006/main">
  <p:tag name="MH" val="20200809102031"/>
  <p:tag name="MH_LIBRARY" val="GRAPHIC"/>
  <p:tag name="MH_TYPE" val="Other"/>
  <p:tag name="MH_ORDER" val="7"/>
</p:tagLst>
</file>

<file path=ppt/tags/tag61.xml><?xml version="1.0" encoding="utf-8"?>
<p:tagLst xmlns:p="http://schemas.openxmlformats.org/presentationml/2006/main">
  <p:tag name="MH" val="20200809102031"/>
  <p:tag name="MH_LIBRARY" val="GRAPHIC"/>
  <p:tag name="MH_TYPE" val="Other"/>
  <p:tag name="MH_ORDER" val="8"/>
</p:tagLst>
</file>

<file path=ppt/tags/tag62.xml><?xml version="1.0" encoding="utf-8"?>
<p:tagLst xmlns:p="http://schemas.openxmlformats.org/presentationml/2006/main">
  <p:tag name="MH" val="20200809102031"/>
  <p:tag name="MH_LIBRARY" val="GRAPHIC"/>
  <p:tag name="MH_TYPE" val="Other"/>
  <p:tag name="MH_ORDER" val="9"/>
</p:tagLst>
</file>

<file path=ppt/tags/tag63.xml><?xml version="1.0" encoding="utf-8"?>
<p:tagLst xmlns:p="http://schemas.openxmlformats.org/presentationml/2006/main">
  <p:tag name="MH" val="20200809102031"/>
  <p:tag name="MH_LIBRARY" val="GRAPHIC"/>
  <p:tag name="MH_TYPE" val="Other"/>
  <p:tag name="MH_ORDER" val="10"/>
</p:tagLst>
</file>

<file path=ppt/tags/tag64.xml><?xml version="1.0" encoding="utf-8"?>
<p:tagLst xmlns:p="http://schemas.openxmlformats.org/presentationml/2006/main">
  <p:tag name="MH" val="20200809102031"/>
  <p:tag name="MH_LIBRARY" val="GRAPHIC"/>
  <p:tag name="MH_TYPE" val="Other"/>
  <p:tag name="MH_ORDER" val="11"/>
</p:tagLst>
</file>

<file path=ppt/tags/tag65.xml><?xml version="1.0" encoding="utf-8"?>
<p:tagLst xmlns:p="http://schemas.openxmlformats.org/presentationml/2006/main">
  <p:tag name="MH" val="20200809102031"/>
  <p:tag name="MH_LIBRARY" val="GRAPHIC"/>
  <p:tag name="MH_TYPE" val="SubTitle"/>
  <p:tag name="MH_ORDER" val="2"/>
</p:tagLst>
</file>

<file path=ppt/tags/tag66.xml><?xml version="1.0" encoding="utf-8"?>
<p:tagLst xmlns:p="http://schemas.openxmlformats.org/presentationml/2006/main">
  <p:tag name="MH" val="20200809102031"/>
  <p:tag name="MH_LIBRARY" val="GRAPHIC"/>
  <p:tag name="MH_TYPE" val="SubTitle"/>
  <p:tag name="MH_ORDER" val="3"/>
</p:tagLst>
</file>

<file path=ppt/tags/tag67.xml><?xml version="1.0" encoding="utf-8"?>
<p:tagLst xmlns:p="http://schemas.openxmlformats.org/presentationml/2006/main">
  <p:tag name="MH" val="20200809102031"/>
  <p:tag name="MH_LIBRARY" val="GRAPHIC"/>
  <p:tag name="MH_TYPE" val="SubTitle"/>
  <p:tag name="MH_ORDER" val="4"/>
</p:tagLst>
</file>

<file path=ppt/tags/tag68.xml><?xml version="1.0" encoding="utf-8"?>
<p:tagLst xmlns:p="http://schemas.openxmlformats.org/presentationml/2006/main">
  <p:tag name="MH" val="20200809102031"/>
  <p:tag name="MH_LIBRARY" val="GRAPHIC"/>
  <p:tag name="MH_TYPE" val="SubTitle"/>
  <p:tag name="MH_ORDER" val="5"/>
</p:tagLst>
</file>

<file path=ppt/tags/tag69.xml><?xml version="1.0" encoding="utf-8"?>
<p:tagLst xmlns:p="http://schemas.openxmlformats.org/presentationml/2006/main">
  <p:tag name="MH" val="20200809102031"/>
  <p:tag name="MH_LIBRARY" val="GRAPHIC"/>
  <p:tag name="MH_TYPE" val="SubTitle"/>
  <p:tag name="MH_ORDER" val="6"/>
</p:tagLst>
</file>

<file path=ppt/tags/tag7.xml><?xml version="1.0" encoding="utf-8"?>
<p:tagLst xmlns:p="http://schemas.openxmlformats.org/presentationml/2006/main">
  <p:tag name="MH" val="20200809100308"/>
  <p:tag name="MH_LIBRARY" val="GRAPHIC"/>
  <p:tag name="MH_TYPE" val="Other"/>
  <p:tag name="MH_ORDER" val="2"/>
</p:tagLst>
</file>

<file path=ppt/tags/tag70.xml><?xml version="1.0" encoding="utf-8"?>
<p:tagLst xmlns:p="http://schemas.openxmlformats.org/presentationml/2006/main">
  <p:tag name="MH" val="20200601135543"/>
  <p:tag name="MH_LIBRARY" val="GRAPHIC"/>
  <p:tag name="MH_TYPE" val="Other"/>
  <p:tag name="MH_ORDER" val="1"/>
</p:tagLst>
</file>

<file path=ppt/tags/tag71.xml><?xml version="1.0" encoding="utf-8"?>
<p:tagLst xmlns:p="http://schemas.openxmlformats.org/presentationml/2006/main">
  <p:tag name="MH" val="20200601135543"/>
  <p:tag name="MH_LIBRARY" val="GRAPHIC"/>
  <p:tag name="MH_TYPE" val="Other"/>
  <p:tag name="MH_ORDER" val="2"/>
</p:tagLst>
</file>

<file path=ppt/tags/tag72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1"/>
</p:tagLst>
</file>

<file path=ppt/tags/tag73.xml><?xml version="1.0" encoding="utf-8"?>
<p:tagLst xmlns:p="http://schemas.openxmlformats.org/presentationml/2006/main">
  <p:tag name="MH" val="20200601135543"/>
  <p:tag name="MH_LIBRARY" val="GRAPHIC"/>
  <p:tag name="MH_TYPE" val="Text"/>
  <p:tag name="MH_ORDER" val="1"/>
</p:tagLst>
</file>

<file path=ppt/tags/tag74.xml><?xml version="1.0" encoding="utf-8"?>
<p:tagLst xmlns:p="http://schemas.openxmlformats.org/presentationml/2006/main">
  <p:tag name="MH" val="20200601135543"/>
  <p:tag name="MH_LIBRARY" val="GRAPHIC"/>
  <p:tag name="MH_TYPE" val="Other"/>
  <p:tag name="MH_ORDER" val="3"/>
</p:tagLst>
</file>

<file path=ppt/tags/tag75.xml><?xml version="1.0" encoding="utf-8"?>
<p:tagLst xmlns:p="http://schemas.openxmlformats.org/presentationml/2006/main">
  <p:tag name="MH" val="20200601135543"/>
  <p:tag name="MH_LIBRARY" val="GRAPHIC"/>
  <p:tag name="MH_TYPE" val="Other"/>
  <p:tag name="MH_ORDER" val="4"/>
</p:tagLst>
</file>

<file path=ppt/tags/tag76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2"/>
</p:tagLst>
</file>

<file path=ppt/tags/tag77.xml><?xml version="1.0" encoding="utf-8"?>
<p:tagLst xmlns:p="http://schemas.openxmlformats.org/presentationml/2006/main">
  <p:tag name="MH" val="20200601135543"/>
  <p:tag name="MH_LIBRARY" val="GRAPHIC"/>
  <p:tag name="MH_TYPE" val="Other"/>
  <p:tag name="MH_ORDER" val="5"/>
</p:tagLst>
</file>

<file path=ppt/tags/tag78.xml><?xml version="1.0" encoding="utf-8"?>
<p:tagLst xmlns:p="http://schemas.openxmlformats.org/presentationml/2006/main">
  <p:tag name="MH" val="20200601135543"/>
  <p:tag name="MH_LIBRARY" val="GRAPHIC"/>
  <p:tag name="MH_TYPE" val="Other"/>
  <p:tag name="MH_ORDER" val="6"/>
</p:tagLst>
</file>

<file path=ppt/tags/tag79.xml><?xml version="1.0" encoding="utf-8"?>
<p:tagLst xmlns:p="http://schemas.openxmlformats.org/presentationml/2006/main">
  <p:tag name="MH" val="20200724142132"/>
  <p:tag name="MH_LIBRARY" val="GRAPHIC"/>
  <p:tag name="MH_TYPE" val="Other"/>
  <p:tag name="MH_ORDER" val="5"/>
</p:tagLst>
</file>

<file path=ppt/tags/tag8.xml><?xml version="1.0" encoding="utf-8"?>
<p:tagLst xmlns:p="http://schemas.openxmlformats.org/presentationml/2006/main">
  <p:tag name="MH" val="20200809100308"/>
  <p:tag name="MH_LIBRARY" val="GRAPHIC"/>
  <p:tag name="MH_TYPE" val="Title"/>
  <p:tag name="MH_ORDER" val="1"/>
</p:tagLst>
</file>

<file path=ppt/tags/tag80.xml><?xml version="1.0" encoding="utf-8"?>
<p:tagLst xmlns:p="http://schemas.openxmlformats.org/presentationml/2006/main">
  <p:tag name="MH" val="20200724142132"/>
  <p:tag name="MH_LIBRARY" val="GRAPHIC"/>
  <p:tag name="MH_TYPE" val="Other"/>
  <p:tag name="MH_ORDER" val="6"/>
</p:tagLst>
</file>

<file path=ppt/tags/tag81.xml><?xml version="1.0" encoding="utf-8"?>
<p:tagLst xmlns:p="http://schemas.openxmlformats.org/presentationml/2006/main">
  <p:tag name="MH" val="20200724142132"/>
  <p:tag name="MH_LIBRARY" val="GRAPHIC"/>
  <p:tag name="MH_TYPE" val="Other"/>
  <p:tag name="MH_ORDER" val="9"/>
</p:tagLst>
</file>

<file path=ppt/tags/tag82.xml><?xml version="1.0" encoding="utf-8"?>
<p:tagLst xmlns:p="http://schemas.openxmlformats.org/presentationml/2006/main">
  <p:tag name="MH" val="20200601135543"/>
  <p:tag name="MH_LIBRARY" val="GRAPHIC"/>
  <p:tag name="MH_TYPE" val="SubTitle"/>
  <p:tag name="MH_ORDER" val="2"/>
</p:tagLst>
</file>

<file path=ppt/tags/tag83.xml><?xml version="1.0" encoding="utf-8"?>
<p:tagLst xmlns:p="http://schemas.openxmlformats.org/presentationml/2006/main">
  <p:tag name="MH" val="20200601135543"/>
  <p:tag name="MH_LIBRARY" val="GRAPHIC"/>
  <p:tag name="MH_TYPE" val="Text"/>
  <p:tag name="MH_ORDER" val="2"/>
</p:tagLst>
</file>

<file path=ppt/tags/tag84.xml><?xml version="1.0" encoding="utf-8"?>
<p:tagLst xmlns:p="http://schemas.openxmlformats.org/presentationml/2006/main">
  <p:tag name="MH" val="20200601135543"/>
  <p:tag name="MH_LIBRARY" val="GRAPHIC"/>
  <p:tag name="MH_TYPE" val="Text"/>
  <p:tag name="MH_ORDER" val="1"/>
</p:tagLst>
</file>

<file path=ppt/tags/tag85.xml><?xml version="1.0" encoding="utf-8"?>
<p:tagLst xmlns:p="http://schemas.openxmlformats.org/presentationml/2006/main">
  <p:tag name="MH" val="20200809102712"/>
  <p:tag name="MH_LIBRARY" val="GRAPHIC"/>
  <p:tag name="MH_TYPE" val="Other"/>
  <p:tag name="MH_ORDER" val="1"/>
</p:tagLst>
</file>

<file path=ppt/tags/tag86.xml><?xml version="1.0" encoding="utf-8"?>
<p:tagLst xmlns:p="http://schemas.openxmlformats.org/presentationml/2006/main">
  <p:tag name="MH" val="20200809102712"/>
  <p:tag name="MH_LIBRARY" val="GRAPHIC"/>
  <p:tag name="MH_TYPE" val="Other"/>
  <p:tag name="MH_ORDER" val="2"/>
</p:tagLst>
</file>

<file path=ppt/tags/tag87.xml><?xml version="1.0" encoding="utf-8"?>
<p:tagLst xmlns:p="http://schemas.openxmlformats.org/presentationml/2006/main">
  <p:tag name="MH" val="20200809102712"/>
  <p:tag name="MH_LIBRARY" val="GRAPHIC"/>
  <p:tag name="MH_TYPE" val="SubTitle"/>
  <p:tag name="MH_ORDER" val="2"/>
</p:tagLst>
</file>

<file path=ppt/tags/tag88.xml><?xml version="1.0" encoding="utf-8"?>
<p:tagLst xmlns:p="http://schemas.openxmlformats.org/presentationml/2006/main">
  <p:tag name="MH" val="20200809102712"/>
  <p:tag name="MH_LIBRARY" val="GRAPHIC"/>
  <p:tag name="MH_TYPE" val="Text"/>
  <p:tag name="MH_ORDER" val="2"/>
</p:tagLst>
</file>

<file path=ppt/tags/tag89.xml><?xml version="1.0" encoding="utf-8"?>
<p:tagLst xmlns:p="http://schemas.openxmlformats.org/presentationml/2006/main">
  <p:tag name="MH" val="20200809102712"/>
  <p:tag name="MH_LIBRARY" val="GRAPHIC"/>
  <p:tag name="MH_TYPE" val="Other"/>
  <p:tag name="MH_ORDER" val="3"/>
</p:tagLst>
</file>

<file path=ppt/tags/tag9.xml><?xml version="1.0" encoding="utf-8"?>
<p:tagLst xmlns:p="http://schemas.openxmlformats.org/presentationml/2006/main">
  <p:tag name="MH" val="20200809100308"/>
  <p:tag name="MH_LIBRARY" val="GRAPHIC"/>
  <p:tag name="MH_TYPE" val="SubTitle"/>
  <p:tag name="MH_ORDER" val="1"/>
</p:tagLst>
</file>

<file path=ppt/tags/tag90.xml><?xml version="1.0" encoding="utf-8"?>
<p:tagLst xmlns:p="http://schemas.openxmlformats.org/presentationml/2006/main">
  <p:tag name="MH" val="20200809102712"/>
  <p:tag name="MH_LIBRARY" val="GRAPHIC"/>
  <p:tag name="MH_TYPE" val="SubTitle"/>
  <p:tag name="MH_ORDER" val="1"/>
</p:tagLst>
</file>

<file path=ppt/tags/tag91.xml><?xml version="1.0" encoding="utf-8"?>
<p:tagLst xmlns:p="http://schemas.openxmlformats.org/presentationml/2006/main">
  <p:tag name="MH" val="20200809102712"/>
  <p:tag name="MH_LIBRARY" val="GRAPHIC"/>
  <p:tag name="MH_TYPE" val="Text"/>
  <p:tag name="MH_ORDER" val="1"/>
</p:tagLst>
</file>

<file path=ppt/tags/tag92.xml><?xml version="1.0" encoding="utf-8"?>
<p:tagLst xmlns:p="http://schemas.openxmlformats.org/presentationml/2006/main">
  <p:tag name="MH" val="20200809102712"/>
  <p:tag name="MH_LIBRARY" val="GRAPHIC"/>
  <p:tag name="MH_TYPE" val="Other"/>
  <p:tag name="MH_ORDER" val="4"/>
</p:tagLst>
</file>

<file path=ppt/tags/tag93.xml><?xml version="1.0" encoding="utf-8"?>
<p:tagLst xmlns:p="http://schemas.openxmlformats.org/presentationml/2006/main">
  <p:tag name="MH" val="20200809102712"/>
  <p:tag name="MH_LIBRARY" val="GRAPHIC"/>
  <p:tag name="MH_TYPE" val="Other"/>
  <p:tag name="MH_ORDER" val="5"/>
</p:tagLst>
</file>

<file path=ppt/tags/tag94.xml><?xml version="1.0" encoding="utf-8"?>
<p:tagLst xmlns:p="http://schemas.openxmlformats.org/presentationml/2006/main">
  <p:tag name="MH" val="20200724141106"/>
  <p:tag name="MH_LIBRARY" val="GRAPHIC"/>
  <p:tag name="MH_TYPE" val="Other"/>
  <p:tag name="MH_ORDER" val="1"/>
</p:tagLst>
</file>

<file path=ppt/tags/tag95.xml><?xml version="1.0" encoding="utf-8"?>
<p:tagLst xmlns:p="http://schemas.openxmlformats.org/presentationml/2006/main">
  <p:tag name="MH" val="20200724141106"/>
  <p:tag name="MH_LIBRARY" val="GRAPHIC"/>
  <p:tag name="MH_TYPE" val="Desc"/>
  <p:tag name="MH_ORDER" val="1"/>
</p:tagLst>
</file>

<file path=ppt/tags/tag96.xml><?xml version="1.0" encoding="utf-8"?>
<p:tagLst xmlns:p="http://schemas.openxmlformats.org/presentationml/2006/main">
  <p:tag name="MH" val="20200724141106"/>
  <p:tag name="MH_LIBRARY" val="GRAPHIC"/>
  <p:tag name="MH_TYPE" val="Other"/>
  <p:tag name="MH_ORDER" val="2"/>
</p:tagLst>
</file>

<file path=ppt/tags/tag97.xml><?xml version="1.0" encoding="utf-8"?>
<p:tagLst xmlns:p="http://schemas.openxmlformats.org/presentationml/2006/main">
  <p:tag name="MH" val="20200713124552"/>
  <p:tag name="MH_LIBRARY" val="GRAPHIC"/>
  <p:tag name="MH_TYPE" val="Other"/>
  <p:tag name="MH_ORDER" val="1"/>
</p:tagLst>
</file>

<file path=ppt/tags/tag98.xml><?xml version="1.0" encoding="utf-8"?>
<p:tagLst xmlns:p="http://schemas.openxmlformats.org/presentationml/2006/main">
  <p:tag name="MH" val="20200713124552"/>
  <p:tag name="MH_LIBRARY" val="GRAPHIC"/>
  <p:tag name="MH_TYPE" val="Other"/>
  <p:tag name="MH_ORDER" val="2"/>
</p:tagLst>
</file>

<file path=ppt/tags/tag99.xml><?xml version="1.0" encoding="utf-8"?>
<p:tagLst xmlns:p="http://schemas.openxmlformats.org/presentationml/2006/main">
  <p:tag name="MH" val="20200713124552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8323</Words>
  <Application>WPS 演示</Application>
  <PresentationFormat>全屏显示(4:3)</PresentationFormat>
  <Paragraphs>1747</Paragraphs>
  <Slides>84</Slides>
  <Notes>84</Notes>
  <HiddenSlides>0</HiddenSlides>
  <MMClips>0</MMClips>
  <ScaleCrop>false</ScaleCrop>
  <HeadingPairs>
    <vt:vector size="8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116" baseType="lpstr">
      <vt:lpstr>Arial</vt:lpstr>
      <vt:lpstr>宋体</vt:lpstr>
      <vt:lpstr>Wingdings</vt:lpstr>
      <vt:lpstr>华文行楷</vt:lpstr>
      <vt:lpstr>微软雅黑</vt:lpstr>
      <vt:lpstr>华文楷体</vt:lpstr>
      <vt:lpstr>楷体</vt:lpstr>
      <vt:lpstr>等线</vt:lpstr>
      <vt:lpstr>华文隶书</vt:lpstr>
      <vt:lpstr>Arial Unicode MS</vt:lpstr>
      <vt:lpstr>Calibri</vt:lpstr>
      <vt:lpstr>Times New Roman</vt:lpstr>
      <vt:lpstr>Calibri</vt:lpstr>
      <vt:lpstr>Tahoma</vt:lpstr>
      <vt:lpstr>楷体_GB2312</vt:lpstr>
      <vt:lpstr>新宋体</vt:lpstr>
      <vt:lpstr>等线 Light</vt:lpstr>
      <vt:lpstr>Calibri Light</vt:lpstr>
      <vt:lpstr>Arial</vt:lpstr>
      <vt:lpstr>Tahoma</vt:lpstr>
      <vt:lpstr>楷体_GB2312</vt:lpstr>
      <vt:lpstr>黑体</vt:lpstr>
      <vt:lpstr>Agency FB</vt:lpstr>
      <vt:lpstr>Bauhaus 93</vt:lpstr>
      <vt:lpstr>Verdana</vt:lpstr>
      <vt:lpstr>Arial Narrow</vt:lpstr>
      <vt:lpstr>幼圆</vt:lpstr>
      <vt:lpstr>Tempus Sans ITC</vt:lpstr>
      <vt:lpstr>Adobe Gothic Std B</vt:lpstr>
      <vt:lpstr>MS UI Gothic</vt:lpstr>
      <vt:lpstr>1_Office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刘皓月</cp:lastModifiedBy>
  <cp:revision>1239</cp:revision>
  <dcterms:created xsi:type="dcterms:W3CDTF">2018-07-22T02:36:00Z</dcterms:created>
  <dcterms:modified xsi:type="dcterms:W3CDTF">2020-08-14T03:04:11Z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