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723" r:id="rId4"/>
    <p:sldId id="720" r:id="rId5"/>
    <p:sldId id="724" r:id="rId6"/>
    <p:sldId id="725" r:id="rId7"/>
    <p:sldId id="727" r:id="rId8"/>
    <p:sldId id="729" r:id="rId9"/>
    <p:sldId id="730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9900"/>
    <a:srgbClr val="ED7D31"/>
    <a:srgbClr val="4472C4"/>
    <a:srgbClr val="0563C1"/>
    <a:srgbClr val="2F5597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6046" autoAdjust="0"/>
  </p:normalViewPr>
  <p:slideViewPr>
    <p:cSldViewPr snapToGrid="0" showGuides="1">
      <p:cViewPr varScale="1">
        <p:scale>
          <a:sx n="110" d="100"/>
          <a:sy n="110" d="100"/>
        </p:scale>
        <p:origin x="139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9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9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0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6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1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6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2D4A-7916-4EA7-98F3-4A62AB60BF29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7E0B-3B9F-4B37-9DA2-ED2708012EE3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2CC-1108-4B70-9BC3-09B55C4A5343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8A65-164E-49A1-B5FA-4237CF23D580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0A52-8F1A-4292-8ACE-45A92007FF35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7851-6EBE-4126-ACF5-FFBE3C22FF79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FA76-945C-4A0B-829A-B3F78E6D1EAB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3796-B962-4A03-A7F7-45F9A6DE369F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31D6-2F3F-4C77-B3DB-8DBE7BBF4BEC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9A54-BCB9-48D1-97E1-CA144AEEBB7B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8393-C9CD-46B7-BAC4-BD88E6FCCFE5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8B1C-581B-45EE-9AFC-E60740176534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image" Target="../media/image8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.jpeg"/><Relationship Id="rId5" Type="http://schemas.openxmlformats.org/officeDocument/2006/relationships/tags" Target="../tags/tag14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6.png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image" Target="../media/image1.jpeg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课程介绍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53FC13-1659-4850-B329-0695A0EA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500B9CC-620B-4728-B037-19303720751D}" type="datetime1">
              <a:rPr lang="zh-CN" altLang="en-US" sz="1400" smtClean="0">
                <a:solidFill>
                  <a:schemeClr val="tx1"/>
                </a:solidFill>
              </a:rPr>
              <a:t>2020/5/27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76" y="2350019"/>
            <a:ext cx="197929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椭圆 12"/>
          <p:cNvSpPr/>
          <p:nvPr/>
        </p:nvSpPr>
        <p:spPr>
          <a:xfrm>
            <a:off x="414238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42382" y="271858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42382" y="366772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31055" y="3537582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教学特点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08195" y="1649092"/>
            <a:ext cx="2545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08229" y="2596200"/>
            <a:ext cx="339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学习目的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136032" y="460371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24705" y="4473572"/>
            <a:ext cx="209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教学安排</a:t>
            </a:r>
          </a:p>
        </p:txBody>
      </p:sp>
      <p:sp>
        <p:nvSpPr>
          <p:cNvPr id="9" name="椭圆 8"/>
          <p:cNvSpPr/>
          <p:nvPr/>
        </p:nvSpPr>
        <p:spPr>
          <a:xfrm>
            <a:off x="4144922" y="549271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33595" y="5362572"/>
            <a:ext cx="242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成绩分布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一、课程主要内容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FB34F0-7C6E-403D-81C7-6582E54D2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97" y="3659498"/>
            <a:ext cx="4690427" cy="307969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849740B-A926-4E22-BFD7-FE55E78A907C}"/>
              </a:ext>
            </a:extLst>
          </p:cNvPr>
          <p:cNvGrpSpPr/>
          <p:nvPr/>
        </p:nvGrpSpPr>
        <p:grpSpPr>
          <a:xfrm>
            <a:off x="371475" y="1269461"/>
            <a:ext cx="8735948" cy="2901443"/>
            <a:chOff x="371475" y="1269461"/>
            <a:chExt cx="8735948" cy="2901443"/>
          </a:xfrm>
        </p:grpSpPr>
        <p:sp>
          <p:nvSpPr>
            <p:cNvPr id="27" name="MH_Other_3">
              <a:extLst>
                <a:ext uri="{FF2B5EF4-FFF2-40B4-BE49-F238E27FC236}">
                  <a16:creationId xmlns:a16="http://schemas.microsoft.com/office/drawing/2014/main" id="{F99C7A0E-FC06-44E3-B933-1BA6E12FBCC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838450" y="1484469"/>
              <a:ext cx="6268973" cy="2686435"/>
            </a:xfrm>
            <a:prstGeom prst="rect">
              <a:avLst/>
            </a:prstGeom>
            <a:gradFill>
              <a:gsLst>
                <a:gs pos="70000">
                  <a:srgbClr val="454545"/>
                </a:gs>
                <a:gs pos="32000">
                  <a:srgbClr val="2D2D2D">
                    <a:lumMod val="100000"/>
                  </a:srgbClr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</a:gsLst>
              <a:lin ang="5400000" scaled="1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5" name="MH_Other_2">
              <a:extLst>
                <a:ext uri="{FF2B5EF4-FFF2-40B4-BE49-F238E27FC236}">
                  <a16:creationId xmlns:a16="http://schemas.microsoft.com/office/drawing/2014/main" id="{F020DBAF-BF9C-4C57-89A5-3FB105E47CB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71475" y="1269461"/>
              <a:ext cx="8319248" cy="2473863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MH_Other_5">
              <a:extLst>
                <a:ext uri="{FF2B5EF4-FFF2-40B4-BE49-F238E27FC236}">
                  <a16:creationId xmlns:a16="http://schemas.microsoft.com/office/drawing/2014/main" id="{775D05AC-B7E2-4FEC-B2D2-B9F933C67866}"/>
                </a:ext>
              </a:extLst>
            </p:cNvPr>
            <p:cNvCxnSpPr>
              <a:cxnSpLocks/>
            </p:cNvCxnSpPr>
            <p:nvPr>
              <p:custDataLst>
                <p:tags r:id="rId3"/>
              </p:custDataLst>
            </p:nvPr>
          </p:nvCxnSpPr>
          <p:spPr>
            <a:xfrm>
              <a:off x="831404" y="2152969"/>
              <a:ext cx="4924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4">
              <a:extLst>
                <a:ext uri="{FF2B5EF4-FFF2-40B4-BE49-F238E27FC236}">
                  <a16:creationId xmlns:a16="http://schemas.microsoft.com/office/drawing/2014/main" id="{3B417ECA-6D3A-44D7-97D3-B9054B1CFF11}"/>
                </a:ext>
              </a:extLst>
            </p:cNvPr>
            <p:cNvSpPr txBox="1"/>
            <p:nvPr/>
          </p:nvSpPr>
          <p:spPr>
            <a:xfrm>
              <a:off x="726629" y="1522569"/>
              <a:ext cx="6164580" cy="5084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讨论计算机单机系统的硬件组成</a:t>
              </a:r>
              <a:endPara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0" name="Text Box 5">
            <a:extLst>
              <a:ext uri="{FF2B5EF4-FFF2-40B4-BE49-F238E27FC236}">
                <a16:creationId xmlns:a16="http://schemas.microsoft.com/office/drawing/2014/main" id="{AB849E48-3AB5-4ADB-BA1D-673BAC7F2705}"/>
              </a:ext>
            </a:extLst>
          </p:cNvPr>
          <p:cNvSpPr txBox="1"/>
          <p:nvPr/>
        </p:nvSpPr>
        <p:spPr>
          <a:xfrm>
            <a:off x="726629" y="2251904"/>
            <a:ext cx="7494271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即五大功能部件的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工作原理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逻辑实现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设计方法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及相互连接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构成整机的方法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C769E-736E-48FD-AE78-AEB41E72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4A4-78D0-4FA9-85E5-E1F1969F9701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DF8DF-1BB1-45AE-A623-071EBDC6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EA92121-CA7C-42AF-9B7D-26F0F443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一、课程主要内容</a:t>
            </a:r>
          </a:p>
        </p:txBody>
      </p:sp>
      <p:pic>
        <p:nvPicPr>
          <p:cNvPr id="1026" name="Picture 2" descr="https://timgsa.baidu.com/timg?image&amp;quality=80&amp;size=b9999_10000&amp;sec=1590132651270&amp;di=cb5ba8f933017dfd28597220d269fbb1&amp;imgtype=0&amp;src=http%3A%2F%2Fbenyouhuifile.it168.com%2Fforum%2F201210%2F05%2F081416s8dgs8zgb85ylraz.jpg">
            <a:extLst>
              <a:ext uri="{FF2B5EF4-FFF2-40B4-BE49-F238E27FC236}">
                <a16:creationId xmlns:a16="http://schemas.microsoft.com/office/drawing/2014/main" id="{159EB639-3B9D-42AE-88F6-FF7BB41B4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340987"/>
            <a:ext cx="3480086" cy="283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3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27" name="MH_Other_3">
            <a:extLst>
              <a:ext uri="{FF2B5EF4-FFF2-40B4-BE49-F238E27FC236}">
                <a16:creationId xmlns:a16="http://schemas.microsoft.com/office/drawing/2014/main" id="{F99C7A0E-FC06-44E3-B933-1BA6E12FBCC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75118" y="3455751"/>
            <a:ext cx="4618192" cy="3015327"/>
          </a:xfrm>
          <a:prstGeom prst="rect">
            <a:avLst/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5" name="MH_Other_2">
            <a:extLst>
              <a:ext uri="{FF2B5EF4-FFF2-40B4-BE49-F238E27FC236}">
                <a16:creationId xmlns:a16="http://schemas.microsoft.com/office/drawing/2014/main" id="{F020DBAF-BF9C-4C57-89A5-3FB105E47CB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887473" y="1345661"/>
            <a:ext cx="4837428" cy="467196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MH_Other_5">
            <a:extLst>
              <a:ext uri="{FF2B5EF4-FFF2-40B4-BE49-F238E27FC236}">
                <a16:creationId xmlns:a16="http://schemas.microsoft.com/office/drawing/2014/main" id="{775D05AC-B7E2-4FEC-B2D2-B9F933C67866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flipV="1">
            <a:off x="4138618" y="2340987"/>
            <a:ext cx="4100607" cy="2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4">
            <a:extLst>
              <a:ext uri="{FF2B5EF4-FFF2-40B4-BE49-F238E27FC236}">
                <a16:creationId xmlns:a16="http://schemas.microsoft.com/office/drawing/2014/main" id="{3B417ECA-6D3A-44D7-97D3-B9054B1CFF11}"/>
              </a:ext>
            </a:extLst>
          </p:cNvPr>
          <p:cNvSpPr txBox="1"/>
          <p:nvPr/>
        </p:nvSpPr>
        <p:spPr>
          <a:xfrm>
            <a:off x="4057650" y="1687669"/>
            <a:ext cx="4171950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强调两个层次的整机概念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AB849E48-3AB5-4ADB-BA1D-673BAC7F2705}"/>
              </a:ext>
            </a:extLst>
          </p:cNvPr>
          <p:cNvSpPr txBox="1"/>
          <p:nvPr/>
        </p:nvSpPr>
        <p:spPr>
          <a:xfrm>
            <a:off x="4057650" y="2457358"/>
            <a:ext cx="4457700" cy="3222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整机概念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硬件系统整机概念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紧紧抓住各部件之间的信息传送方式和传送途径。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日期占位符 40">
            <a:extLst>
              <a:ext uri="{FF2B5EF4-FFF2-40B4-BE49-F238E27FC236}">
                <a16:creationId xmlns:a16="http://schemas.microsoft.com/office/drawing/2014/main" id="{90FC092E-4F0A-4F67-9844-EAB168A4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0C74-890D-47CE-A6B9-8A98C210A80C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2" name="页脚占位符 41">
            <a:extLst>
              <a:ext uri="{FF2B5EF4-FFF2-40B4-BE49-F238E27FC236}">
                <a16:creationId xmlns:a16="http://schemas.microsoft.com/office/drawing/2014/main" id="{F18B82D4-E595-43B1-9FFB-DBD31FB7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43" name="灯片编号占位符 42">
            <a:extLst>
              <a:ext uri="{FF2B5EF4-FFF2-40B4-BE49-F238E27FC236}">
                <a16:creationId xmlns:a16="http://schemas.microsoft.com/office/drawing/2014/main" id="{28360EE0-0792-4BC6-9E65-880E166F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二、学习目的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pic>
        <p:nvPicPr>
          <p:cNvPr id="2050" name="Picture 2" descr="https://ss1.bdstatic.com/70cFuXSh_Q1YnxGkpoWK1HF6hhy/it/u=2768806252,7973689&amp;fm=26&amp;gp=0.jpg">
            <a:extLst>
              <a:ext uri="{FF2B5EF4-FFF2-40B4-BE49-F238E27FC236}">
                <a16:creationId xmlns:a16="http://schemas.microsoft.com/office/drawing/2014/main" id="{161DE9D2-6F11-4AD5-A628-981B7570C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866" y="2306368"/>
            <a:ext cx="4001036" cy="257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H_Other_3">
            <a:extLst>
              <a:ext uri="{FF2B5EF4-FFF2-40B4-BE49-F238E27FC236}">
                <a16:creationId xmlns:a16="http://schemas.microsoft.com/office/drawing/2014/main" id="{F99C7A0E-FC06-44E3-B933-1BA6E12FBCC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52500" y="1894881"/>
            <a:ext cx="4762500" cy="3424351"/>
          </a:xfrm>
          <a:prstGeom prst="parallelogram">
            <a:avLst>
              <a:gd name="adj" fmla="val 19946"/>
            </a:avLst>
          </a:prstGeom>
          <a:gradFill>
            <a:gsLst>
              <a:gs pos="70000">
                <a:srgbClr val="454545"/>
              </a:gs>
              <a:gs pos="32000">
                <a:srgbClr val="2D2D2D">
                  <a:lumMod val="100000"/>
                </a:srgbClr>
              </a:gs>
              <a:gs pos="0">
                <a:srgbClr val="000000">
                  <a:lumMod val="80000"/>
                  <a:lumOff val="20000"/>
                </a:srgbClr>
              </a:gs>
              <a:gs pos="100000">
                <a:srgbClr val="000000">
                  <a:lumMod val="80000"/>
                  <a:lumOff val="20000"/>
                </a:srgbClr>
              </a:gs>
            </a:gsLst>
            <a:lin ang="5400000" scaled="1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5" name="MH_Other_2">
            <a:extLst>
              <a:ext uri="{FF2B5EF4-FFF2-40B4-BE49-F238E27FC236}">
                <a16:creationId xmlns:a16="http://schemas.microsoft.com/office/drawing/2014/main" id="{F020DBAF-BF9C-4C57-89A5-3FB105E47CB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6856" y="1904406"/>
            <a:ext cx="5290644" cy="3424351"/>
          </a:xfrm>
          <a:prstGeom prst="parallelogram">
            <a:avLst>
              <a:gd name="adj" fmla="val 2277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AB849E48-3AB5-4ADB-BA1D-673BAC7F2705}"/>
              </a:ext>
            </a:extLst>
          </p:cNvPr>
          <p:cNvSpPr txBox="1"/>
          <p:nvPr/>
        </p:nvSpPr>
        <p:spPr>
          <a:xfrm>
            <a:off x="737640" y="2480993"/>
            <a:ext cx="4177260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为培养同学们在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计算机系统方面的能力打下坚实的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FF4C09-DB65-4C9F-9688-A4F7FE75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05C5-1967-468A-AC8D-06638A4E0831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C1EA1C-7260-4080-B7C5-5ADE0740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E7DD8E-529F-4B4C-8B57-D9FDB661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4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三、教学特点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548D44F-4A64-4E2D-951C-2CB956EF8D43}"/>
              </a:ext>
            </a:extLst>
          </p:cNvPr>
          <p:cNvGrpSpPr/>
          <p:nvPr/>
        </p:nvGrpSpPr>
        <p:grpSpPr>
          <a:xfrm>
            <a:off x="1295400" y="2290762"/>
            <a:ext cx="6267450" cy="1009651"/>
            <a:chOff x="1295400" y="2290762"/>
            <a:chExt cx="6267450" cy="1009651"/>
          </a:xfrm>
        </p:grpSpPr>
        <p:sp>
          <p:nvSpPr>
            <p:cNvPr id="12" name="MH_Other_1">
              <a:extLst>
                <a:ext uri="{FF2B5EF4-FFF2-40B4-BE49-F238E27FC236}">
                  <a16:creationId xmlns:a16="http://schemas.microsoft.com/office/drawing/2014/main" id="{E2A34B2A-559F-4554-83FC-C73EF2B8A3D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430338" y="2430463"/>
              <a:ext cx="704850" cy="730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MH_Other_2">
              <a:extLst>
                <a:ext uri="{FF2B5EF4-FFF2-40B4-BE49-F238E27FC236}">
                  <a16:creationId xmlns:a16="http://schemas.microsoft.com/office/drawing/2014/main" id="{98074952-6EAD-494E-B8DC-39DED44CF9A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5400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F2A22AFF-F380-4DAE-900A-D4AA789B4BE4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54275" y="2290762"/>
              <a:ext cx="51085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以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模型机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为背景讨论基本原理，适当辐射实用机型。</a:t>
              </a:r>
            </a:p>
          </p:txBody>
        </p:sp>
        <p:sp>
          <p:nvSpPr>
            <p:cNvPr id="20" name="MH_Other_5">
              <a:extLst>
                <a:ext uri="{FF2B5EF4-FFF2-40B4-BE49-F238E27FC236}">
                  <a16:creationId xmlns:a16="http://schemas.microsoft.com/office/drawing/2014/main" id="{A7722EC1-779B-4457-B7CE-4D33908EACDD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577975" y="2600325"/>
              <a:ext cx="398463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9CF5593-B07D-42CA-9898-96FF1CC23BE8}"/>
              </a:ext>
            </a:extLst>
          </p:cNvPr>
          <p:cNvGrpSpPr/>
          <p:nvPr/>
        </p:nvGrpSpPr>
        <p:grpSpPr>
          <a:xfrm>
            <a:off x="1295400" y="4071938"/>
            <a:ext cx="6267450" cy="1009650"/>
            <a:chOff x="1295400" y="4071938"/>
            <a:chExt cx="6267450" cy="1009650"/>
          </a:xfrm>
        </p:grpSpPr>
        <p:sp>
          <p:nvSpPr>
            <p:cNvPr id="16" name="MH_Other_3">
              <a:extLst>
                <a:ext uri="{FF2B5EF4-FFF2-40B4-BE49-F238E27FC236}">
                  <a16:creationId xmlns:a16="http://schemas.microsoft.com/office/drawing/2014/main" id="{636235A3-4382-4125-98A5-4EF75E6ABFF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430338" y="4211638"/>
              <a:ext cx="704850" cy="730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MH_Other_4">
              <a:extLst>
                <a:ext uri="{FF2B5EF4-FFF2-40B4-BE49-F238E27FC236}">
                  <a16:creationId xmlns:a16="http://schemas.microsoft.com/office/drawing/2014/main" id="{D69A1BC1-DDC8-4F5B-AF0A-6B0CC37FD5C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295400" y="4071938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MH_SubTitle_2">
              <a:extLst>
                <a:ext uri="{FF2B5EF4-FFF2-40B4-BE49-F238E27FC236}">
                  <a16:creationId xmlns:a16="http://schemas.microsoft.com/office/drawing/2014/main" id="{057CAA4F-83E4-476D-842A-1C0622F92830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54275" y="4071938"/>
              <a:ext cx="5108575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讨论硬件组成时，在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寄存器级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进行分析。</a:t>
              </a:r>
            </a:p>
          </p:txBody>
        </p:sp>
        <p:sp>
          <p:nvSpPr>
            <p:cNvPr id="23" name="MH_Other_6">
              <a:extLst>
                <a:ext uri="{FF2B5EF4-FFF2-40B4-BE49-F238E27FC236}">
                  <a16:creationId xmlns:a16="http://schemas.microsoft.com/office/drawing/2014/main" id="{94E68D2A-B5C6-4760-A8ED-31B241B9AD9B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595438" y="4379913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E178A-8D69-47F3-A891-31D7A4C8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5B36-A958-4B32-824F-342B4084B708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49A3C-108E-4E15-B6A7-ECBB1510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78C0E-BD70-4135-8E92-86466461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四、教学安排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cxnSp>
        <p:nvCxnSpPr>
          <p:cNvPr id="82" name="MH_Other_5">
            <a:extLst>
              <a:ext uri="{FF2B5EF4-FFF2-40B4-BE49-F238E27FC236}">
                <a16:creationId xmlns:a16="http://schemas.microsoft.com/office/drawing/2014/main" id="{4CB051FD-7A81-4D3E-AD9C-EA028EFCB9D9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70560" y="2093946"/>
            <a:ext cx="7543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5">
            <a:extLst>
              <a:ext uri="{FF2B5EF4-FFF2-40B4-BE49-F238E27FC236}">
                <a16:creationId xmlns:a16="http://schemas.microsoft.com/office/drawing/2014/main" id="{B1D55296-83FE-43E9-A924-07B1F10636F8}"/>
              </a:ext>
            </a:extLst>
          </p:cNvPr>
          <p:cNvSpPr txBox="1"/>
          <p:nvPr/>
        </p:nvSpPr>
        <p:spPr>
          <a:xfrm>
            <a:off x="2869978" y="2212754"/>
            <a:ext cx="3422646" cy="3869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第一章 概论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第二张 信息的表示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第三章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子系统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第四章 存储系统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第五章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子系统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第六章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3ECEFE-C814-456A-9ECA-9D452C46F041}"/>
              </a:ext>
            </a:extLst>
          </p:cNvPr>
          <p:cNvGrpSpPr/>
          <p:nvPr/>
        </p:nvGrpSpPr>
        <p:grpSpPr>
          <a:xfrm>
            <a:off x="2266950" y="1227535"/>
            <a:ext cx="6759575" cy="614362"/>
            <a:chOff x="2266950" y="1227535"/>
            <a:chExt cx="6759575" cy="614362"/>
          </a:xfrm>
        </p:grpSpPr>
        <p:sp>
          <p:nvSpPr>
            <p:cNvPr id="27" name="MH_Text_1">
              <a:extLst>
                <a:ext uri="{FF2B5EF4-FFF2-40B4-BE49-F238E27FC236}">
                  <a16:creationId xmlns:a16="http://schemas.microsoft.com/office/drawing/2014/main" id="{57557DD6-4596-4152-B974-017F2A15700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66950" y="1227535"/>
              <a:ext cx="6759575" cy="61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457200" lvl="1" indent="0">
                <a:buNone/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CPU  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主机     计算机硬件系统 </a:t>
              </a: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164651E1-4A00-413B-9574-F3ABF4454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023" y="1534716"/>
              <a:ext cx="5334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AFBEC0B2-60D6-443A-86FB-27906BBC6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500" y="1534716"/>
              <a:ext cx="5334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MH_SubTitle_1">
            <a:extLst>
              <a:ext uri="{FF2B5EF4-FFF2-40B4-BE49-F238E27FC236}">
                <a16:creationId xmlns:a16="http://schemas.microsoft.com/office/drawing/2014/main" id="{A126C97D-14A0-4450-9E64-D070427E23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6643" y="1222246"/>
            <a:ext cx="1927007" cy="655637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教学思路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7166FDD7-4792-477A-AD57-25C320FF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C47B-5FDB-4976-B6D8-E90CC07F6DE9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DA7FEFAE-E42A-4AFD-B0C8-F8A9B6B3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2D24EB1-7DB1-4F7E-9B22-0A9F8872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3487272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五、成绩分布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3484890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3A7FD05-FBA8-4932-AD35-06127DCF9B9E}"/>
              </a:ext>
            </a:extLst>
          </p:cNvPr>
          <p:cNvGrpSpPr/>
          <p:nvPr/>
        </p:nvGrpSpPr>
        <p:grpSpPr>
          <a:xfrm>
            <a:off x="2117725" y="1233873"/>
            <a:ext cx="4602733" cy="655637"/>
            <a:chOff x="2117725" y="1233873"/>
            <a:chExt cx="4602733" cy="655637"/>
          </a:xfrm>
        </p:grpSpPr>
        <p:sp>
          <p:nvSpPr>
            <p:cNvPr id="33" name="MH_Other_7">
              <a:extLst>
                <a:ext uri="{FF2B5EF4-FFF2-40B4-BE49-F238E27FC236}">
                  <a16:creationId xmlns:a16="http://schemas.microsoft.com/office/drawing/2014/main" id="{E6BD60DA-D8A6-4E68-9D24-CF2EAEE36E2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V="1">
              <a:off x="3997325" y="1787910"/>
              <a:ext cx="109538" cy="10160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MH_Other_8">
              <a:extLst>
                <a:ext uri="{FF2B5EF4-FFF2-40B4-BE49-F238E27FC236}">
                  <a16:creationId xmlns:a16="http://schemas.microsoft.com/office/drawing/2014/main" id="{6B15E4F2-5792-4DC6-8701-E6AB107E8D5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997325" y="1233873"/>
              <a:ext cx="109538" cy="10160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MH_Other_9">
              <a:extLst>
                <a:ext uri="{FF2B5EF4-FFF2-40B4-BE49-F238E27FC236}">
                  <a16:creationId xmlns:a16="http://schemas.microsoft.com/office/drawing/2014/main" id="{639EF5FC-54C9-4DB1-BEC0-B3D6C9E7940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159125" y="1233873"/>
              <a:ext cx="2108200" cy="655637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chemeClr val="bg1">
                <a:lumMod val="65000"/>
              </a:schemeClr>
            </a:solidFill>
            <a:ln w="635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MH_SubTitle_1">
              <a:extLst>
                <a:ext uri="{FF2B5EF4-FFF2-40B4-BE49-F238E27FC236}">
                  <a16:creationId xmlns:a16="http://schemas.microsoft.com/office/drawing/2014/main" id="{834AF736-3A56-421F-BBC9-4B2928EF409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117725" y="1233873"/>
              <a:ext cx="1879600" cy="65563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出勤作业</a:t>
              </a:r>
            </a:p>
          </p:txBody>
        </p:sp>
        <p:sp>
          <p:nvSpPr>
            <p:cNvPr id="37" name="MH_Text_1">
              <a:extLst>
                <a:ext uri="{FF2B5EF4-FFF2-40B4-BE49-F238E27FC236}">
                  <a16:creationId xmlns:a16="http://schemas.microsoft.com/office/drawing/2014/main" id="{365C6459-34CA-436D-830D-3EE5248222EF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63120" y="1274739"/>
              <a:ext cx="1557338" cy="61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457200" lvl="1" indent="0">
                <a:buNone/>
              </a:pPr>
              <a:r>
                <a:rPr lang="en-US" altLang="zh-CN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DCFD92-8F7E-4D4C-8131-3AFFB196619A}"/>
              </a:ext>
            </a:extLst>
          </p:cNvPr>
          <p:cNvGrpSpPr/>
          <p:nvPr/>
        </p:nvGrpSpPr>
        <p:grpSpPr>
          <a:xfrm>
            <a:off x="2117725" y="2378460"/>
            <a:ext cx="4602733" cy="655638"/>
            <a:chOff x="2117725" y="2378460"/>
            <a:chExt cx="4602733" cy="655638"/>
          </a:xfrm>
        </p:grpSpPr>
        <p:sp>
          <p:nvSpPr>
            <p:cNvPr id="17" name="MH_Other_1">
              <a:extLst>
                <a:ext uri="{FF2B5EF4-FFF2-40B4-BE49-F238E27FC236}">
                  <a16:creationId xmlns:a16="http://schemas.microsoft.com/office/drawing/2014/main" id="{9C98931F-151F-4D72-AAC2-A3E2B2600C3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flipV="1">
              <a:off x="3997325" y="2932498"/>
              <a:ext cx="109538" cy="101600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F9FEA9BC-E00C-4488-8AAE-93427242FA3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997325" y="2378460"/>
              <a:ext cx="109538" cy="101600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MH_Other_5">
              <a:extLst>
                <a:ext uri="{FF2B5EF4-FFF2-40B4-BE49-F238E27FC236}">
                  <a16:creationId xmlns:a16="http://schemas.microsoft.com/office/drawing/2014/main" id="{0376CEE7-7B6C-4EE8-B78D-D20B7403DF5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159125" y="2378460"/>
              <a:ext cx="2108200" cy="655638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chemeClr val="bg1">
                <a:lumMod val="65000"/>
              </a:schemeClr>
            </a:solidFill>
            <a:ln w="635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5" name="MH_SubTitle_2">
              <a:extLst>
                <a:ext uri="{FF2B5EF4-FFF2-40B4-BE49-F238E27FC236}">
                  <a16:creationId xmlns:a16="http://schemas.microsoft.com/office/drawing/2014/main" id="{F97F92A8-21B5-4064-B75C-E7758FE4350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117725" y="2378460"/>
              <a:ext cx="1879600" cy="655638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半  期</a:t>
              </a:r>
            </a:p>
          </p:txBody>
        </p:sp>
        <p:sp>
          <p:nvSpPr>
            <p:cNvPr id="51" name="MH_Text_1">
              <a:extLst>
                <a:ext uri="{FF2B5EF4-FFF2-40B4-BE49-F238E27FC236}">
                  <a16:creationId xmlns:a16="http://schemas.microsoft.com/office/drawing/2014/main" id="{8CDDFA12-9321-4814-AE13-25138D861158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163120" y="2387576"/>
              <a:ext cx="1557338" cy="61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457200" lvl="1" indent="0">
                <a:buNone/>
              </a:pPr>
              <a:r>
                <a:rPr lang="en-US" altLang="zh-CN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DEF6E6D-9D77-4A79-B22D-4667F67D7A3C}"/>
              </a:ext>
            </a:extLst>
          </p:cNvPr>
          <p:cNvGrpSpPr/>
          <p:nvPr/>
        </p:nvGrpSpPr>
        <p:grpSpPr>
          <a:xfrm>
            <a:off x="2117725" y="3551623"/>
            <a:ext cx="4602733" cy="655637"/>
            <a:chOff x="2117725" y="3551623"/>
            <a:chExt cx="4602733" cy="655637"/>
          </a:xfrm>
        </p:grpSpPr>
        <p:sp>
          <p:nvSpPr>
            <p:cNvPr id="19" name="MH_Other_3">
              <a:extLst>
                <a:ext uri="{FF2B5EF4-FFF2-40B4-BE49-F238E27FC236}">
                  <a16:creationId xmlns:a16="http://schemas.microsoft.com/office/drawing/2014/main" id="{DAF2E22B-5864-49AC-BABF-038E0455E6C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V="1">
              <a:off x="3997325" y="4105660"/>
              <a:ext cx="109538" cy="101600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MH_Other_4">
              <a:extLst>
                <a:ext uri="{FF2B5EF4-FFF2-40B4-BE49-F238E27FC236}">
                  <a16:creationId xmlns:a16="http://schemas.microsoft.com/office/drawing/2014/main" id="{265C8EF4-4966-49A1-AEC7-4B37D838759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997325" y="3551623"/>
              <a:ext cx="109538" cy="101600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MH_Other_6">
              <a:extLst>
                <a:ext uri="{FF2B5EF4-FFF2-40B4-BE49-F238E27FC236}">
                  <a16:creationId xmlns:a16="http://schemas.microsoft.com/office/drawing/2014/main" id="{4422D634-3C05-41A3-8119-13A68FF69B5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159125" y="3551623"/>
              <a:ext cx="2108200" cy="655637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chemeClr val="bg1">
                <a:lumMod val="65000"/>
              </a:schemeClr>
            </a:solidFill>
            <a:ln w="635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MH_SubTitle_3">
              <a:extLst>
                <a:ext uri="{FF2B5EF4-FFF2-40B4-BE49-F238E27FC236}">
                  <a16:creationId xmlns:a16="http://schemas.microsoft.com/office/drawing/2014/main" id="{47314B9F-61D8-40CA-A7E9-CB64FE7E026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17725" y="3551623"/>
              <a:ext cx="1879600" cy="6556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   验</a:t>
              </a:r>
            </a:p>
          </p:txBody>
        </p:sp>
        <p:sp>
          <p:nvSpPr>
            <p:cNvPr id="52" name="MH_Text_1">
              <a:extLst>
                <a:ext uri="{FF2B5EF4-FFF2-40B4-BE49-F238E27FC236}">
                  <a16:creationId xmlns:a16="http://schemas.microsoft.com/office/drawing/2014/main" id="{198AD806-F53B-4F8B-BCE9-D25900C201B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163120" y="3572260"/>
              <a:ext cx="1557338" cy="61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457200" lvl="1" indent="0">
                <a:buNone/>
              </a:pPr>
              <a:r>
                <a:rPr lang="en-US" altLang="zh-CN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543628E-BFB6-4D43-82F8-9A6FAA8B8E7F}"/>
              </a:ext>
            </a:extLst>
          </p:cNvPr>
          <p:cNvGrpSpPr/>
          <p:nvPr/>
        </p:nvGrpSpPr>
        <p:grpSpPr>
          <a:xfrm>
            <a:off x="2117725" y="4685097"/>
            <a:ext cx="4602733" cy="655637"/>
            <a:chOff x="2117725" y="4685097"/>
            <a:chExt cx="4602733" cy="655637"/>
          </a:xfrm>
        </p:grpSpPr>
        <p:sp>
          <p:nvSpPr>
            <p:cNvPr id="45" name="MH_Other_3">
              <a:extLst>
                <a:ext uri="{FF2B5EF4-FFF2-40B4-BE49-F238E27FC236}">
                  <a16:creationId xmlns:a16="http://schemas.microsoft.com/office/drawing/2014/main" id="{16CA4C3B-5D1A-4C20-AE6E-90DED205515D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flipV="1">
              <a:off x="3997325" y="5239134"/>
              <a:ext cx="109538" cy="101600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MH_Other_4">
              <a:extLst>
                <a:ext uri="{FF2B5EF4-FFF2-40B4-BE49-F238E27FC236}">
                  <a16:creationId xmlns:a16="http://schemas.microsoft.com/office/drawing/2014/main" id="{1C63DF1B-9F8F-47D2-B47F-67A6FB34D06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997325" y="4685097"/>
              <a:ext cx="109538" cy="101600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MH_Other_6">
              <a:extLst>
                <a:ext uri="{FF2B5EF4-FFF2-40B4-BE49-F238E27FC236}">
                  <a16:creationId xmlns:a16="http://schemas.microsoft.com/office/drawing/2014/main" id="{9C0D0515-30B0-40EF-ACE0-DBB90F8D06F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125" y="4685097"/>
              <a:ext cx="2108200" cy="655637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chemeClr val="bg1">
                <a:lumMod val="65000"/>
              </a:schemeClr>
            </a:solidFill>
            <a:ln w="6350" cmpd="sng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MH_SubTitle_3">
              <a:extLst>
                <a:ext uri="{FF2B5EF4-FFF2-40B4-BE49-F238E27FC236}">
                  <a16:creationId xmlns:a16="http://schemas.microsoft.com/office/drawing/2014/main" id="{47DE8DA3-930E-4FF2-8502-8C0EEF043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17725" y="4685097"/>
              <a:ext cx="1879600" cy="655637"/>
            </a:xfrm>
            <a:prstGeom prst="rect">
              <a:avLst/>
            </a:prstGeom>
            <a:solidFill>
              <a:srgbClr val="FF9900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期  末</a:t>
              </a:r>
            </a:p>
          </p:txBody>
        </p:sp>
        <p:sp>
          <p:nvSpPr>
            <p:cNvPr id="53" name="MH_Text_1">
              <a:extLst>
                <a:ext uri="{FF2B5EF4-FFF2-40B4-BE49-F238E27FC236}">
                  <a16:creationId xmlns:a16="http://schemas.microsoft.com/office/drawing/2014/main" id="{BF4A5C6E-CF18-421E-9421-9E7F47E46AB0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163120" y="4705734"/>
              <a:ext cx="1557338" cy="61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marL="457200" lvl="1" indent="0">
                <a:buNone/>
              </a:pPr>
              <a:r>
                <a:rPr lang="en-US" altLang="zh-CN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70</a:t>
              </a:r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分</a:t>
              </a:r>
            </a:p>
          </p:txBody>
        </p:sp>
      </p:grpSp>
      <p:sp>
        <p:nvSpPr>
          <p:cNvPr id="54" name="Text Box 28">
            <a:extLst>
              <a:ext uri="{FF2B5EF4-FFF2-40B4-BE49-F238E27FC236}">
                <a16:creationId xmlns:a16="http://schemas.microsoft.com/office/drawing/2014/main" id="{DC218AB5-FF08-4544-83C3-C3BDFD63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248" y="5542438"/>
            <a:ext cx="6769100" cy="637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选修课：《可编程逻辑设计》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实验要用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7FB473-8752-4E37-848B-6D540CE8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E7C1-404E-4292-8B39-5395E9B9A441}" type="datetime1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DD555-B9F1-4844-992F-DD81701F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课程介绍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56D647-8F91-44F0-8D75-AED093CF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>
            <a:extLst>
              <a:ext uri="{FF2B5EF4-FFF2-40B4-BE49-F238E27FC236}">
                <a16:creationId xmlns:a16="http://schemas.microsoft.com/office/drawing/2014/main" id="{9BA51124-955C-4277-9276-2F265143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500B9CC-620B-4728-B037-19303720751D}" type="datetime1">
              <a:rPr lang="zh-CN" altLang="en-US" sz="1400" smtClean="0">
                <a:solidFill>
                  <a:schemeClr val="tx1"/>
                </a:solidFill>
              </a:rPr>
              <a:t>2020/5/27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9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32210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32210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32210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32210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32210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32210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32210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32210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Text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SubTitle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Text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SubTitle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SubTitle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1164549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22123938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293</Words>
  <Application>Microsoft Office PowerPoint</Application>
  <PresentationFormat>全屏显示(4:3)</PresentationFormat>
  <Paragraphs>81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华文行楷</vt:lpstr>
      <vt:lpstr>华文隶书</vt:lpstr>
      <vt:lpstr>楷体</vt:lpstr>
      <vt:lpstr>隶书</vt:lpstr>
      <vt:lpstr>微软雅黑</vt:lpstr>
      <vt:lpstr>Arial</vt:lpstr>
      <vt:lpstr>Calibri</vt:lpstr>
      <vt:lpstr>Calibri Light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H Kathy</cp:lastModifiedBy>
  <cp:revision>210</cp:revision>
  <dcterms:created xsi:type="dcterms:W3CDTF">2018-07-22T02:36:00Z</dcterms:created>
  <dcterms:modified xsi:type="dcterms:W3CDTF">2020-05-27T13:35:41Z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