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handoutMasterIdLst>
    <p:handoutMasterId r:id="rId30"/>
  </p:handoutMasterIdLst>
  <p:sldIdLst>
    <p:sldId id="289" r:id="rId3"/>
    <p:sldId id="265" r:id="rId4"/>
    <p:sldId id="290" r:id="rId5"/>
    <p:sldId id="291" r:id="rId6"/>
    <p:sldId id="292" r:id="rId7"/>
    <p:sldId id="293" r:id="rId8"/>
    <p:sldId id="295" r:id="rId9"/>
    <p:sldId id="296" r:id="rId10"/>
    <p:sldId id="297" r:id="rId11"/>
    <p:sldId id="298" r:id="rId12"/>
    <p:sldId id="312" r:id="rId13"/>
    <p:sldId id="313" r:id="rId14"/>
    <p:sldId id="314" r:id="rId15"/>
    <p:sldId id="315" r:id="rId16"/>
    <p:sldId id="316" r:id="rId17"/>
    <p:sldId id="324" r:id="rId18"/>
    <p:sldId id="323" r:id="rId19"/>
    <p:sldId id="326" r:id="rId20"/>
    <p:sldId id="325" r:id="rId21"/>
    <p:sldId id="327" r:id="rId22"/>
    <p:sldId id="328" r:id="rId23"/>
    <p:sldId id="317" r:id="rId24"/>
    <p:sldId id="318" r:id="rId25"/>
    <p:sldId id="319" r:id="rId26"/>
    <p:sldId id="320" r:id="rId27"/>
    <p:sldId id="32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06B0A"/>
    <a:srgbClr val="B85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0" autoAdjust="0"/>
    <p:restoredTop sz="94660"/>
  </p:normalViewPr>
  <p:slideViewPr>
    <p:cSldViewPr>
      <p:cViewPr varScale="1">
        <p:scale>
          <a:sx n="77" d="100"/>
          <a:sy n="77" d="100"/>
        </p:scale>
        <p:origin x="68" y="1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2020/11/8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2020/11/8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51959" y="51196"/>
            <a:ext cx="1051487" cy="71350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5.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17.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86">
            <a:extLst>
              <a:ext uri="{FF2B5EF4-FFF2-40B4-BE49-F238E27FC236}">
                <a16:creationId xmlns:a16="http://schemas.microsoft.com/office/drawing/2014/main" id="{7A363E82-67A5-4639-91F2-A5701A087B91}"/>
              </a:ext>
            </a:extLst>
          </p:cNvPr>
          <p:cNvSpPr/>
          <p:nvPr/>
        </p:nvSpPr>
        <p:spPr>
          <a:xfrm>
            <a:off x="3555644" y="3645025"/>
            <a:ext cx="5492684" cy="802827"/>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66" tIns="45732" rIns="91466" bIns="45732" rtlCol="0" anchor="ctr"/>
          <a:lstStyle/>
          <a:p>
            <a:pPr algn="ctr"/>
            <a:endParaRPr lang="zh-CN" altLang="en-US"/>
          </a:p>
        </p:txBody>
      </p:sp>
      <p:sp>
        <p:nvSpPr>
          <p:cNvPr id="3" name="TextBox 187">
            <a:extLst>
              <a:ext uri="{FF2B5EF4-FFF2-40B4-BE49-F238E27FC236}">
                <a16:creationId xmlns:a16="http://schemas.microsoft.com/office/drawing/2014/main" id="{345BD408-BB71-47DD-A650-5815DB6B1750}"/>
              </a:ext>
            </a:extLst>
          </p:cNvPr>
          <p:cNvSpPr txBox="1"/>
          <p:nvPr/>
        </p:nvSpPr>
        <p:spPr>
          <a:xfrm>
            <a:off x="4042610" y="3738458"/>
            <a:ext cx="4714805" cy="646355"/>
          </a:xfrm>
          <a:prstGeom prst="rect">
            <a:avLst/>
          </a:prstGeom>
          <a:noFill/>
        </p:spPr>
        <p:txBody>
          <a:bodyPr wrap="none" lIns="91466" tIns="45732" rIns="91466" bIns="45732" rtlCol="0">
            <a:spAutoFit/>
          </a:bodyPr>
          <a:lstStyle/>
          <a:p>
            <a:pPr algn="ct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4</a:t>
            </a:r>
            <a:r>
              <a:rPr lang="zh-CN" altLang="en-US" sz="3600" b="1">
                <a:latin typeface="微软雅黑" pitchFamily="34" charset="-122"/>
                <a:ea typeface="微软雅黑" pitchFamily="34" charset="-122"/>
              </a:rPr>
              <a:t>章   组合逻辑电路 </a:t>
            </a:r>
            <a:endParaRPr lang="zh-CN" altLang="en-US" sz="3600" b="1" dirty="0">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438F909E-4247-4BDA-BE6E-694D63EB5A95}"/>
              </a:ext>
            </a:extLst>
          </p:cNvPr>
          <p:cNvGrpSpPr/>
          <p:nvPr/>
        </p:nvGrpSpPr>
        <p:grpSpPr>
          <a:xfrm>
            <a:off x="3482769" y="3645025"/>
            <a:ext cx="2960374" cy="3097047"/>
            <a:chOff x="1956944" y="3743727"/>
            <a:chExt cx="2960374" cy="3097047"/>
          </a:xfrm>
        </p:grpSpPr>
        <p:grpSp>
          <p:nvGrpSpPr>
            <p:cNvPr id="5" name="组合 4">
              <a:extLst>
                <a:ext uri="{FF2B5EF4-FFF2-40B4-BE49-F238E27FC236}">
                  <a16:creationId xmlns:a16="http://schemas.microsoft.com/office/drawing/2014/main" id="{5D354CD2-8342-4329-AF19-EFCFFF035943}"/>
                </a:ext>
              </a:extLst>
            </p:cNvPr>
            <p:cNvGrpSpPr/>
            <p:nvPr/>
          </p:nvGrpSpPr>
          <p:grpSpPr>
            <a:xfrm>
              <a:off x="1979268" y="3743727"/>
              <a:ext cx="956825" cy="802827"/>
              <a:chOff x="899592" y="2191937"/>
              <a:chExt cx="956659" cy="802397"/>
            </a:xfrm>
            <a:effectLst>
              <a:outerShdw blurRad="50800" dist="38100" dir="2700000" algn="tl" rotWithShape="0">
                <a:prstClr val="black">
                  <a:alpha val="40000"/>
                </a:prstClr>
              </a:outerShdw>
            </a:effectLst>
          </p:grpSpPr>
          <p:sp>
            <p:nvSpPr>
              <p:cNvPr id="7" name="圆角矩形 189">
                <a:extLst>
                  <a:ext uri="{FF2B5EF4-FFF2-40B4-BE49-F238E27FC236}">
                    <a16:creationId xmlns:a16="http://schemas.microsoft.com/office/drawing/2014/main" id="{1D0B97AB-102A-463A-904B-D63B5661B40C}"/>
                  </a:ext>
                </a:extLst>
              </p:cNvPr>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8" name="圆角矩形 190">
                <a:extLst>
                  <a:ext uri="{FF2B5EF4-FFF2-40B4-BE49-F238E27FC236}">
                    <a16:creationId xmlns:a16="http://schemas.microsoft.com/office/drawing/2014/main" id="{41B679BD-F406-4934-B5CE-57D59DF21A07}"/>
                  </a:ext>
                </a:extLst>
              </p:cNvPr>
              <p:cNvSpPr/>
              <p:nvPr/>
            </p:nvSpPr>
            <p:spPr>
              <a:xfrm>
                <a:off x="899593" y="2191937"/>
                <a:ext cx="956658" cy="80239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6" name="Picture 2" descr="C:\Users\Administrator\Desktop\手.png">
              <a:extLst>
                <a:ext uri="{FF2B5EF4-FFF2-40B4-BE49-F238E27FC236}">
                  <a16:creationId xmlns:a16="http://schemas.microsoft.com/office/drawing/2014/main" id="{DDAFA48A-675C-417D-B21E-CF52218FF24B}"/>
                </a:ext>
              </a:extLst>
            </p:cNvPr>
            <p:cNvPicPr>
              <a:picLocks noChangeAspect="1" noChangeArrowheads="1"/>
            </p:cNvPicPr>
            <p:nvPr/>
          </p:nvPicPr>
          <p:blipFill>
            <a:blip r:embed="rId2"/>
            <a:srcRect/>
            <a:stretch>
              <a:fillRect/>
            </a:stretch>
          </p:blipFill>
          <p:spPr bwMode="auto">
            <a:xfrm flipH="1">
              <a:off x="1956944" y="3962916"/>
              <a:ext cx="2960374" cy="2877858"/>
            </a:xfrm>
            <a:prstGeom prst="rect">
              <a:avLst/>
            </a:prstGeom>
            <a:noFill/>
          </p:spPr>
        </p:pic>
      </p:grpSp>
      <p:grpSp>
        <p:nvGrpSpPr>
          <p:cNvPr id="9" name="组合 8">
            <a:extLst>
              <a:ext uri="{FF2B5EF4-FFF2-40B4-BE49-F238E27FC236}">
                <a16:creationId xmlns:a16="http://schemas.microsoft.com/office/drawing/2014/main" id="{94701EE8-2021-496A-83C7-967FC77046C9}"/>
              </a:ext>
            </a:extLst>
          </p:cNvPr>
          <p:cNvGrpSpPr/>
          <p:nvPr/>
        </p:nvGrpSpPr>
        <p:grpSpPr>
          <a:xfrm>
            <a:off x="3845197" y="1772817"/>
            <a:ext cx="4597066" cy="775935"/>
            <a:chOff x="4304043" y="1286668"/>
            <a:chExt cx="3837944" cy="2757793"/>
          </a:xfrm>
          <a:effectLst>
            <a:outerShdw blurRad="381000" dist="254000" dir="8100000" algn="tr" rotWithShape="0">
              <a:prstClr val="black">
                <a:alpha val="40000"/>
              </a:prstClr>
            </a:outerShdw>
          </a:effectLst>
        </p:grpSpPr>
        <p:sp>
          <p:nvSpPr>
            <p:cNvPr id="10" name="圆角矩形 33">
              <a:extLst>
                <a:ext uri="{FF2B5EF4-FFF2-40B4-BE49-F238E27FC236}">
                  <a16:creationId xmlns:a16="http://schemas.microsoft.com/office/drawing/2014/main" id="{DACA9F8A-9040-4099-BCA5-AB6E30C684A4}"/>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tx1"/>
                </a:solidFill>
              </a:endParaRPr>
            </a:p>
          </p:txBody>
        </p:sp>
        <p:sp>
          <p:nvSpPr>
            <p:cNvPr id="11" name="圆角矩形 34">
              <a:extLst>
                <a:ext uri="{FF2B5EF4-FFF2-40B4-BE49-F238E27FC236}">
                  <a16:creationId xmlns:a16="http://schemas.microsoft.com/office/drawing/2014/main" id="{07F9680F-6A17-4C23-8613-7F59CCAD72AB}"/>
                </a:ext>
              </a:extLst>
            </p:cNvPr>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00FF"/>
                  </a:solidFill>
                  <a:latin typeface="微软雅黑" panose="020B0503020204020204" pitchFamily="34" charset="-122"/>
                  <a:ea typeface="微软雅黑" panose="020B0503020204020204" pitchFamily="34" charset="-122"/>
                </a:rPr>
                <a:t>第一部分  计算机基础</a:t>
              </a:r>
            </a:p>
          </p:txBody>
        </p:sp>
      </p:grpSp>
    </p:spTree>
    <p:extLst>
      <p:ext uri="{BB962C8B-B14F-4D97-AF65-F5344CB8AC3E}">
        <p14:creationId xmlns:p14="http://schemas.microsoft.com/office/powerpoint/2010/main" val="122825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0.00139 L 0.52066 -0.00301 " pathEditMode="relative" rAng="0" ptsTypes="AA">
                                      <p:cBhvr>
                                        <p:cTn id="6" dur="1000" fill="hold"/>
                                        <p:tgtEl>
                                          <p:spTgt spid="4"/>
                                        </p:tgtEl>
                                        <p:attrNameLst>
                                          <p:attrName>ppt_x</p:attrName>
                                          <p:attrName>ppt_y</p:attrName>
                                        </p:attrNameLst>
                                      </p:cBhvr>
                                      <p:rCtr x="26024" y="-231"/>
                                    </p:animMotion>
                                  </p:childTnLst>
                                </p:cTn>
                              </p:par>
                              <p:par>
                                <p:cTn id="7" presetID="22" presetClass="entr" presetSubtype="8" fill="hold" grpId="0" nodeType="withEffect">
                                  <p:stCondLst>
                                    <p:cond delay="25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1000"/>
                                        <p:tgtEl>
                                          <p:spTgt spid="2"/>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250"/>
                            </p:stCondLst>
                            <p:childTnLst>
                              <p:par>
                                <p:cTn id="14" presetID="1" presetClass="exit" presetSubtype="0" fill="hold" nodeType="after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0">
            <a:extLst>
              <a:ext uri="{FF2B5EF4-FFF2-40B4-BE49-F238E27FC236}">
                <a16:creationId xmlns:a16="http://schemas.microsoft.com/office/drawing/2014/main" id="{DABFD926-34AA-4E03-AFA6-2DB548705872}"/>
              </a:ext>
            </a:extLst>
          </p:cNvPr>
          <p:cNvGrpSpPr>
            <a:grpSpLocks/>
          </p:cNvGrpSpPr>
          <p:nvPr/>
        </p:nvGrpSpPr>
        <p:grpSpPr bwMode="auto">
          <a:xfrm>
            <a:off x="3319464" y="3285580"/>
            <a:ext cx="4872037" cy="2879725"/>
            <a:chOff x="1135" y="1635"/>
            <a:chExt cx="3069" cy="1814"/>
          </a:xfrm>
        </p:grpSpPr>
        <p:sp>
          <p:nvSpPr>
            <p:cNvPr id="9" name="Rectangle 11">
              <a:extLst>
                <a:ext uri="{FF2B5EF4-FFF2-40B4-BE49-F238E27FC236}">
                  <a16:creationId xmlns:a16="http://schemas.microsoft.com/office/drawing/2014/main" id="{E818D350-46C7-4B33-8BF0-A4ECFBA4FEBB}"/>
                </a:ext>
              </a:extLst>
            </p:cNvPr>
            <p:cNvSpPr>
              <a:spLocks noChangeArrowheads="1"/>
            </p:cNvSpPr>
            <p:nvPr/>
          </p:nvSpPr>
          <p:spPr bwMode="auto">
            <a:xfrm>
              <a:off x="2574" y="1766"/>
              <a:ext cx="272" cy="399"/>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0" name="Oval 12">
              <a:extLst>
                <a:ext uri="{FF2B5EF4-FFF2-40B4-BE49-F238E27FC236}">
                  <a16:creationId xmlns:a16="http://schemas.microsoft.com/office/drawing/2014/main" id="{FF60ADC4-FA8D-4EEF-9B85-4258430FB26F}"/>
                </a:ext>
              </a:extLst>
            </p:cNvPr>
            <p:cNvSpPr>
              <a:spLocks noChangeArrowheads="1"/>
            </p:cNvSpPr>
            <p:nvPr/>
          </p:nvSpPr>
          <p:spPr bwMode="auto">
            <a:xfrm>
              <a:off x="2846" y="1935"/>
              <a:ext cx="68" cy="68"/>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1" name="Line 13">
              <a:extLst>
                <a:ext uri="{FF2B5EF4-FFF2-40B4-BE49-F238E27FC236}">
                  <a16:creationId xmlns:a16="http://schemas.microsoft.com/office/drawing/2014/main" id="{FF93D7CC-36C2-4126-95B3-E798CF98A687}"/>
                </a:ext>
              </a:extLst>
            </p:cNvPr>
            <p:cNvSpPr>
              <a:spLocks noChangeShapeType="1"/>
            </p:cNvSpPr>
            <p:nvPr/>
          </p:nvSpPr>
          <p:spPr bwMode="auto">
            <a:xfrm>
              <a:off x="2927" y="1964"/>
              <a:ext cx="28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2" name="Text Box 14">
              <a:extLst>
                <a:ext uri="{FF2B5EF4-FFF2-40B4-BE49-F238E27FC236}">
                  <a16:creationId xmlns:a16="http://schemas.microsoft.com/office/drawing/2014/main" id="{C22AE3F9-5618-454D-B664-33A2A61E3651}"/>
                </a:ext>
              </a:extLst>
            </p:cNvPr>
            <p:cNvSpPr txBox="1">
              <a:spLocks noChangeArrowheads="1"/>
            </p:cNvSpPr>
            <p:nvPr/>
          </p:nvSpPr>
          <p:spPr bwMode="auto">
            <a:xfrm>
              <a:off x="2566" y="1718"/>
              <a:ext cx="1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13" name="Rectangle 15">
              <a:extLst>
                <a:ext uri="{FF2B5EF4-FFF2-40B4-BE49-F238E27FC236}">
                  <a16:creationId xmlns:a16="http://schemas.microsoft.com/office/drawing/2014/main" id="{243721E4-E487-4102-BDA4-08BF5CDD97BF}"/>
                </a:ext>
              </a:extLst>
            </p:cNvPr>
            <p:cNvSpPr>
              <a:spLocks noChangeArrowheads="1"/>
            </p:cNvSpPr>
            <p:nvPr/>
          </p:nvSpPr>
          <p:spPr bwMode="auto">
            <a:xfrm>
              <a:off x="2582" y="2414"/>
              <a:ext cx="272" cy="399"/>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4" name="Oval 16">
              <a:extLst>
                <a:ext uri="{FF2B5EF4-FFF2-40B4-BE49-F238E27FC236}">
                  <a16:creationId xmlns:a16="http://schemas.microsoft.com/office/drawing/2014/main" id="{FC128502-F8FA-4D9A-BB9B-4821CB1B557B}"/>
                </a:ext>
              </a:extLst>
            </p:cNvPr>
            <p:cNvSpPr>
              <a:spLocks noChangeArrowheads="1"/>
            </p:cNvSpPr>
            <p:nvPr/>
          </p:nvSpPr>
          <p:spPr bwMode="auto">
            <a:xfrm>
              <a:off x="2854" y="2570"/>
              <a:ext cx="68" cy="68"/>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5" name="Text Box 17">
              <a:extLst>
                <a:ext uri="{FF2B5EF4-FFF2-40B4-BE49-F238E27FC236}">
                  <a16:creationId xmlns:a16="http://schemas.microsoft.com/office/drawing/2014/main" id="{E49CDAF7-BEEE-4715-9FF5-A9C0CFBBAB36}"/>
                </a:ext>
              </a:extLst>
            </p:cNvPr>
            <p:cNvSpPr txBox="1">
              <a:spLocks noChangeArrowheads="1"/>
            </p:cNvSpPr>
            <p:nvPr/>
          </p:nvSpPr>
          <p:spPr bwMode="auto">
            <a:xfrm>
              <a:off x="2584" y="2397"/>
              <a:ext cx="1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16" name="Line 18">
              <a:extLst>
                <a:ext uri="{FF2B5EF4-FFF2-40B4-BE49-F238E27FC236}">
                  <a16:creationId xmlns:a16="http://schemas.microsoft.com/office/drawing/2014/main" id="{493A69EE-7601-4BC5-BFD5-764908851F7F}"/>
                </a:ext>
              </a:extLst>
            </p:cNvPr>
            <p:cNvSpPr>
              <a:spLocks noChangeShapeType="1"/>
            </p:cNvSpPr>
            <p:nvPr/>
          </p:nvSpPr>
          <p:spPr bwMode="auto">
            <a:xfrm>
              <a:off x="2328" y="2531"/>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7" name="Rectangle 19">
              <a:extLst>
                <a:ext uri="{FF2B5EF4-FFF2-40B4-BE49-F238E27FC236}">
                  <a16:creationId xmlns:a16="http://schemas.microsoft.com/office/drawing/2014/main" id="{A91893AF-90D8-4B27-8B7C-FAFEB7B1DE0F}"/>
                </a:ext>
              </a:extLst>
            </p:cNvPr>
            <p:cNvSpPr>
              <a:spLocks noChangeArrowheads="1"/>
            </p:cNvSpPr>
            <p:nvPr/>
          </p:nvSpPr>
          <p:spPr bwMode="auto">
            <a:xfrm>
              <a:off x="2598" y="3050"/>
              <a:ext cx="272" cy="399"/>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8" name="Oval 20">
              <a:extLst>
                <a:ext uri="{FF2B5EF4-FFF2-40B4-BE49-F238E27FC236}">
                  <a16:creationId xmlns:a16="http://schemas.microsoft.com/office/drawing/2014/main" id="{A3415A0A-4071-4CC0-B5AF-F08601EE3EF2}"/>
                </a:ext>
              </a:extLst>
            </p:cNvPr>
            <p:cNvSpPr>
              <a:spLocks noChangeArrowheads="1"/>
            </p:cNvSpPr>
            <p:nvPr/>
          </p:nvSpPr>
          <p:spPr bwMode="auto">
            <a:xfrm>
              <a:off x="2870" y="3205"/>
              <a:ext cx="68" cy="68"/>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9" name="Line 21">
              <a:extLst>
                <a:ext uri="{FF2B5EF4-FFF2-40B4-BE49-F238E27FC236}">
                  <a16:creationId xmlns:a16="http://schemas.microsoft.com/office/drawing/2014/main" id="{6031DC82-D264-4FBE-A334-2C96D97B18FD}"/>
                </a:ext>
              </a:extLst>
            </p:cNvPr>
            <p:cNvSpPr>
              <a:spLocks noChangeShapeType="1"/>
            </p:cNvSpPr>
            <p:nvPr/>
          </p:nvSpPr>
          <p:spPr bwMode="auto">
            <a:xfrm>
              <a:off x="2927" y="3245"/>
              <a:ext cx="2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0" name="Text Box 22">
              <a:extLst>
                <a:ext uri="{FF2B5EF4-FFF2-40B4-BE49-F238E27FC236}">
                  <a16:creationId xmlns:a16="http://schemas.microsoft.com/office/drawing/2014/main" id="{5D060F44-89A5-4E20-AF7A-B8777198F058}"/>
                </a:ext>
              </a:extLst>
            </p:cNvPr>
            <p:cNvSpPr txBox="1">
              <a:spLocks noChangeArrowheads="1"/>
            </p:cNvSpPr>
            <p:nvPr/>
          </p:nvSpPr>
          <p:spPr bwMode="auto">
            <a:xfrm>
              <a:off x="2612" y="3033"/>
              <a:ext cx="1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21" name="Line 23">
              <a:extLst>
                <a:ext uri="{FF2B5EF4-FFF2-40B4-BE49-F238E27FC236}">
                  <a16:creationId xmlns:a16="http://schemas.microsoft.com/office/drawing/2014/main" id="{2827BDDE-79D1-49DC-9CFD-6B0A4D89F9BC}"/>
                </a:ext>
              </a:extLst>
            </p:cNvPr>
            <p:cNvSpPr>
              <a:spLocks noChangeShapeType="1"/>
            </p:cNvSpPr>
            <p:nvPr/>
          </p:nvSpPr>
          <p:spPr bwMode="auto">
            <a:xfrm>
              <a:off x="3199" y="2723"/>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2" name="Line 24">
              <a:extLst>
                <a:ext uri="{FF2B5EF4-FFF2-40B4-BE49-F238E27FC236}">
                  <a16:creationId xmlns:a16="http://schemas.microsoft.com/office/drawing/2014/main" id="{6292CB12-2B94-4ED9-A846-9DFE36525D67}"/>
                </a:ext>
              </a:extLst>
            </p:cNvPr>
            <p:cNvSpPr>
              <a:spLocks noChangeShapeType="1"/>
            </p:cNvSpPr>
            <p:nvPr/>
          </p:nvSpPr>
          <p:spPr bwMode="auto">
            <a:xfrm>
              <a:off x="3202" y="2502"/>
              <a:ext cx="2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3" name="Line 25">
              <a:extLst>
                <a:ext uri="{FF2B5EF4-FFF2-40B4-BE49-F238E27FC236}">
                  <a16:creationId xmlns:a16="http://schemas.microsoft.com/office/drawing/2014/main" id="{04ADA0D6-67BC-4371-93BC-9466F53380B9}"/>
                </a:ext>
              </a:extLst>
            </p:cNvPr>
            <p:cNvSpPr>
              <a:spLocks noChangeShapeType="1"/>
            </p:cNvSpPr>
            <p:nvPr/>
          </p:nvSpPr>
          <p:spPr bwMode="auto">
            <a:xfrm>
              <a:off x="3766" y="2598"/>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5" name="Oval 27">
              <a:extLst>
                <a:ext uri="{FF2B5EF4-FFF2-40B4-BE49-F238E27FC236}">
                  <a16:creationId xmlns:a16="http://schemas.microsoft.com/office/drawing/2014/main" id="{583C3106-C153-4798-A6F2-A3FCD78CA7E3}"/>
                </a:ext>
              </a:extLst>
            </p:cNvPr>
            <p:cNvSpPr>
              <a:spLocks noChangeArrowheads="1"/>
            </p:cNvSpPr>
            <p:nvPr/>
          </p:nvSpPr>
          <p:spPr bwMode="auto">
            <a:xfrm>
              <a:off x="3698" y="2557"/>
              <a:ext cx="68" cy="68"/>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endParaRPr lang="zh-CN" altLang="zh-CN" sz="2800" b="1">
                <a:latin typeface="Times New Roman" panose="02020603050405020304" pitchFamily="18" charset="0"/>
                <a:cs typeface="Times New Roman" panose="02020603050405020304" pitchFamily="18" charset="0"/>
              </a:endParaRPr>
            </a:p>
          </p:txBody>
        </p:sp>
        <p:sp>
          <p:nvSpPr>
            <p:cNvPr id="26" name="Line 28">
              <a:extLst>
                <a:ext uri="{FF2B5EF4-FFF2-40B4-BE49-F238E27FC236}">
                  <a16:creationId xmlns:a16="http://schemas.microsoft.com/office/drawing/2014/main" id="{9EAF6A15-F148-43AA-9816-07FAB74AEC01}"/>
                </a:ext>
              </a:extLst>
            </p:cNvPr>
            <p:cNvSpPr>
              <a:spLocks noChangeShapeType="1"/>
            </p:cNvSpPr>
            <p:nvPr/>
          </p:nvSpPr>
          <p:spPr bwMode="auto">
            <a:xfrm flipV="1">
              <a:off x="2920" y="2598"/>
              <a:ext cx="558"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7" name="Line 29">
              <a:extLst>
                <a:ext uri="{FF2B5EF4-FFF2-40B4-BE49-F238E27FC236}">
                  <a16:creationId xmlns:a16="http://schemas.microsoft.com/office/drawing/2014/main" id="{38967B87-611E-40D7-BA71-6B9FAE52D5D6}"/>
                </a:ext>
              </a:extLst>
            </p:cNvPr>
            <p:cNvSpPr>
              <a:spLocks noChangeShapeType="1"/>
            </p:cNvSpPr>
            <p:nvPr/>
          </p:nvSpPr>
          <p:spPr bwMode="auto">
            <a:xfrm>
              <a:off x="3205" y="1966"/>
              <a:ext cx="0" cy="5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8" name="Line 30">
              <a:extLst>
                <a:ext uri="{FF2B5EF4-FFF2-40B4-BE49-F238E27FC236}">
                  <a16:creationId xmlns:a16="http://schemas.microsoft.com/office/drawing/2014/main" id="{5FF1DA6D-FA08-4358-BDC1-4236A2F37D58}"/>
                </a:ext>
              </a:extLst>
            </p:cNvPr>
            <p:cNvSpPr>
              <a:spLocks noChangeShapeType="1"/>
            </p:cNvSpPr>
            <p:nvPr/>
          </p:nvSpPr>
          <p:spPr bwMode="auto">
            <a:xfrm flipH="1" flipV="1">
              <a:off x="3191" y="2718"/>
              <a:ext cx="0" cy="5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9" name="Line 31">
              <a:extLst>
                <a:ext uri="{FF2B5EF4-FFF2-40B4-BE49-F238E27FC236}">
                  <a16:creationId xmlns:a16="http://schemas.microsoft.com/office/drawing/2014/main" id="{13969983-9D70-439C-9986-C43F43D08CED}"/>
                </a:ext>
              </a:extLst>
            </p:cNvPr>
            <p:cNvSpPr>
              <a:spLocks noChangeShapeType="1"/>
            </p:cNvSpPr>
            <p:nvPr/>
          </p:nvSpPr>
          <p:spPr bwMode="auto">
            <a:xfrm>
              <a:off x="1457" y="2683"/>
              <a:ext cx="11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0" name="Line 32">
              <a:extLst>
                <a:ext uri="{FF2B5EF4-FFF2-40B4-BE49-F238E27FC236}">
                  <a16:creationId xmlns:a16="http://schemas.microsoft.com/office/drawing/2014/main" id="{6783A45F-6CAE-4EBB-8054-D189F9DB2213}"/>
                </a:ext>
              </a:extLst>
            </p:cNvPr>
            <p:cNvSpPr>
              <a:spLocks noChangeShapeType="1"/>
            </p:cNvSpPr>
            <p:nvPr/>
          </p:nvSpPr>
          <p:spPr bwMode="auto">
            <a:xfrm>
              <a:off x="1485" y="2083"/>
              <a:ext cx="10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1" name="Line 33">
              <a:extLst>
                <a:ext uri="{FF2B5EF4-FFF2-40B4-BE49-F238E27FC236}">
                  <a16:creationId xmlns:a16="http://schemas.microsoft.com/office/drawing/2014/main" id="{79276418-6570-48C9-853B-DF3668C58C3B}"/>
                </a:ext>
              </a:extLst>
            </p:cNvPr>
            <p:cNvSpPr>
              <a:spLocks noChangeShapeType="1"/>
            </p:cNvSpPr>
            <p:nvPr/>
          </p:nvSpPr>
          <p:spPr bwMode="auto">
            <a:xfrm>
              <a:off x="1473" y="1864"/>
              <a:ext cx="1093"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2" name="Text Box 34">
              <a:extLst>
                <a:ext uri="{FF2B5EF4-FFF2-40B4-BE49-F238E27FC236}">
                  <a16:creationId xmlns:a16="http://schemas.microsoft.com/office/drawing/2014/main" id="{2312ABEB-0F61-40BC-BAFC-5DA5E18C4082}"/>
                </a:ext>
              </a:extLst>
            </p:cNvPr>
            <p:cNvSpPr txBox="1">
              <a:spLocks noChangeArrowheads="1"/>
            </p:cNvSpPr>
            <p:nvPr/>
          </p:nvSpPr>
          <p:spPr bwMode="auto">
            <a:xfrm>
              <a:off x="1151" y="1635"/>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p>
          </p:txBody>
        </p:sp>
        <p:sp>
          <p:nvSpPr>
            <p:cNvPr id="33" name="Text Box 35">
              <a:extLst>
                <a:ext uri="{FF2B5EF4-FFF2-40B4-BE49-F238E27FC236}">
                  <a16:creationId xmlns:a16="http://schemas.microsoft.com/office/drawing/2014/main" id="{F8BE8A0D-63ED-4060-AAB5-5E91008B2AE2}"/>
                </a:ext>
              </a:extLst>
            </p:cNvPr>
            <p:cNvSpPr txBox="1">
              <a:spLocks noChangeArrowheads="1"/>
            </p:cNvSpPr>
            <p:nvPr/>
          </p:nvSpPr>
          <p:spPr bwMode="auto">
            <a:xfrm>
              <a:off x="1135" y="1927"/>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B</a:t>
              </a:r>
            </a:p>
          </p:txBody>
        </p:sp>
        <p:sp>
          <p:nvSpPr>
            <p:cNvPr id="34" name="Text Box 36">
              <a:extLst>
                <a:ext uri="{FF2B5EF4-FFF2-40B4-BE49-F238E27FC236}">
                  <a16:creationId xmlns:a16="http://schemas.microsoft.com/office/drawing/2014/main" id="{8B4A91A8-ECCA-4E9A-962C-C15CD8D338DA}"/>
                </a:ext>
              </a:extLst>
            </p:cNvPr>
            <p:cNvSpPr txBox="1">
              <a:spLocks noChangeArrowheads="1"/>
            </p:cNvSpPr>
            <p:nvPr/>
          </p:nvSpPr>
          <p:spPr bwMode="auto">
            <a:xfrm>
              <a:off x="1175" y="2499"/>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C</a:t>
              </a:r>
            </a:p>
          </p:txBody>
        </p:sp>
        <p:sp>
          <p:nvSpPr>
            <p:cNvPr id="35" name="Line 37">
              <a:extLst>
                <a:ext uri="{FF2B5EF4-FFF2-40B4-BE49-F238E27FC236}">
                  <a16:creationId xmlns:a16="http://schemas.microsoft.com/office/drawing/2014/main" id="{4F01E6A3-237E-4C92-8777-7DA9C0E25A25}"/>
                </a:ext>
              </a:extLst>
            </p:cNvPr>
            <p:cNvSpPr>
              <a:spLocks noChangeShapeType="1"/>
            </p:cNvSpPr>
            <p:nvPr/>
          </p:nvSpPr>
          <p:spPr bwMode="auto">
            <a:xfrm flipV="1">
              <a:off x="2339" y="1843"/>
              <a:ext cx="0" cy="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6" name="Line 38">
              <a:extLst>
                <a:ext uri="{FF2B5EF4-FFF2-40B4-BE49-F238E27FC236}">
                  <a16:creationId xmlns:a16="http://schemas.microsoft.com/office/drawing/2014/main" id="{D30A249B-5B8D-4FC9-9403-1B8EDDAEF558}"/>
                </a:ext>
              </a:extLst>
            </p:cNvPr>
            <p:cNvSpPr>
              <a:spLocks noChangeShapeType="1"/>
            </p:cNvSpPr>
            <p:nvPr/>
          </p:nvSpPr>
          <p:spPr bwMode="auto">
            <a:xfrm>
              <a:off x="2099" y="2107"/>
              <a:ext cx="0" cy="10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7" name="Line 39">
              <a:extLst>
                <a:ext uri="{FF2B5EF4-FFF2-40B4-BE49-F238E27FC236}">
                  <a16:creationId xmlns:a16="http://schemas.microsoft.com/office/drawing/2014/main" id="{E82FB5CE-52B1-4C25-B45A-E92E67CDF097}"/>
                </a:ext>
              </a:extLst>
            </p:cNvPr>
            <p:cNvSpPr>
              <a:spLocks noChangeShapeType="1"/>
            </p:cNvSpPr>
            <p:nvPr/>
          </p:nvSpPr>
          <p:spPr bwMode="auto">
            <a:xfrm>
              <a:off x="2115" y="3143"/>
              <a:ext cx="468"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8" name="Line 40">
              <a:extLst>
                <a:ext uri="{FF2B5EF4-FFF2-40B4-BE49-F238E27FC236}">
                  <a16:creationId xmlns:a16="http://schemas.microsoft.com/office/drawing/2014/main" id="{4F206F17-BDD8-4D10-9270-6AE5AC97C5CB}"/>
                </a:ext>
              </a:extLst>
            </p:cNvPr>
            <p:cNvSpPr>
              <a:spLocks noChangeShapeType="1"/>
            </p:cNvSpPr>
            <p:nvPr/>
          </p:nvSpPr>
          <p:spPr bwMode="auto">
            <a:xfrm>
              <a:off x="1823" y="2699"/>
              <a:ext cx="0" cy="6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39" name="Line 41">
              <a:extLst>
                <a:ext uri="{FF2B5EF4-FFF2-40B4-BE49-F238E27FC236}">
                  <a16:creationId xmlns:a16="http://schemas.microsoft.com/office/drawing/2014/main" id="{B7D352B6-86B6-42B4-9426-5B5DAEAAA9E3}"/>
                </a:ext>
              </a:extLst>
            </p:cNvPr>
            <p:cNvSpPr>
              <a:spLocks noChangeShapeType="1"/>
            </p:cNvSpPr>
            <p:nvPr/>
          </p:nvSpPr>
          <p:spPr bwMode="auto">
            <a:xfrm>
              <a:off x="1823" y="3343"/>
              <a:ext cx="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0" name="Oval 42">
              <a:extLst>
                <a:ext uri="{FF2B5EF4-FFF2-40B4-BE49-F238E27FC236}">
                  <a16:creationId xmlns:a16="http://schemas.microsoft.com/office/drawing/2014/main" id="{B23DACC8-4F55-49B9-A903-3C3FC298AC8D}"/>
                </a:ext>
              </a:extLst>
            </p:cNvPr>
            <p:cNvSpPr>
              <a:spLocks noChangeArrowheads="1"/>
            </p:cNvSpPr>
            <p:nvPr/>
          </p:nvSpPr>
          <p:spPr bwMode="auto">
            <a:xfrm>
              <a:off x="2326" y="1841"/>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1" name="Oval 43">
              <a:extLst>
                <a:ext uri="{FF2B5EF4-FFF2-40B4-BE49-F238E27FC236}">
                  <a16:creationId xmlns:a16="http://schemas.microsoft.com/office/drawing/2014/main" id="{5A6A933B-60B1-40B2-B47F-CEA2DC7091A3}"/>
                </a:ext>
              </a:extLst>
            </p:cNvPr>
            <p:cNvSpPr>
              <a:spLocks noChangeArrowheads="1"/>
            </p:cNvSpPr>
            <p:nvPr/>
          </p:nvSpPr>
          <p:spPr bwMode="auto">
            <a:xfrm>
              <a:off x="2076" y="2054"/>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2" name="Oval 44">
              <a:extLst>
                <a:ext uri="{FF2B5EF4-FFF2-40B4-BE49-F238E27FC236}">
                  <a16:creationId xmlns:a16="http://schemas.microsoft.com/office/drawing/2014/main" id="{D78173C5-3412-47AB-A4FB-50674C802F42}"/>
                </a:ext>
              </a:extLst>
            </p:cNvPr>
            <p:cNvSpPr>
              <a:spLocks noChangeArrowheads="1"/>
            </p:cNvSpPr>
            <p:nvPr/>
          </p:nvSpPr>
          <p:spPr bwMode="auto">
            <a:xfrm>
              <a:off x="1799" y="2659"/>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3" name="Text Box 45">
              <a:extLst>
                <a:ext uri="{FF2B5EF4-FFF2-40B4-BE49-F238E27FC236}">
                  <a16:creationId xmlns:a16="http://schemas.microsoft.com/office/drawing/2014/main" id="{F329A556-6AC6-434E-838C-A65B344250BA}"/>
                </a:ext>
              </a:extLst>
            </p:cNvPr>
            <p:cNvSpPr txBox="1">
              <a:spLocks noChangeArrowheads="1"/>
            </p:cNvSpPr>
            <p:nvPr/>
          </p:nvSpPr>
          <p:spPr bwMode="auto">
            <a:xfrm>
              <a:off x="3968" y="2427"/>
              <a:ext cx="2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p>
          </p:txBody>
        </p:sp>
        <p:sp>
          <p:nvSpPr>
            <p:cNvPr id="44" name="Rectangle 46">
              <a:extLst>
                <a:ext uri="{FF2B5EF4-FFF2-40B4-BE49-F238E27FC236}">
                  <a16:creationId xmlns:a16="http://schemas.microsoft.com/office/drawing/2014/main" id="{5213E6F2-A09A-42F5-84FC-869A1D345D25}"/>
                </a:ext>
              </a:extLst>
            </p:cNvPr>
            <p:cNvSpPr>
              <a:spLocks noChangeArrowheads="1"/>
            </p:cNvSpPr>
            <p:nvPr/>
          </p:nvSpPr>
          <p:spPr bwMode="auto">
            <a:xfrm>
              <a:off x="3428" y="2393"/>
              <a:ext cx="272" cy="399"/>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45" name="Text Box 47">
              <a:extLst>
                <a:ext uri="{FF2B5EF4-FFF2-40B4-BE49-F238E27FC236}">
                  <a16:creationId xmlns:a16="http://schemas.microsoft.com/office/drawing/2014/main" id="{ABD25A0F-20BF-4E3D-8466-45A3AE7FAE16}"/>
                </a:ext>
              </a:extLst>
            </p:cNvPr>
            <p:cNvSpPr txBox="1">
              <a:spLocks noChangeArrowheads="1"/>
            </p:cNvSpPr>
            <p:nvPr/>
          </p:nvSpPr>
          <p:spPr bwMode="auto">
            <a:xfrm>
              <a:off x="3428" y="2349"/>
              <a:ext cx="1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grpSp>
      <p:grpSp>
        <p:nvGrpSpPr>
          <p:cNvPr id="51" name="组合 50">
            <a:extLst>
              <a:ext uri="{FF2B5EF4-FFF2-40B4-BE49-F238E27FC236}">
                <a16:creationId xmlns:a16="http://schemas.microsoft.com/office/drawing/2014/main" id="{44A85870-6642-4E46-B782-66CE5BDAFAE8}"/>
              </a:ext>
            </a:extLst>
          </p:cNvPr>
          <p:cNvGrpSpPr/>
          <p:nvPr/>
        </p:nvGrpSpPr>
        <p:grpSpPr>
          <a:xfrm>
            <a:off x="3044032" y="1144262"/>
            <a:ext cx="5761037" cy="639999"/>
            <a:chOff x="808038" y="1196752"/>
            <a:chExt cx="5761037" cy="639999"/>
          </a:xfrm>
        </p:grpSpPr>
        <p:sp>
          <p:nvSpPr>
            <p:cNvPr id="3" name="Text Box 4">
              <a:extLst>
                <a:ext uri="{FF2B5EF4-FFF2-40B4-BE49-F238E27FC236}">
                  <a16:creationId xmlns:a16="http://schemas.microsoft.com/office/drawing/2014/main" id="{EB204518-9C76-45C7-9867-9B819B393BEB}"/>
                </a:ext>
              </a:extLst>
            </p:cNvPr>
            <p:cNvSpPr txBox="1">
              <a:spLocks noChangeArrowheads="1"/>
            </p:cNvSpPr>
            <p:nvPr/>
          </p:nvSpPr>
          <p:spPr bwMode="auto">
            <a:xfrm>
              <a:off x="808038" y="1312874"/>
              <a:ext cx="5761037" cy="52387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Y=AB +AC +BC = AB • AC • BC</a:t>
              </a:r>
            </a:p>
          </p:txBody>
        </p:sp>
        <p:cxnSp>
          <p:nvCxnSpPr>
            <p:cNvPr id="47" name="直接连接符 46">
              <a:extLst>
                <a:ext uri="{FF2B5EF4-FFF2-40B4-BE49-F238E27FC236}">
                  <a16:creationId xmlns:a16="http://schemas.microsoft.com/office/drawing/2014/main" id="{C5DD4947-4FE3-4BC9-A639-BD84C069B5C9}"/>
                </a:ext>
              </a:extLst>
            </p:cNvPr>
            <p:cNvCxnSpPr/>
            <p:nvPr/>
          </p:nvCxnSpPr>
          <p:spPr>
            <a:xfrm>
              <a:off x="3872606" y="1196752"/>
              <a:ext cx="191845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9B789AB-B647-4AD9-92ED-1DA30CD8BE0A}"/>
                </a:ext>
              </a:extLst>
            </p:cNvPr>
            <p:cNvCxnSpPr/>
            <p:nvPr/>
          </p:nvCxnSpPr>
          <p:spPr>
            <a:xfrm>
              <a:off x="3851920" y="1349152"/>
              <a:ext cx="459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402E6D-3EB0-4E53-8B6E-0BBBC0C0E30D}"/>
                </a:ext>
              </a:extLst>
            </p:cNvPr>
            <p:cNvCxnSpPr/>
            <p:nvPr/>
          </p:nvCxnSpPr>
          <p:spPr>
            <a:xfrm>
              <a:off x="4616792" y="1351401"/>
              <a:ext cx="459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F3B098D-F74D-470F-A72D-A35D05E920C3}"/>
                </a:ext>
              </a:extLst>
            </p:cNvPr>
            <p:cNvCxnSpPr/>
            <p:nvPr/>
          </p:nvCxnSpPr>
          <p:spPr>
            <a:xfrm>
              <a:off x="5358138" y="1351401"/>
              <a:ext cx="4592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 Box 35">
            <a:extLst>
              <a:ext uri="{FF2B5EF4-FFF2-40B4-BE49-F238E27FC236}">
                <a16:creationId xmlns:a16="http://schemas.microsoft.com/office/drawing/2014/main" id="{A87B3154-7344-43FB-B6EA-AEAE2808DB9C}"/>
              </a:ext>
            </a:extLst>
          </p:cNvPr>
          <p:cNvSpPr txBox="1">
            <a:spLocks noChangeArrowheads="1"/>
          </p:cNvSpPr>
          <p:nvPr/>
        </p:nvSpPr>
        <p:spPr bwMode="auto">
          <a:xfrm>
            <a:off x="3076576" y="2391272"/>
            <a:ext cx="3921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4</a:t>
            </a:r>
            <a:r>
              <a:rPr lang="zh-CN" altLang="en-US" sz="2400" b="1">
                <a:latin typeface="Times New Roman" panose="02020603050405020304" pitchFamily="18" charset="0"/>
                <a:cs typeface="Times New Roman" panose="02020603050405020304" pitchFamily="18" charset="0"/>
              </a:rPr>
              <a:t>、画出逻辑电路图</a:t>
            </a:r>
          </a:p>
        </p:txBody>
      </p:sp>
    </p:spTree>
    <p:extLst>
      <p:ext uri="{BB962C8B-B14F-4D97-AF65-F5344CB8AC3E}">
        <p14:creationId xmlns:p14="http://schemas.microsoft.com/office/powerpoint/2010/main" val="244984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14DD268-60C0-4F27-9F32-7DC299E8305A}"/>
              </a:ext>
            </a:extLst>
          </p:cNvPr>
          <p:cNvGrpSpPr/>
          <p:nvPr/>
        </p:nvGrpSpPr>
        <p:grpSpPr>
          <a:xfrm>
            <a:off x="2351584" y="1"/>
            <a:ext cx="3816424" cy="839639"/>
            <a:chOff x="827584" y="0"/>
            <a:chExt cx="3816424" cy="839639"/>
          </a:xfrm>
        </p:grpSpPr>
        <p:sp>
          <p:nvSpPr>
            <p:cNvPr id="3" name="六边形 2">
              <a:extLst>
                <a:ext uri="{FF2B5EF4-FFF2-40B4-BE49-F238E27FC236}">
                  <a16:creationId xmlns:a16="http://schemas.microsoft.com/office/drawing/2014/main" id="{9005779D-87BA-4A0C-91E9-1A8B0C15C1DC}"/>
                </a:ext>
              </a:extLst>
            </p:cNvPr>
            <p:cNvSpPr/>
            <p:nvPr/>
          </p:nvSpPr>
          <p:spPr>
            <a:xfrm>
              <a:off x="1119858" y="93956"/>
              <a:ext cx="352415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4.4   </a:t>
              </a:r>
              <a:r>
                <a:rPr lang="zh-CN" altLang="en-US" sz="2800" b="1">
                  <a:solidFill>
                    <a:schemeClr val="tx1"/>
                  </a:solidFill>
                  <a:latin typeface="微软雅黑" panose="020B0503020204020204" pitchFamily="34" charset="-122"/>
                  <a:ea typeface="微软雅黑" panose="020B0503020204020204" pitchFamily="34" charset="-122"/>
                </a:rPr>
                <a:t>译码器</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1E362C45-B166-488D-A626-13729D670F0D}"/>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A87FCFCF-A9A8-44CE-8123-16C00EDC554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7F9DC92E-D283-4241-ABF2-1E1CC1FED4B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8BED1114-3193-4B8B-A24C-16EDE3233789}"/>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397E0689-A6FE-47EE-A1C1-1FB4039F95F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9661B273-1B34-4DC6-B7BD-62BBE1C5B8C3}"/>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32" name="组合 31">
            <a:extLst>
              <a:ext uri="{FF2B5EF4-FFF2-40B4-BE49-F238E27FC236}">
                <a16:creationId xmlns:a16="http://schemas.microsoft.com/office/drawing/2014/main" id="{179028C2-BB5A-4309-B238-7BCA8A398CD4}"/>
              </a:ext>
            </a:extLst>
          </p:cNvPr>
          <p:cNvGrpSpPr/>
          <p:nvPr/>
        </p:nvGrpSpPr>
        <p:grpSpPr>
          <a:xfrm>
            <a:off x="3000210" y="5330401"/>
            <a:ext cx="5702750" cy="1285850"/>
            <a:chOff x="1476210" y="5330401"/>
            <a:chExt cx="5702750" cy="1285850"/>
          </a:xfrm>
        </p:grpSpPr>
        <p:sp>
          <p:nvSpPr>
            <p:cNvPr id="13" name="Text Box 6">
              <a:extLst>
                <a:ext uri="{FF2B5EF4-FFF2-40B4-BE49-F238E27FC236}">
                  <a16:creationId xmlns:a16="http://schemas.microsoft.com/office/drawing/2014/main" id="{700D171D-74F2-4268-AC01-67154181C692}"/>
                </a:ext>
              </a:extLst>
            </p:cNvPr>
            <p:cNvSpPr txBox="1">
              <a:spLocks noChangeArrowheads="1"/>
            </p:cNvSpPr>
            <p:nvPr/>
          </p:nvSpPr>
          <p:spPr bwMode="auto">
            <a:xfrm>
              <a:off x="1476210" y="5330401"/>
              <a:ext cx="3195638" cy="5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zh-CN" altLang="en-US" sz="2400" b="1">
                  <a:latin typeface="+mn-ea"/>
                </a:rPr>
                <a:t>译码器的输入：</a:t>
              </a:r>
              <a:endParaRPr lang="en-US" altLang="zh-CN" sz="2400" b="1">
                <a:latin typeface="+mn-ea"/>
              </a:endParaRPr>
            </a:p>
          </p:txBody>
        </p:sp>
        <p:sp>
          <p:nvSpPr>
            <p:cNvPr id="14" name="Text Box 7">
              <a:extLst>
                <a:ext uri="{FF2B5EF4-FFF2-40B4-BE49-F238E27FC236}">
                  <a16:creationId xmlns:a16="http://schemas.microsoft.com/office/drawing/2014/main" id="{9D0EBCCF-712F-48F7-964F-594F8322FCB1}"/>
                </a:ext>
              </a:extLst>
            </p:cNvPr>
            <p:cNvSpPr txBox="1">
              <a:spLocks noChangeArrowheads="1"/>
            </p:cNvSpPr>
            <p:nvPr/>
          </p:nvSpPr>
          <p:spPr bwMode="auto">
            <a:xfrm>
              <a:off x="3578510" y="5330401"/>
              <a:ext cx="3600450" cy="5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zh-CN" altLang="en-US" sz="2400" b="1">
                  <a:latin typeface="+mn-ea"/>
                </a:rPr>
                <a:t>一组二进制代码</a:t>
              </a:r>
            </a:p>
          </p:txBody>
        </p:sp>
        <p:sp>
          <p:nvSpPr>
            <p:cNvPr id="15" name="Text Box 8">
              <a:extLst>
                <a:ext uri="{FF2B5EF4-FFF2-40B4-BE49-F238E27FC236}">
                  <a16:creationId xmlns:a16="http://schemas.microsoft.com/office/drawing/2014/main" id="{EFD92EBE-B3FF-4EBA-9DE1-884A461143CD}"/>
                </a:ext>
              </a:extLst>
            </p:cNvPr>
            <p:cNvSpPr txBox="1">
              <a:spLocks noChangeArrowheads="1"/>
            </p:cNvSpPr>
            <p:nvPr/>
          </p:nvSpPr>
          <p:spPr bwMode="auto">
            <a:xfrm>
              <a:off x="1495260" y="6054301"/>
              <a:ext cx="3233738" cy="5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zh-CN" altLang="en-US" sz="2400" b="1">
                  <a:latin typeface="+mn-ea"/>
                </a:rPr>
                <a:t>译码器的输出：</a:t>
              </a:r>
              <a:endParaRPr lang="en-US" altLang="zh-CN" sz="2400" b="1">
                <a:latin typeface="+mn-ea"/>
              </a:endParaRPr>
            </a:p>
          </p:txBody>
        </p:sp>
        <p:sp>
          <p:nvSpPr>
            <p:cNvPr id="16" name="Text Box 9">
              <a:extLst>
                <a:ext uri="{FF2B5EF4-FFF2-40B4-BE49-F238E27FC236}">
                  <a16:creationId xmlns:a16="http://schemas.microsoft.com/office/drawing/2014/main" id="{C205A748-AC68-47E5-8A59-032970E5C0B2}"/>
                </a:ext>
              </a:extLst>
            </p:cNvPr>
            <p:cNvSpPr txBox="1">
              <a:spLocks noChangeArrowheads="1"/>
            </p:cNvSpPr>
            <p:nvPr/>
          </p:nvSpPr>
          <p:spPr bwMode="auto">
            <a:xfrm>
              <a:off x="3578510" y="6054301"/>
              <a:ext cx="3600450" cy="5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50000"/>
                </a:lnSpc>
              </a:pPr>
              <a:r>
                <a:rPr lang="zh-CN" altLang="en-US" sz="2400" b="1">
                  <a:latin typeface="+mn-ea"/>
                </a:rPr>
                <a:t>一组高低电平信号</a:t>
              </a:r>
            </a:p>
          </p:txBody>
        </p:sp>
      </p:grpSp>
      <p:grpSp>
        <p:nvGrpSpPr>
          <p:cNvPr id="29" name="组合 28">
            <a:extLst>
              <a:ext uri="{FF2B5EF4-FFF2-40B4-BE49-F238E27FC236}">
                <a16:creationId xmlns:a16="http://schemas.microsoft.com/office/drawing/2014/main" id="{A603287B-7995-4037-9F6D-9F909715A7DD}"/>
              </a:ext>
            </a:extLst>
          </p:cNvPr>
          <p:cNvGrpSpPr/>
          <p:nvPr/>
        </p:nvGrpSpPr>
        <p:grpSpPr>
          <a:xfrm>
            <a:off x="1603520" y="980729"/>
            <a:ext cx="8378680" cy="1132427"/>
            <a:chOff x="79520" y="980728"/>
            <a:chExt cx="8378680" cy="1132427"/>
          </a:xfrm>
        </p:grpSpPr>
        <p:sp>
          <p:nvSpPr>
            <p:cNvPr id="10" name="Text Box 3">
              <a:extLst>
                <a:ext uri="{FF2B5EF4-FFF2-40B4-BE49-F238E27FC236}">
                  <a16:creationId xmlns:a16="http://schemas.microsoft.com/office/drawing/2014/main" id="{0E2F8FF2-4084-498F-A0AC-92103B77699D}"/>
                </a:ext>
              </a:extLst>
            </p:cNvPr>
            <p:cNvSpPr txBox="1">
              <a:spLocks noChangeArrowheads="1"/>
            </p:cNvSpPr>
            <p:nvPr/>
          </p:nvSpPr>
          <p:spPr bwMode="auto">
            <a:xfrm>
              <a:off x="304800" y="980728"/>
              <a:ext cx="815340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762000">
                <a:defRPr kumimoji="1" sz="2400">
                  <a:solidFill>
                    <a:schemeClr val="tx1"/>
                  </a:solidFill>
                  <a:latin typeface="Times New Roman" panose="02020603050405020304" pitchFamily="18" charset="0"/>
                  <a:ea typeface="宋体" panose="02010600030101010101" pitchFamily="2" charset="-122"/>
                </a:defRPr>
              </a:lvl1pPr>
              <a:lvl2pPr marL="952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lnSpc>
                  <a:spcPct val="150000"/>
                </a:lnSpc>
              </a:pPr>
              <a:r>
                <a:rPr lang="zh-CN" altLang="en-US" b="1"/>
                <a:t>    译码是将某二进制编码翻译成电路的某种状态，把具有译码功能的电路称为译码器。</a:t>
              </a:r>
            </a:p>
          </p:txBody>
        </p:sp>
        <p:grpSp>
          <p:nvGrpSpPr>
            <p:cNvPr id="22" name="组合 21">
              <a:extLst>
                <a:ext uri="{FF2B5EF4-FFF2-40B4-BE49-F238E27FC236}">
                  <a16:creationId xmlns:a16="http://schemas.microsoft.com/office/drawing/2014/main" id="{E14FE72F-20B3-4355-9B75-FE1402B5825E}"/>
                </a:ext>
              </a:extLst>
            </p:cNvPr>
            <p:cNvGrpSpPr/>
            <p:nvPr/>
          </p:nvGrpSpPr>
          <p:grpSpPr>
            <a:xfrm>
              <a:off x="79520" y="1138225"/>
              <a:ext cx="571674" cy="464371"/>
              <a:chOff x="79520" y="1138225"/>
              <a:chExt cx="571674" cy="464371"/>
            </a:xfrm>
          </p:grpSpPr>
          <p:pic>
            <p:nvPicPr>
              <p:cNvPr id="20" name="Picture 3" descr="C:\Users\Administrator\Desktop\微立体创业计划\005.png">
                <a:extLst>
                  <a:ext uri="{FF2B5EF4-FFF2-40B4-BE49-F238E27FC236}">
                    <a16:creationId xmlns:a16="http://schemas.microsoft.com/office/drawing/2014/main" id="{95221CB4-93A1-43C7-B214-2A252D2D113A}"/>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9520" y="113822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1" name="Picture 4" descr="C:\Users\Administrator\Desktop\微立体创业计划\004.png">
                <a:extLst>
                  <a:ext uri="{FF2B5EF4-FFF2-40B4-BE49-F238E27FC236}">
                    <a16:creationId xmlns:a16="http://schemas.microsoft.com/office/drawing/2014/main" id="{D329D9B2-FE9A-4AE0-A1D1-CEA4839ECB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54" y="114525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30" name="组合 29">
            <a:extLst>
              <a:ext uri="{FF2B5EF4-FFF2-40B4-BE49-F238E27FC236}">
                <a16:creationId xmlns:a16="http://schemas.microsoft.com/office/drawing/2014/main" id="{224E4519-E602-4E41-8DE0-0FBC656FFE5D}"/>
              </a:ext>
            </a:extLst>
          </p:cNvPr>
          <p:cNvGrpSpPr/>
          <p:nvPr/>
        </p:nvGrpSpPr>
        <p:grpSpPr>
          <a:xfrm>
            <a:off x="1603520" y="2296574"/>
            <a:ext cx="8683480" cy="1132427"/>
            <a:chOff x="79520" y="2296573"/>
            <a:chExt cx="8683480" cy="1132427"/>
          </a:xfrm>
        </p:grpSpPr>
        <p:sp>
          <p:nvSpPr>
            <p:cNvPr id="12" name="Text Box 5">
              <a:extLst>
                <a:ext uri="{FF2B5EF4-FFF2-40B4-BE49-F238E27FC236}">
                  <a16:creationId xmlns:a16="http://schemas.microsoft.com/office/drawing/2014/main" id="{5897C37B-8141-4D9C-999C-7B4379570410}"/>
                </a:ext>
              </a:extLst>
            </p:cNvPr>
            <p:cNvSpPr txBox="1">
              <a:spLocks noChangeArrowheads="1"/>
            </p:cNvSpPr>
            <p:nvPr/>
          </p:nvSpPr>
          <p:spPr bwMode="auto">
            <a:xfrm>
              <a:off x="304800" y="2296573"/>
              <a:ext cx="845820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952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b="1">
                  <a:solidFill>
                    <a:srgbClr val="0000FF"/>
                  </a:solidFill>
                </a:rPr>
                <a:t>    </a:t>
              </a:r>
              <a:r>
                <a:rPr lang="zh-CN" altLang="en-US" b="1" u="sng">
                  <a:solidFill>
                    <a:srgbClr val="0000FF"/>
                  </a:solidFill>
                </a:rPr>
                <a:t>二进制译码器的作用：</a:t>
              </a:r>
              <a:r>
                <a:rPr lang="zh-CN" altLang="en-US" b="1"/>
                <a:t>将</a:t>
              </a:r>
              <a:r>
                <a:rPr lang="en-US" altLang="zh-CN" b="1" i="1"/>
                <a:t>n</a:t>
              </a:r>
              <a:r>
                <a:rPr lang="zh-CN" altLang="en-US" b="1"/>
                <a:t>个输入的不同组合译成</a:t>
              </a:r>
              <a:r>
                <a:rPr lang="en-US" altLang="zh-CN" b="1"/>
                <a:t>2</a:t>
              </a:r>
              <a:r>
                <a:rPr lang="en-US" altLang="zh-CN" b="1" i="1" baseline="50000">
                  <a:ea typeface="楷体_GB2312" pitchFamily="49" charset="-122"/>
                </a:rPr>
                <a:t>n</a:t>
              </a:r>
              <a:r>
                <a:rPr lang="zh-CN" altLang="en-US" b="1"/>
                <a:t>种电路状态。也叫</a:t>
              </a:r>
              <a:r>
                <a:rPr lang="en-US" altLang="zh-CN" b="1" i="1"/>
                <a:t>n</a:t>
              </a:r>
              <a:r>
                <a:rPr lang="en-US" altLang="zh-CN" b="1"/>
                <a:t>---2</a:t>
              </a:r>
              <a:r>
                <a:rPr lang="en-US" altLang="zh-CN" b="1" i="1" baseline="50000">
                  <a:ea typeface="楷体_GB2312" pitchFamily="49" charset="-122"/>
                </a:rPr>
                <a:t>n</a:t>
              </a:r>
              <a:r>
                <a:rPr lang="zh-CN" altLang="zh-CN" b="1"/>
                <a:t>线译码器。</a:t>
              </a:r>
              <a:endParaRPr lang="zh-CN" altLang="en-US" b="1"/>
            </a:p>
          </p:txBody>
        </p:sp>
        <p:grpSp>
          <p:nvGrpSpPr>
            <p:cNvPr id="23" name="组合 22">
              <a:extLst>
                <a:ext uri="{FF2B5EF4-FFF2-40B4-BE49-F238E27FC236}">
                  <a16:creationId xmlns:a16="http://schemas.microsoft.com/office/drawing/2014/main" id="{0665ECBC-3E1D-4273-9E93-F952F777CC49}"/>
                </a:ext>
              </a:extLst>
            </p:cNvPr>
            <p:cNvGrpSpPr/>
            <p:nvPr/>
          </p:nvGrpSpPr>
          <p:grpSpPr>
            <a:xfrm>
              <a:off x="79520" y="2413838"/>
              <a:ext cx="571674" cy="464371"/>
              <a:chOff x="79520" y="1138225"/>
              <a:chExt cx="571674" cy="464371"/>
            </a:xfrm>
          </p:grpSpPr>
          <p:pic>
            <p:nvPicPr>
              <p:cNvPr id="24" name="Picture 3" descr="C:\Users\Administrator\Desktop\微立体创业计划\005.png">
                <a:extLst>
                  <a:ext uri="{FF2B5EF4-FFF2-40B4-BE49-F238E27FC236}">
                    <a16:creationId xmlns:a16="http://schemas.microsoft.com/office/drawing/2014/main" id="{9A910BDC-8EBD-44EA-A704-7BD9452EDA94}"/>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9520" y="113822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5" name="Picture 4" descr="C:\Users\Administrator\Desktop\微立体创业计划\004.png">
                <a:extLst>
                  <a:ext uri="{FF2B5EF4-FFF2-40B4-BE49-F238E27FC236}">
                    <a16:creationId xmlns:a16="http://schemas.microsoft.com/office/drawing/2014/main" id="{A5D25B25-C31B-422E-BD53-42DEBAFC19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54" y="114525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31" name="组合 30">
            <a:extLst>
              <a:ext uri="{FF2B5EF4-FFF2-40B4-BE49-F238E27FC236}">
                <a16:creationId xmlns:a16="http://schemas.microsoft.com/office/drawing/2014/main" id="{F351BDF0-0CBE-4FBD-B88D-3432A170C8D6}"/>
              </a:ext>
            </a:extLst>
          </p:cNvPr>
          <p:cNvGrpSpPr/>
          <p:nvPr/>
        </p:nvGrpSpPr>
        <p:grpSpPr>
          <a:xfrm>
            <a:off x="1597282" y="3436031"/>
            <a:ext cx="8020872" cy="1691104"/>
            <a:chOff x="79520" y="5027692"/>
            <a:chExt cx="8020872" cy="1691104"/>
          </a:xfrm>
        </p:grpSpPr>
        <p:sp>
          <p:nvSpPr>
            <p:cNvPr id="17" name="Text Box 10">
              <a:extLst>
                <a:ext uri="{FF2B5EF4-FFF2-40B4-BE49-F238E27FC236}">
                  <a16:creationId xmlns:a16="http://schemas.microsoft.com/office/drawing/2014/main" id="{6FCE5F1A-A187-4868-86C3-D767DEA93B21}"/>
                </a:ext>
              </a:extLst>
            </p:cNvPr>
            <p:cNvSpPr txBox="1">
              <a:spLocks noChangeArrowheads="1"/>
            </p:cNvSpPr>
            <p:nvPr/>
          </p:nvSpPr>
          <p:spPr bwMode="auto">
            <a:xfrm>
              <a:off x="779057" y="5497621"/>
              <a:ext cx="1787525" cy="583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400" b="1" u="sng">
                  <a:solidFill>
                    <a:srgbClr val="0000FF"/>
                  </a:solidFill>
                </a:rPr>
                <a:t>常用类型</a:t>
              </a:r>
              <a:r>
                <a:rPr lang="en-US" altLang="zh-CN" sz="2400" b="1" u="sng">
                  <a:solidFill>
                    <a:srgbClr val="0000FF"/>
                  </a:solidFill>
                </a:rPr>
                <a:t>:</a:t>
              </a:r>
            </a:p>
          </p:txBody>
        </p:sp>
        <p:sp>
          <p:nvSpPr>
            <p:cNvPr id="18" name="Text Box 11">
              <a:extLst>
                <a:ext uri="{FF2B5EF4-FFF2-40B4-BE49-F238E27FC236}">
                  <a16:creationId xmlns:a16="http://schemas.microsoft.com/office/drawing/2014/main" id="{0D595B95-4B77-4CD7-B76A-9C8C92330AFF}"/>
                </a:ext>
              </a:extLst>
            </p:cNvPr>
            <p:cNvSpPr txBox="1">
              <a:spLocks noChangeArrowheads="1"/>
            </p:cNvSpPr>
            <p:nvPr/>
          </p:nvSpPr>
          <p:spPr bwMode="auto">
            <a:xfrm>
              <a:off x="2669555" y="5027692"/>
              <a:ext cx="5430837" cy="169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400" b="1"/>
                <a:t>2 </a:t>
              </a:r>
              <a:r>
                <a:rPr lang="zh-CN" altLang="en-US" sz="2400" b="1"/>
                <a:t>线</a:t>
              </a:r>
              <a:r>
                <a:rPr lang="en-US" altLang="zh-CN" sz="2400" b="1"/>
                <a:t>— 4</a:t>
              </a:r>
              <a:r>
                <a:rPr lang="zh-CN" altLang="en-US" sz="2400" b="1"/>
                <a:t>线译码器           型号</a:t>
              </a:r>
              <a:r>
                <a:rPr lang="en-US" altLang="zh-CN" sz="2400" b="1"/>
                <a:t>:  74LS139</a:t>
              </a:r>
            </a:p>
            <a:p>
              <a:pPr>
                <a:lnSpc>
                  <a:spcPct val="150000"/>
                </a:lnSpc>
              </a:pPr>
              <a:r>
                <a:rPr lang="en-US" altLang="zh-CN" sz="2400" b="1"/>
                <a:t>3 </a:t>
              </a:r>
              <a:r>
                <a:rPr lang="zh-CN" altLang="en-US" sz="2400" b="1"/>
                <a:t>线</a:t>
              </a:r>
              <a:r>
                <a:rPr lang="en-US" altLang="zh-CN" sz="2400" b="1"/>
                <a:t>— 8</a:t>
              </a:r>
              <a:r>
                <a:rPr lang="zh-CN" altLang="en-US" sz="2400" b="1"/>
                <a:t>线译码器          型号</a:t>
              </a:r>
              <a:r>
                <a:rPr lang="en-US" altLang="zh-CN" sz="2400" b="1"/>
                <a:t>:  74LS138</a:t>
              </a:r>
            </a:p>
            <a:p>
              <a:pPr>
                <a:lnSpc>
                  <a:spcPct val="150000"/>
                </a:lnSpc>
              </a:pPr>
              <a:r>
                <a:rPr lang="en-US" altLang="zh-CN" sz="2400" b="1"/>
                <a:t>4 </a:t>
              </a:r>
              <a:r>
                <a:rPr lang="zh-CN" altLang="en-US" sz="2400" b="1"/>
                <a:t>线</a:t>
              </a:r>
              <a:r>
                <a:rPr lang="en-US" altLang="zh-CN" sz="2400" b="1"/>
                <a:t>— 16</a:t>
              </a:r>
              <a:r>
                <a:rPr lang="zh-CN" altLang="en-US" sz="2400" b="1"/>
                <a:t>线译码器        型号</a:t>
              </a:r>
              <a:r>
                <a:rPr lang="en-US" altLang="zh-CN" sz="2400" b="1"/>
                <a:t>:  74LS154</a:t>
              </a:r>
            </a:p>
          </p:txBody>
        </p:sp>
        <p:grpSp>
          <p:nvGrpSpPr>
            <p:cNvPr id="26" name="组合 25">
              <a:extLst>
                <a:ext uri="{FF2B5EF4-FFF2-40B4-BE49-F238E27FC236}">
                  <a16:creationId xmlns:a16="http://schemas.microsoft.com/office/drawing/2014/main" id="{31EC340E-B0BC-4494-9EE8-4BC9CD010E41}"/>
                </a:ext>
              </a:extLst>
            </p:cNvPr>
            <p:cNvGrpSpPr/>
            <p:nvPr/>
          </p:nvGrpSpPr>
          <p:grpSpPr>
            <a:xfrm>
              <a:off x="79520" y="5588872"/>
              <a:ext cx="571674" cy="464371"/>
              <a:chOff x="79520" y="1138225"/>
              <a:chExt cx="571674" cy="464371"/>
            </a:xfrm>
          </p:grpSpPr>
          <p:pic>
            <p:nvPicPr>
              <p:cNvPr id="27" name="Picture 3" descr="C:\Users\Administrator\Desktop\微立体创业计划\005.png">
                <a:extLst>
                  <a:ext uri="{FF2B5EF4-FFF2-40B4-BE49-F238E27FC236}">
                    <a16:creationId xmlns:a16="http://schemas.microsoft.com/office/drawing/2014/main" id="{6876A905-11B4-4A2E-9883-8932CB6D0E6E}"/>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9520" y="113822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8" name="Picture 4" descr="C:\Users\Administrator\Desktop\微立体创业计划\004.png">
                <a:extLst>
                  <a:ext uri="{FF2B5EF4-FFF2-40B4-BE49-F238E27FC236}">
                    <a16:creationId xmlns:a16="http://schemas.microsoft.com/office/drawing/2014/main" id="{FF79ABEB-AD16-42C0-8CAB-455AD1F243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54" y="114525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044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D4FBE27-4441-42EB-ACA6-CF27D5DCBB9D}"/>
              </a:ext>
            </a:extLst>
          </p:cNvPr>
          <p:cNvSpPr>
            <a:spLocks noChangeArrowheads="1"/>
          </p:cNvSpPr>
          <p:nvPr/>
        </p:nvSpPr>
        <p:spPr bwMode="auto">
          <a:xfrm>
            <a:off x="3240103" y="328273"/>
            <a:ext cx="297549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线</a:t>
            </a:r>
            <a:r>
              <a:rPr lang="en-US" altLang="zh-CN" sz="2800" b="1">
                <a:latin typeface="Times New Roman" panose="02020603050405020304" pitchFamily="18" charset="0"/>
                <a:cs typeface="Times New Roman" panose="02020603050405020304" pitchFamily="18" charset="0"/>
              </a:rPr>
              <a:t>— 4</a:t>
            </a:r>
            <a:r>
              <a:rPr lang="zh-CN" altLang="en-US" sz="2800" b="1">
                <a:latin typeface="Times New Roman" panose="02020603050405020304" pitchFamily="18" charset="0"/>
                <a:cs typeface="Times New Roman" panose="02020603050405020304" pitchFamily="18" charset="0"/>
              </a:rPr>
              <a:t>线译码器 </a:t>
            </a:r>
          </a:p>
        </p:txBody>
      </p:sp>
      <p:grpSp>
        <p:nvGrpSpPr>
          <p:cNvPr id="3" name="Group 3">
            <a:extLst>
              <a:ext uri="{FF2B5EF4-FFF2-40B4-BE49-F238E27FC236}">
                <a16:creationId xmlns:a16="http://schemas.microsoft.com/office/drawing/2014/main" id="{4761DD78-7204-4E1E-87FB-5DD44C3C4B79}"/>
              </a:ext>
            </a:extLst>
          </p:cNvPr>
          <p:cNvGrpSpPr>
            <a:grpSpLocks/>
          </p:cNvGrpSpPr>
          <p:nvPr/>
        </p:nvGrpSpPr>
        <p:grpSpPr bwMode="auto">
          <a:xfrm>
            <a:off x="2070100" y="1466850"/>
            <a:ext cx="3957638" cy="2114550"/>
            <a:chOff x="344" y="768"/>
            <a:chExt cx="2493" cy="1332"/>
          </a:xfrm>
        </p:grpSpPr>
        <p:sp>
          <p:nvSpPr>
            <p:cNvPr id="4" name="Rectangle 4">
              <a:extLst>
                <a:ext uri="{FF2B5EF4-FFF2-40B4-BE49-F238E27FC236}">
                  <a16:creationId xmlns:a16="http://schemas.microsoft.com/office/drawing/2014/main" id="{E497DEB2-1F5A-4BEA-A03E-2FB833756336}"/>
                </a:ext>
              </a:extLst>
            </p:cNvPr>
            <p:cNvSpPr>
              <a:spLocks noChangeArrowheads="1"/>
            </p:cNvSpPr>
            <p:nvPr/>
          </p:nvSpPr>
          <p:spPr bwMode="auto">
            <a:xfrm>
              <a:off x="1218" y="800"/>
              <a:ext cx="654" cy="1254"/>
            </a:xfrm>
            <a:prstGeom prst="rect">
              <a:avLst/>
            </a:prstGeom>
            <a:solidFill>
              <a:schemeClr val="bg1">
                <a:lumMod val="8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 name="Line 5">
              <a:extLst>
                <a:ext uri="{FF2B5EF4-FFF2-40B4-BE49-F238E27FC236}">
                  <a16:creationId xmlns:a16="http://schemas.microsoft.com/office/drawing/2014/main" id="{705C9A62-D190-4359-900F-292B3B1308E5}"/>
                </a:ext>
              </a:extLst>
            </p:cNvPr>
            <p:cNvSpPr>
              <a:spLocks noChangeShapeType="1"/>
            </p:cNvSpPr>
            <p:nvPr/>
          </p:nvSpPr>
          <p:spPr bwMode="auto">
            <a:xfrm>
              <a:off x="739" y="1004"/>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 name="Line 6">
              <a:extLst>
                <a:ext uri="{FF2B5EF4-FFF2-40B4-BE49-F238E27FC236}">
                  <a16:creationId xmlns:a16="http://schemas.microsoft.com/office/drawing/2014/main" id="{25994394-785A-4430-AB11-7F56AC353EDB}"/>
                </a:ext>
              </a:extLst>
            </p:cNvPr>
            <p:cNvSpPr>
              <a:spLocks noChangeShapeType="1"/>
            </p:cNvSpPr>
            <p:nvPr/>
          </p:nvSpPr>
          <p:spPr bwMode="auto">
            <a:xfrm>
              <a:off x="1883" y="1601"/>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9F569790-7924-4EC2-B6CF-1FA016488D0C}"/>
                </a:ext>
              </a:extLst>
            </p:cNvPr>
            <p:cNvSpPr>
              <a:spLocks noChangeShapeType="1"/>
            </p:cNvSpPr>
            <p:nvPr/>
          </p:nvSpPr>
          <p:spPr bwMode="auto">
            <a:xfrm>
              <a:off x="1877" y="1249"/>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 name="Line 8">
              <a:extLst>
                <a:ext uri="{FF2B5EF4-FFF2-40B4-BE49-F238E27FC236}">
                  <a16:creationId xmlns:a16="http://schemas.microsoft.com/office/drawing/2014/main" id="{0FA45087-0F28-4119-AACE-0F085D44C808}"/>
                </a:ext>
              </a:extLst>
            </p:cNvPr>
            <p:cNvSpPr>
              <a:spLocks noChangeShapeType="1"/>
            </p:cNvSpPr>
            <p:nvPr/>
          </p:nvSpPr>
          <p:spPr bwMode="auto">
            <a:xfrm>
              <a:off x="1869" y="951"/>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 name="Line 9">
              <a:extLst>
                <a:ext uri="{FF2B5EF4-FFF2-40B4-BE49-F238E27FC236}">
                  <a16:creationId xmlns:a16="http://schemas.microsoft.com/office/drawing/2014/main" id="{DD801979-A96E-41FD-95E7-5A8C5CE19B1D}"/>
                </a:ext>
              </a:extLst>
            </p:cNvPr>
            <p:cNvSpPr>
              <a:spLocks noChangeShapeType="1"/>
            </p:cNvSpPr>
            <p:nvPr/>
          </p:nvSpPr>
          <p:spPr bwMode="auto">
            <a:xfrm>
              <a:off x="1877" y="1888"/>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0" name="Line 10">
              <a:extLst>
                <a:ext uri="{FF2B5EF4-FFF2-40B4-BE49-F238E27FC236}">
                  <a16:creationId xmlns:a16="http://schemas.microsoft.com/office/drawing/2014/main" id="{3683A1DD-7981-47F5-97F7-33A7835F59C4}"/>
                </a:ext>
              </a:extLst>
            </p:cNvPr>
            <p:cNvSpPr>
              <a:spLocks noChangeShapeType="1"/>
            </p:cNvSpPr>
            <p:nvPr/>
          </p:nvSpPr>
          <p:spPr bwMode="auto">
            <a:xfrm>
              <a:off x="733" y="1778"/>
              <a:ext cx="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1" name="Text Box 11">
              <a:extLst>
                <a:ext uri="{FF2B5EF4-FFF2-40B4-BE49-F238E27FC236}">
                  <a16:creationId xmlns:a16="http://schemas.microsoft.com/office/drawing/2014/main" id="{005175B5-09F6-4EC3-8475-E34AE48ABD0A}"/>
                </a:ext>
              </a:extLst>
            </p:cNvPr>
            <p:cNvSpPr txBox="1">
              <a:spLocks noChangeArrowheads="1"/>
            </p:cNvSpPr>
            <p:nvPr/>
          </p:nvSpPr>
          <p:spPr bwMode="auto">
            <a:xfrm>
              <a:off x="344" y="782"/>
              <a:ext cx="4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12" name="Text Box 12">
              <a:extLst>
                <a:ext uri="{FF2B5EF4-FFF2-40B4-BE49-F238E27FC236}">
                  <a16:creationId xmlns:a16="http://schemas.microsoft.com/office/drawing/2014/main" id="{FF006C4F-E4DC-4E51-8D8A-9D9E02FAA4B9}"/>
                </a:ext>
              </a:extLst>
            </p:cNvPr>
            <p:cNvSpPr txBox="1">
              <a:spLocks noChangeArrowheads="1"/>
            </p:cNvSpPr>
            <p:nvPr/>
          </p:nvSpPr>
          <p:spPr bwMode="auto">
            <a:xfrm>
              <a:off x="349" y="1588"/>
              <a:ext cx="4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grpSp>
          <p:nvGrpSpPr>
            <p:cNvPr id="13" name="Group 13">
              <a:extLst>
                <a:ext uri="{FF2B5EF4-FFF2-40B4-BE49-F238E27FC236}">
                  <a16:creationId xmlns:a16="http://schemas.microsoft.com/office/drawing/2014/main" id="{6C9C1F98-8EAB-4C24-9E7E-EEBAD95580B6}"/>
                </a:ext>
              </a:extLst>
            </p:cNvPr>
            <p:cNvGrpSpPr>
              <a:grpSpLocks/>
            </p:cNvGrpSpPr>
            <p:nvPr/>
          </p:nvGrpSpPr>
          <p:grpSpPr bwMode="auto">
            <a:xfrm>
              <a:off x="2406" y="1131"/>
              <a:ext cx="418" cy="327"/>
              <a:chOff x="3024" y="2532"/>
              <a:chExt cx="418" cy="327"/>
            </a:xfrm>
          </p:grpSpPr>
          <p:sp>
            <p:nvSpPr>
              <p:cNvPr id="23" name="Text Box 14">
                <a:extLst>
                  <a:ext uri="{FF2B5EF4-FFF2-40B4-BE49-F238E27FC236}">
                    <a16:creationId xmlns:a16="http://schemas.microsoft.com/office/drawing/2014/main" id="{D23D106B-9244-4897-94F0-BF006F88D76A}"/>
                  </a:ext>
                </a:extLst>
              </p:cNvPr>
              <p:cNvSpPr txBox="1">
                <a:spLocks noChangeArrowheads="1"/>
              </p:cNvSpPr>
              <p:nvPr/>
            </p:nvSpPr>
            <p:spPr bwMode="auto">
              <a:xfrm>
                <a:off x="3024" y="2532"/>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24" name="Line 15">
                <a:extLst>
                  <a:ext uri="{FF2B5EF4-FFF2-40B4-BE49-F238E27FC236}">
                    <a16:creationId xmlns:a16="http://schemas.microsoft.com/office/drawing/2014/main" id="{336A4C02-6584-4B0D-900A-DA8FB79D2B5E}"/>
                  </a:ext>
                </a:extLst>
              </p:cNvPr>
              <p:cNvSpPr>
                <a:spLocks noChangeShapeType="1"/>
              </p:cNvSpPr>
              <p:nvPr/>
            </p:nvSpPr>
            <p:spPr bwMode="auto">
              <a:xfrm>
                <a:off x="3042" y="2568"/>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14" name="Group 16">
              <a:extLst>
                <a:ext uri="{FF2B5EF4-FFF2-40B4-BE49-F238E27FC236}">
                  <a16:creationId xmlns:a16="http://schemas.microsoft.com/office/drawing/2014/main" id="{C4AC197B-B17E-4FE1-85E3-9BC3C69870DA}"/>
                </a:ext>
              </a:extLst>
            </p:cNvPr>
            <p:cNvGrpSpPr>
              <a:grpSpLocks/>
            </p:cNvGrpSpPr>
            <p:nvPr/>
          </p:nvGrpSpPr>
          <p:grpSpPr bwMode="auto">
            <a:xfrm>
              <a:off x="2410" y="1773"/>
              <a:ext cx="418" cy="327"/>
              <a:chOff x="3992" y="2791"/>
              <a:chExt cx="418" cy="327"/>
            </a:xfrm>
          </p:grpSpPr>
          <p:sp>
            <p:nvSpPr>
              <p:cNvPr id="21" name="Text Box 17">
                <a:extLst>
                  <a:ext uri="{FF2B5EF4-FFF2-40B4-BE49-F238E27FC236}">
                    <a16:creationId xmlns:a16="http://schemas.microsoft.com/office/drawing/2014/main" id="{5EFB863D-6DE2-4A99-AEEA-B6B8D28DE024}"/>
                  </a:ext>
                </a:extLst>
              </p:cNvPr>
              <p:cNvSpPr txBox="1">
                <a:spLocks noChangeArrowheads="1"/>
              </p:cNvSpPr>
              <p:nvPr/>
            </p:nvSpPr>
            <p:spPr bwMode="auto">
              <a:xfrm>
                <a:off x="3992" y="2791"/>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a:t>
                </a:r>
                <a:endParaRPr lang="en-US" altLang="zh-CN" sz="2800" b="1">
                  <a:latin typeface="Times New Roman" panose="02020603050405020304" pitchFamily="18" charset="0"/>
                  <a:cs typeface="Times New Roman" panose="02020603050405020304" pitchFamily="18" charset="0"/>
                </a:endParaRPr>
              </a:p>
            </p:txBody>
          </p:sp>
          <p:sp>
            <p:nvSpPr>
              <p:cNvPr id="22" name="Line 18">
                <a:extLst>
                  <a:ext uri="{FF2B5EF4-FFF2-40B4-BE49-F238E27FC236}">
                    <a16:creationId xmlns:a16="http://schemas.microsoft.com/office/drawing/2014/main" id="{449CC6CA-34E5-40CD-A94F-24FDA3A6E765}"/>
                  </a:ext>
                </a:extLst>
              </p:cNvPr>
              <p:cNvSpPr>
                <a:spLocks noChangeShapeType="1"/>
              </p:cNvSpPr>
              <p:nvPr/>
            </p:nvSpPr>
            <p:spPr bwMode="auto">
              <a:xfrm>
                <a:off x="4010" y="2827"/>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15" name="Group 19">
              <a:extLst>
                <a:ext uri="{FF2B5EF4-FFF2-40B4-BE49-F238E27FC236}">
                  <a16:creationId xmlns:a16="http://schemas.microsoft.com/office/drawing/2014/main" id="{64D536C2-B56C-4B75-8E41-E625D28135E5}"/>
                </a:ext>
              </a:extLst>
            </p:cNvPr>
            <p:cNvGrpSpPr>
              <a:grpSpLocks/>
            </p:cNvGrpSpPr>
            <p:nvPr/>
          </p:nvGrpSpPr>
          <p:grpSpPr bwMode="auto">
            <a:xfrm>
              <a:off x="2399" y="768"/>
              <a:ext cx="418" cy="327"/>
              <a:chOff x="1691" y="2654"/>
              <a:chExt cx="418" cy="327"/>
            </a:xfrm>
          </p:grpSpPr>
          <p:sp>
            <p:nvSpPr>
              <p:cNvPr id="19" name="Text Box 20">
                <a:extLst>
                  <a:ext uri="{FF2B5EF4-FFF2-40B4-BE49-F238E27FC236}">
                    <a16:creationId xmlns:a16="http://schemas.microsoft.com/office/drawing/2014/main" id="{6A65E03B-B893-4FD1-BDEA-8DA061E5384C}"/>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20" name="Line 21">
                <a:extLst>
                  <a:ext uri="{FF2B5EF4-FFF2-40B4-BE49-F238E27FC236}">
                    <a16:creationId xmlns:a16="http://schemas.microsoft.com/office/drawing/2014/main" id="{87DC2B49-A174-4AF5-A5C3-1C51F5285867}"/>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16" name="Group 22">
              <a:extLst>
                <a:ext uri="{FF2B5EF4-FFF2-40B4-BE49-F238E27FC236}">
                  <a16:creationId xmlns:a16="http://schemas.microsoft.com/office/drawing/2014/main" id="{5F43CD11-35A2-4559-84C4-3C121C6F7ED2}"/>
                </a:ext>
              </a:extLst>
            </p:cNvPr>
            <p:cNvGrpSpPr>
              <a:grpSpLocks/>
            </p:cNvGrpSpPr>
            <p:nvPr/>
          </p:nvGrpSpPr>
          <p:grpSpPr bwMode="auto">
            <a:xfrm>
              <a:off x="2419" y="1474"/>
              <a:ext cx="418" cy="327"/>
              <a:chOff x="3470" y="1597"/>
              <a:chExt cx="418" cy="327"/>
            </a:xfrm>
          </p:grpSpPr>
          <p:sp>
            <p:nvSpPr>
              <p:cNvPr id="17" name="Text Box 23">
                <a:extLst>
                  <a:ext uri="{FF2B5EF4-FFF2-40B4-BE49-F238E27FC236}">
                    <a16:creationId xmlns:a16="http://schemas.microsoft.com/office/drawing/2014/main" id="{DDEE4C83-F11B-41CC-A555-27C46C3FE3A2}"/>
                  </a:ext>
                </a:extLst>
              </p:cNvPr>
              <p:cNvSpPr txBox="1">
                <a:spLocks noChangeArrowheads="1"/>
              </p:cNvSpPr>
              <p:nvPr/>
            </p:nvSpPr>
            <p:spPr bwMode="auto">
              <a:xfrm>
                <a:off x="3470" y="1597"/>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18" name="Line 24">
                <a:extLst>
                  <a:ext uri="{FF2B5EF4-FFF2-40B4-BE49-F238E27FC236}">
                    <a16:creationId xmlns:a16="http://schemas.microsoft.com/office/drawing/2014/main" id="{56DAA323-B5E9-4176-93FB-6B036AE70D35}"/>
                  </a:ext>
                </a:extLst>
              </p:cNvPr>
              <p:cNvSpPr>
                <a:spLocks noChangeShapeType="1"/>
              </p:cNvSpPr>
              <p:nvPr/>
            </p:nvSpPr>
            <p:spPr bwMode="auto">
              <a:xfrm>
                <a:off x="3488" y="1633"/>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grpSp>
        <p:nvGrpSpPr>
          <p:cNvPr id="25" name="Group 25">
            <a:extLst>
              <a:ext uri="{FF2B5EF4-FFF2-40B4-BE49-F238E27FC236}">
                <a16:creationId xmlns:a16="http://schemas.microsoft.com/office/drawing/2014/main" id="{5BEF8602-2271-4C67-9C66-62E438EE4CF5}"/>
              </a:ext>
            </a:extLst>
          </p:cNvPr>
          <p:cNvGrpSpPr>
            <a:grpSpLocks/>
          </p:cNvGrpSpPr>
          <p:nvPr/>
        </p:nvGrpSpPr>
        <p:grpSpPr bwMode="auto">
          <a:xfrm>
            <a:off x="6473825" y="152401"/>
            <a:ext cx="3848100" cy="4068763"/>
            <a:chOff x="3118" y="382"/>
            <a:chExt cx="2424" cy="2563"/>
          </a:xfrm>
        </p:grpSpPr>
        <p:sp>
          <p:nvSpPr>
            <p:cNvPr id="26" name="Text Box 26">
              <a:extLst>
                <a:ext uri="{FF2B5EF4-FFF2-40B4-BE49-F238E27FC236}">
                  <a16:creationId xmlns:a16="http://schemas.microsoft.com/office/drawing/2014/main" id="{61538427-3241-4A16-8DCF-DAE904150524}"/>
                </a:ext>
              </a:extLst>
            </p:cNvPr>
            <p:cNvSpPr txBox="1">
              <a:spLocks noChangeArrowheads="1"/>
            </p:cNvSpPr>
            <p:nvPr/>
          </p:nvSpPr>
          <p:spPr bwMode="auto">
            <a:xfrm>
              <a:off x="3615" y="382"/>
              <a:ext cx="7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真值表</a:t>
              </a:r>
            </a:p>
          </p:txBody>
        </p:sp>
        <p:grpSp>
          <p:nvGrpSpPr>
            <p:cNvPr id="27" name="Group 27">
              <a:extLst>
                <a:ext uri="{FF2B5EF4-FFF2-40B4-BE49-F238E27FC236}">
                  <a16:creationId xmlns:a16="http://schemas.microsoft.com/office/drawing/2014/main" id="{61C210E7-5323-472B-A222-E5B5929DF360}"/>
                </a:ext>
              </a:extLst>
            </p:cNvPr>
            <p:cNvGrpSpPr>
              <a:grpSpLocks/>
            </p:cNvGrpSpPr>
            <p:nvPr/>
          </p:nvGrpSpPr>
          <p:grpSpPr bwMode="auto">
            <a:xfrm>
              <a:off x="3118" y="764"/>
              <a:ext cx="2424" cy="2181"/>
              <a:chOff x="3118" y="764"/>
              <a:chExt cx="2424" cy="2181"/>
            </a:xfrm>
          </p:grpSpPr>
          <p:grpSp>
            <p:nvGrpSpPr>
              <p:cNvPr id="28" name="Group 28">
                <a:extLst>
                  <a:ext uri="{FF2B5EF4-FFF2-40B4-BE49-F238E27FC236}">
                    <a16:creationId xmlns:a16="http://schemas.microsoft.com/office/drawing/2014/main" id="{0D691848-BEFA-4333-81FF-EED046B4F5D9}"/>
                  </a:ext>
                </a:extLst>
              </p:cNvPr>
              <p:cNvGrpSpPr>
                <a:grpSpLocks/>
              </p:cNvGrpSpPr>
              <p:nvPr/>
            </p:nvGrpSpPr>
            <p:grpSpPr bwMode="auto">
              <a:xfrm>
                <a:off x="4287" y="869"/>
                <a:ext cx="418" cy="327"/>
                <a:chOff x="3470" y="1597"/>
                <a:chExt cx="418" cy="327"/>
              </a:xfrm>
            </p:grpSpPr>
            <p:sp>
              <p:nvSpPr>
                <p:cNvPr id="43" name="Text Box 29">
                  <a:extLst>
                    <a:ext uri="{FF2B5EF4-FFF2-40B4-BE49-F238E27FC236}">
                      <a16:creationId xmlns:a16="http://schemas.microsoft.com/office/drawing/2014/main" id="{71D57558-432B-41ED-A5C5-7B43D0215342}"/>
                    </a:ext>
                  </a:extLst>
                </p:cNvPr>
                <p:cNvSpPr txBox="1">
                  <a:spLocks noChangeArrowheads="1"/>
                </p:cNvSpPr>
                <p:nvPr/>
              </p:nvSpPr>
              <p:spPr bwMode="auto">
                <a:xfrm>
                  <a:off x="3470" y="1597"/>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44" name="Line 30">
                  <a:extLst>
                    <a:ext uri="{FF2B5EF4-FFF2-40B4-BE49-F238E27FC236}">
                      <a16:creationId xmlns:a16="http://schemas.microsoft.com/office/drawing/2014/main" id="{360E6C61-EE15-42C8-B52E-2BB650950925}"/>
                    </a:ext>
                  </a:extLst>
                </p:cNvPr>
                <p:cNvSpPr>
                  <a:spLocks noChangeShapeType="1"/>
                </p:cNvSpPr>
                <p:nvPr/>
              </p:nvSpPr>
              <p:spPr bwMode="auto">
                <a:xfrm>
                  <a:off x="3488" y="1633"/>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29" name="Text Box 31">
                <a:extLst>
                  <a:ext uri="{FF2B5EF4-FFF2-40B4-BE49-F238E27FC236}">
                    <a16:creationId xmlns:a16="http://schemas.microsoft.com/office/drawing/2014/main" id="{091E32F3-B409-4BF6-BF80-8BA9D60942C8}"/>
                  </a:ext>
                </a:extLst>
              </p:cNvPr>
              <p:cNvSpPr txBox="1">
                <a:spLocks noChangeArrowheads="1"/>
              </p:cNvSpPr>
              <p:nvPr/>
            </p:nvSpPr>
            <p:spPr bwMode="auto">
              <a:xfrm>
                <a:off x="3204" y="841"/>
                <a:ext cx="4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30" name="Text Box 32">
                <a:extLst>
                  <a:ext uri="{FF2B5EF4-FFF2-40B4-BE49-F238E27FC236}">
                    <a16:creationId xmlns:a16="http://schemas.microsoft.com/office/drawing/2014/main" id="{92A87FE9-8949-4B57-9300-F832081B26C2}"/>
                  </a:ext>
                </a:extLst>
              </p:cNvPr>
              <p:cNvSpPr txBox="1">
                <a:spLocks noChangeArrowheads="1"/>
              </p:cNvSpPr>
              <p:nvPr/>
            </p:nvSpPr>
            <p:spPr bwMode="auto">
              <a:xfrm>
                <a:off x="3537" y="847"/>
                <a:ext cx="43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grpSp>
            <p:nvGrpSpPr>
              <p:cNvPr id="31" name="Group 33">
                <a:extLst>
                  <a:ext uri="{FF2B5EF4-FFF2-40B4-BE49-F238E27FC236}">
                    <a16:creationId xmlns:a16="http://schemas.microsoft.com/office/drawing/2014/main" id="{7F8027C1-2FBA-4708-8ABA-8C2DDEBB6868}"/>
                  </a:ext>
                </a:extLst>
              </p:cNvPr>
              <p:cNvGrpSpPr>
                <a:grpSpLocks/>
              </p:cNvGrpSpPr>
              <p:nvPr/>
            </p:nvGrpSpPr>
            <p:grpSpPr bwMode="auto">
              <a:xfrm>
                <a:off x="4667" y="865"/>
                <a:ext cx="418" cy="327"/>
                <a:chOff x="3024" y="2532"/>
                <a:chExt cx="418" cy="327"/>
              </a:xfrm>
            </p:grpSpPr>
            <p:sp>
              <p:nvSpPr>
                <p:cNvPr id="41" name="Text Box 34">
                  <a:extLst>
                    <a:ext uri="{FF2B5EF4-FFF2-40B4-BE49-F238E27FC236}">
                      <a16:creationId xmlns:a16="http://schemas.microsoft.com/office/drawing/2014/main" id="{2B2EB590-D7E9-4A51-A7CD-29FE8E2D074D}"/>
                    </a:ext>
                  </a:extLst>
                </p:cNvPr>
                <p:cNvSpPr txBox="1">
                  <a:spLocks noChangeArrowheads="1"/>
                </p:cNvSpPr>
                <p:nvPr/>
              </p:nvSpPr>
              <p:spPr bwMode="auto">
                <a:xfrm>
                  <a:off x="3024" y="2532"/>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42" name="Line 35">
                  <a:extLst>
                    <a:ext uri="{FF2B5EF4-FFF2-40B4-BE49-F238E27FC236}">
                      <a16:creationId xmlns:a16="http://schemas.microsoft.com/office/drawing/2014/main" id="{0E99334A-1464-4E4E-BB11-F3464F9798A3}"/>
                    </a:ext>
                  </a:extLst>
                </p:cNvPr>
                <p:cNvSpPr>
                  <a:spLocks noChangeShapeType="1"/>
                </p:cNvSpPr>
                <p:nvPr/>
              </p:nvSpPr>
              <p:spPr bwMode="auto">
                <a:xfrm>
                  <a:off x="3042" y="2568"/>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32" name="Group 36">
                <a:extLst>
                  <a:ext uri="{FF2B5EF4-FFF2-40B4-BE49-F238E27FC236}">
                    <a16:creationId xmlns:a16="http://schemas.microsoft.com/office/drawing/2014/main" id="{1CEAC320-4485-4D23-871A-4D8B29D97F88}"/>
                  </a:ext>
                </a:extLst>
              </p:cNvPr>
              <p:cNvGrpSpPr>
                <a:grpSpLocks/>
              </p:cNvGrpSpPr>
              <p:nvPr/>
            </p:nvGrpSpPr>
            <p:grpSpPr bwMode="auto">
              <a:xfrm>
                <a:off x="3907" y="869"/>
                <a:ext cx="418" cy="327"/>
                <a:chOff x="3992" y="2791"/>
                <a:chExt cx="418" cy="327"/>
              </a:xfrm>
            </p:grpSpPr>
            <p:sp>
              <p:nvSpPr>
                <p:cNvPr id="39" name="Text Box 37">
                  <a:extLst>
                    <a:ext uri="{FF2B5EF4-FFF2-40B4-BE49-F238E27FC236}">
                      <a16:creationId xmlns:a16="http://schemas.microsoft.com/office/drawing/2014/main" id="{E8AA811E-792E-4F0B-BDC2-84D46FD77810}"/>
                    </a:ext>
                  </a:extLst>
                </p:cNvPr>
                <p:cNvSpPr txBox="1">
                  <a:spLocks noChangeArrowheads="1"/>
                </p:cNvSpPr>
                <p:nvPr/>
              </p:nvSpPr>
              <p:spPr bwMode="auto">
                <a:xfrm>
                  <a:off x="3992" y="2791"/>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a:t>
                  </a:r>
                  <a:endParaRPr lang="en-US" altLang="zh-CN" sz="2800" b="1">
                    <a:latin typeface="Times New Roman" panose="02020603050405020304" pitchFamily="18" charset="0"/>
                    <a:cs typeface="Times New Roman" panose="02020603050405020304" pitchFamily="18" charset="0"/>
                  </a:endParaRPr>
                </a:p>
              </p:txBody>
            </p:sp>
            <p:sp>
              <p:nvSpPr>
                <p:cNvPr id="40" name="Line 38">
                  <a:extLst>
                    <a:ext uri="{FF2B5EF4-FFF2-40B4-BE49-F238E27FC236}">
                      <a16:creationId xmlns:a16="http://schemas.microsoft.com/office/drawing/2014/main" id="{19EF6C84-1A90-40F6-91CA-980BE194D620}"/>
                    </a:ext>
                  </a:extLst>
                </p:cNvPr>
                <p:cNvSpPr>
                  <a:spLocks noChangeShapeType="1"/>
                </p:cNvSpPr>
                <p:nvPr/>
              </p:nvSpPr>
              <p:spPr bwMode="auto">
                <a:xfrm>
                  <a:off x="4010" y="2827"/>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33" name="Line 39">
                <a:extLst>
                  <a:ext uri="{FF2B5EF4-FFF2-40B4-BE49-F238E27FC236}">
                    <a16:creationId xmlns:a16="http://schemas.microsoft.com/office/drawing/2014/main" id="{2C47B694-5310-42A3-9A28-98EB3136A336}"/>
                  </a:ext>
                </a:extLst>
              </p:cNvPr>
              <p:cNvSpPr>
                <a:spLocks noChangeShapeType="1"/>
              </p:cNvSpPr>
              <p:nvPr/>
            </p:nvSpPr>
            <p:spPr bwMode="auto">
              <a:xfrm>
                <a:off x="3118" y="1227"/>
                <a:ext cx="23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4" name="Line 40">
                <a:extLst>
                  <a:ext uri="{FF2B5EF4-FFF2-40B4-BE49-F238E27FC236}">
                    <a16:creationId xmlns:a16="http://schemas.microsoft.com/office/drawing/2014/main" id="{4316035A-F914-4992-8948-BA704488104D}"/>
                  </a:ext>
                </a:extLst>
              </p:cNvPr>
              <p:cNvSpPr>
                <a:spLocks noChangeShapeType="1"/>
              </p:cNvSpPr>
              <p:nvPr/>
            </p:nvSpPr>
            <p:spPr bwMode="auto">
              <a:xfrm>
                <a:off x="3878" y="764"/>
                <a:ext cx="0" cy="2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5" name="Text Box 41">
                <a:extLst>
                  <a:ext uri="{FF2B5EF4-FFF2-40B4-BE49-F238E27FC236}">
                    <a16:creationId xmlns:a16="http://schemas.microsoft.com/office/drawing/2014/main" id="{B47C27D4-FB51-4912-B959-1D4BFB845485}"/>
                  </a:ext>
                </a:extLst>
              </p:cNvPr>
              <p:cNvSpPr txBox="1">
                <a:spLocks noChangeArrowheads="1"/>
              </p:cNvSpPr>
              <p:nvPr/>
            </p:nvSpPr>
            <p:spPr bwMode="auto">
              <a:xfrm>
                <a:off x="3237" y="1284"/>
                <a:ext cx="2305" cy="1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0    0     1     1     1    0</a:t>
                </a:r>
              </a:p>
              <a:p>
                <a:pPr>
                  <a:spcBef>
                    <a:spcPct val="50000"/>
                  </a:spcBef>
                </a:pPr>
                <a:r>
                  <a:rPr lang="en-US" altLang="zh-CN" sz="2800" b="1">
                    <a:latin typeface="Times New Roman" panose="02020603050405020304" pitchFamily="18" charset="0"/>
                    <a:cs typeface="Times New Roman" panose="02020603050405020304" pitchFamily="18" charset="0"/>
                  </a:rPr>
                  <a:t>0    1     1     1     0    1</a:t>
                </a:r>
              </a:p>
              <a:p>
                <a:pPr>
                  <a:spcBef>
                    <a:spcPct val="50000"/>
                  </a:spcBef>
                </a:pPr>
                <a:r>
                  <a:rPr lang="en-US" altLang="zh-CN" sz="2800" b="1">
                    <a:latin typeface="Times New Roman" panose="02020603050405020304" pitchFamily="18" charset="0"/>
                    <a:cs typeface="Times New Roman" panose="02020603050405020304" pitchFamily="18" charset="0"/>
                  </a:rPr>
                  <a:t>1    0     1     0     1    1</a:t>
                </a:r>
              </a:p>
              <a:p>
                <a:pPr>
                  <a:spcBef>
                    <a:spcPct val="50000"/>
                  </a:spcBef>
                </a:pPr>
                <a:r>
                  <a:rPr lang="en-US" altLang="zh-CN" sz="2800" b="1">
                    <a:latin typeface="Times New Roman" panose="02020603050405020304" pitchFamily="18" charset="0"/>
                    <a:cs typeface="Times New Roman" panose="02020603050405020304" pitchFamily="18" charset="0"/>
                  </a:rPr>
                  <a:t>1    1     0     1     1    1  </a:t>
                </a:r>
              </a:p>
            </p:txBody>
          </p:sp>
          <p:grpSp>
            <p:nvGrpSpPr>
              <p:cNvPr id="36" name="Group 42">
                <a:extLst>
                  <a:ext uri="{FF2B5EF4-FFF2-40B4-BE49-F238E27FC236}">
                    <a16:creationId xmlns:a16="http://schemas.microsoft.com/office/drawing/2014/main" id="{529D1965-35D1-44BB-AFC5-A943F41C9146}"/>
                  </a:ext>
                </a:extLst>
              </p:cNvPr>
              <p:cNvGrpSpPr>
                <a:grpSpLocks/>
              </p:cNvGrpSpPr>
              <p:nvPr/>
            </p:nvGrpSpPr>
            <p:grpSpPr bwMode="auto">
              <a:xfrm>
                <a:off x="5046" y="872"/>
                <a:ext cx="418" cy="327"/>
                <a:chOff x="1691" y="2654"/>
                <a:chExt cx="418" cy="327"/>
              </a:xfrm>
            </p:grpSpPr>
            <p:sp>
              <p:nvSpPr>
                <p:cNvPr id="37" name="Text Box 43">
                  <a:extLst>
                    <a:ext uri="{FF2B5EF4-FFF2-40B4-BE49-F238E27FC236}">
                      <a16:creationId xmlns:a16="http://schemas.microsoft.com/office/drawing/2014/main" id="{56201F1A-FBD0-488B-AB97-E613F96B851F}"/>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38" name="Line 44">
                  <a:extLst>
                    <a:ext uri="{FF2B5EF4-FFF2-40B4-BE49-F238E27FC236}">
                      <a16:creationId xmlns:a16="http://schemas.microsoft.com/office/drawing/2014/main" id="{FCE4737E-8683-45D7-AEEA-7E35EAB664EE}"/>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grpSp>
      <p:grpSp>
        <p:nvGrpSpPr>
          <p:cNvPr id="67" name="Group 67">
            <a:extLst>
              <a:ext uri="{FF2B5EF4-FFF2-40B4-BE49-F238E27FC236}">
                <a16:creationId xmlns:a16="http://schemas.microsoft.com/office/drawing/2014/main" id="{EA4A74D9-BB90-411E-90BE-2B1AD5F19FBE}"/>
              </a:ext>
            </a:extLst>
          </p:cNvPr>
          <p:cNvGrpSpPr>
            <a:grpSpLocks/>
          </p:cNvGrpSpPr>
          <p:nvPr/>
        </p:nvGrpSpPr>
        <p:grpSpPr bwMode="auto">
          <a:xfrm>
            <a:off x="4311928" y="4368208"/>
            <a:ext cx="2971800" cy="519112"/>
            <a:chOff x="2412" y="3324"/>
            <a:chExt cx="1872" cy="327"/>
          </a:xfrm>
        </p:grpSpPr>
        <p:sp>
          <p:nvSpPr>
            <p:cNvPr id="68" name="Text Box 68">
              <a:extLst>
                <a:ext uri="{FF2B5EF4-FFF2-40B4-BE49-F238E27FC236}">
                  <a16:creationId xmlns:a16="http://schemas.microsoft.com/office/drawing/2014/main" id="{3083E70B-A557-490C-B06F-6F1EAA5E1131}"/>
                </a:ext>
              </a:extLst>
            </p:cNvPr>
            <p:cNvSpPr txBox="1">
              <a:spLocks noChangeArrowheads="1"/>
            </p:cNvSpPr>
            <p:nvPr/>
          </p:nvSpPr>
          <p:spPr bwMode="auto">
            <a:xfrm>
              <a:off x="2412" y="3324"/>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grpSp>
          <p:nvGrpSpPr>
            <p:cNvPr id="69" name="Group 69">
              <a:extLst>
                <a:ext uri="{FF2B5EF4-FFF2-40B4-BE49-F238E27FC236}">
                  <a16:creationId xmlns:a16="http://schemas.microsoft.com/office/drawing/2014/main" id="{BF5FD9BA-9782-4C02-8203-A0CC5C12D92B}"/>
                </a:ext>
              </a:extLst>
            </p:cNvPr>
            <p:cNvGrpSpPr>
              <a:grpSpLocks/>
            </p:cNvGrpSpPr>
            <p:nvPr/>
          </p:nvGrpSpPr>
          <p:grpSpPr bwMode="auto">
            <a:xfrm>
              <a:off x="2472" y="3348"/>
              <a:ext cx="1632" cy="48"/>
              <a:chOff x="2472" y="3348"/>
              <a:chExt cx="1632" cy="48"/>
            </a:xfrm>
          </p:grpSpPr>
          <p:sp>
            <p:nvSpPr>
              <p:cNvPr id="70" name="Line 70">
                <a:extLst>
                  <a:ext uri="{FF2B5EF4-FFF2-40B4-BE49-F238E27FC236}">
                    <a16:creationId xmlns:a16="http://schemas.microsoft.com/office/drawing/2014/main" id="{7EA46744-2AEA-4C35-9F19-968A5C9F8387}"/>
                  </a:ext>
                </a:extLst>
              </p:cNvPr>
              <p:cNvSpPr>
                <a:spLocks noChangeShapeType="1"/>
              </p:cNvSpPr>
              <p:nvPr/>
            </p:nvSpPr>
            <p:spPr bwMode="auto">
              <a:xfrm>
                <a:off x="2472" y="337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1" name="Line 71">
                <a:extLst>
                  <a:ext uri="{FF2B5EF4-FFF2-40B4-BE49-F238E27FC236}">
                    <a16:creationId xmlns:a16="http://schemas.microsoft.com/office/drawing/2014/main" id="{C07AD07D-8248-4C90-912A-292560A86457}"/>
                  </a:ext>
                </a:extLst>
              </p:cNvPr>
              <p:cNvSpPr>
                <a:spLocks noChangeShapeType="1"/>
              </p:cNvSpPr>
              <p:nvPr/>
            </p:nvSpPr>
            <p:spPr bwMode="auto">
              <a:xfrm>
                <a:off x="3732" y="339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2" name="Line 72">
                <a:extLst>
                  <a:ext uri="{FF2B5EF4-FFF2-40B4-BE49-F238E27FC236}">
                    <a16:creationId xmlns:a16="http://schemas.microsoft.com/office/drawing/2014/main" id="{2FE80446-753D-4F51-80A8-2951F7C009CB}"/>
                  </a:ext>
                </a:extLst>
              </p:cNvPr>
              <p:cNvSpPr>
                <a:spLocks noChangeShapeType="1"/>
              </p:cNvSpPr>
              <p:nvPr/>
            </p:nvSpPr>
            <p:spPr bwMode="auto">
              <a:xfrm>
                <a:off x="3972" y="339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3" name="Line 73">
                <a:extLst>
                  <a:ext uri="{FF2B5EF4-FFF2-40B4-BE49-F238E27FC236}">
                    <a16:creationId xmlns:a16="http://schemas.microsoft.com/office/drawing/2014/main" id="{60C701EC-64D1-4C20-9F24-2C43B363D530}"/>
                  </a:ext>
                </a:extLst>
              </p:cNvPr>
              <p:cNvSpPr>
                <a:spLocks noChangeShapeType="1"/>
              </p:cNvSpPr>
              <p:nvPr/>
            </p:nvSpPr>
            <p:spPr bwMode="auto">
              <a:xfrm>
                <a:off x="3732" y="3348"/>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grpSp>
        <p:nvGrpSpPr>
          <p:cNvPr id="74" name="Group 74">
            <a:extLst>
              <a:ext uri="{FF2B5EF4-FFF2-40B4-BE49-F238E27FC236}">
                <a16:creationId xmlns:a16="http://schemas.microsoft.com/office/drawing/2014/main" id="{384F8A05-6A73-44DE-8D93-59B1A599B002}"/>
              </a:ext>
            </a:extLst>
          </p:cNvPr>
          <p:cNvGrpSpPr>
            <a:grpSpLocks/>
          </p:cNvGrpSpPr>
          <p:nvPr/>
        </p:nvGrpSpPr>
        <p:grpSpPr bwMode="auto">
          <a:xfrm>
            <a:off x="4332888" y="5518848"/>
            <a:ext cx="2971800" cy="519112"/>
            <a:chOff x="902" y="1224"/>
            <a:chExt cx="1872" cy="327"/>
          </a:xfrm>
        </p:grpSpPr>
        <p:sp>
          <p:nvSpPr>
            <p:cNvPr id="75" name="Text Box 75">
              <a:extLst>
                <a:ext uri="{FF2B5EF4-FFF2-40B4-BE49-F238E27FC236}">
                  <a16:creationId xmlns:a16="http://schemas.microsoft.com/office/drawing/2014/main" id="{2A489D1B-DB4B-4C39-A7DC-6CCBCF7D047D}"/>
                </a:ext>
              </a:extLst>
            </p:cNvPr>
            <p:cNvSpPr txBox="1">
              <a:spLocks noChangeArrowheads="1"/>
            </p:cNvSpPr>
            <p:nvPr/>
          </p:nvSpPr>
          <p:spPr bwMode="auto">
            <a:xfrm>
              <a:off x="902" y="1224"/>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76" name="Line 76">
              <a:extLst>
                <a:ext uri="{FF2B5EF4-FFF2-40B4-BE49-F238E27FC236}">
                  <a16:creationId xmlns:a16="http://schemas.microsoft.com/office/drawing/2014/main" id="{C16E2CD1-67F4-4DBE-9406-6BCEA2AF3ED8}"/>
                </a:ext>
              </a:extLst>
            </p:cNvPr>
            <p:cNvSpPr>
              <a:spLocks noChangeShapeType="1"/>
            </p:cNvSpPr>
            <p:nvPr/>
          </p:nvSpPr>
          <p:spPr bwMode="auto">
            <a:xfrm>
              <a:off x="962" y="127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7" name="Line 77">
              <a:extLst>
                <a:ext uri="{FF2B5EF4-FFF2-40B4-BE49-F238E27FC236}">
                  <a16:creationId xmlns:a16="http://schemas.microsoft.com/office/drawing/2014/main" id="{32E1ED97-E529-4D26-A3BE-9D9648F30103}"/>
                </a:ext>
              </a:extLst>
            </p:cNvPr>
            <p:cNvSpPr>
              <a:spLocks noChangeShapeType="1"/>
            </p:cNvSpPr>
            <p:nvPr/>
          </p:nvSpPr>
          <p:spPr bwMode="auto">
            <a:xfrm>
              <a:off x="1802" y="129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8" name="Line 78">
              <a:extLst>
                <a:ext uri="{FF2B5EF4-FFF2-40B4-BE49-F238E27FC236}">
                  <a16:creationId xmlns:a16="http://schemas.microsoft.com/office/drawing/2014/main" id="{31652E29-6844-4A2D-80BB-107D93B1BC23}"/>
                </a:ext>
              </a:extLst>
            </p:cNvPr>
            <p:cNvSpPr>
              <a:spLocks noChangeShapeType="1"/>
            </p:cNvSpPr>
            <p:nvPr/>
          </p:nvSpPr>
          <p:spPr bwMode="auto">
            <a:xfrm>
              <a:off x="2462" y="129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9" name="Line 79">
              <a:extLst>
                <a:ext uri="{FF2B5EF4-FFF2-40B4-BE49-F238E27FC236}">
                  <a16:creationId xmlns:a16="http://schemas.microsoft.com/office/drawing/2014/main" id="{E31FFB78-AFEC-425C-9575-6A05155D24AE}"/>
                </a:ext>
              </a:extLst>
            </p:cNvPr>
            <p:cNvSpPr>
              <a:spLocks noChangeShapeType="1"/>
            </p:cNvSpPr>
            <p:nvPr/>
          </p:nvSpPr>
          <p:spPr bwMode="auto">
            <a:xfrm>
              <a:off x="2222" y="1248"/>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80" name="Group 80">
            <a:extLst>
              <a:ext uri="{FF2B5EF4-FFF2-40B4-BE49-F238E27FC236}">
                <a16:creationId xmlns:a16="http://schemas.microsoft.com/office/drawing/2014/main" id="{F761B956-8379-4D1E-BCBD-033EBCC2C109}"/>
              </a:ext>
            </a:extLst>
          </p:cNvPr>
          <p:cNvGrpSpPr>
            <a:grpSpLocks/>
          </p:cNvGrpSpPr>
          <p:nvPr/>
        </p:nvGrpSpPr>
        <p:grpSpPr bwMode="auto">
          <a:xfrm>
            <a:off x="4332888" y="4985448"/>
            <a:ext cx="2971800" cy="519112"/>
            <a:chOff x="926" y="1728"/>
            <a:chExt cx="1872" cy="327"/>
          </a:xfrm>
        </p:grpSpPr>
        <p:sp>
          <p:nvSpPr>
            <p:cNvPr id="81" name="Text Box 81">
              <a:extLst>
                <a:ext uri="{FF2B5EF4-FFF2-40B4-BE49-F238E27FC236}">
                  <a16:creationId xmlns:a16="http://schemas.microsoft.com/office/drawing/2014/main" id="{AD4FA486-2E2B-442F-B29A-4149D54D6F4C}"/>
                </a:ext>
              </a:extLst>
            </p:cNvPr>
            <p:cNvSpPr txBox="1">
              <a:spLocks noChangeArrowheads="1"/>
            </p:cNvSpPr>
            <p:nvPr/>
          </p:nvSpPr>
          <p:spPr bwMode="auto">
            <a:xfrm>
              <a:off x="926" y="1728"/>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82" name="Line 82">
              <a:extLst>
                <a:ext uri="{FF2B5EF4-FFF2-40B4-BE49-F238E27FC236}">
                  <a16:creationId xmlns:a16="http://schemas.microsoft.com/office/drawing/2014/main" id="{080968CE-165A-4D28-ABD4-1873CF6877EE}"/>
                </a:ext>
              </a:extLst>
            </p:cNvPr>
            <p:cNvSpPr>
              <a:spLocks noChangeShapeType="1"/>
            </p:cNvSpPr>
            <p:nvPr/>
          </p:nvSpPr>
          <p:spPr bwMode="auto">
            <a:xfrm>
              <a:off x="986" y="177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3" name="Line 83">
              <a:extLst>
                <a:ext uri="{FF2B5EF4-FFF2-40B4-BE49-F238E27FC236}">
                  <a16:creationId xmlns:a16="http://schemas.microsoft.com/office/drawing/2014/main" id="{464E386B-8D9D-4585-8BEC-43A435468BA4}"/>
                </a:ext>
              </a:extLst>
            </p:cNvPr>
            <p:cNvSpPr>
              <a:spLocks noChangeShapeType="1"/>
            </p:cNvSpPr>
            <p:nvPr/>
          </p:nvSpPr>
          <p:spPr bwMode="auto">
            <a:xfrm>
              <a:off x="2246" y="1800"/>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4" name="Line 84">
              <a:extLst>
                <a:ext uri="{FF2B5EF4-FFF2-40B4-BE49-F238E27FC236}">
                  <a16:creationId xmlns:a16="http://schemas.microsoft.com/office/drawing/2014/main" id="{E1EB2211-62D3-486F-9A97-7C64D6DDD10C}"/>
                </a:ext>
              </a:extLst>
            </p:cNvPr>
            <p:cNvSpPr>
              <a:spLocks noChangeShapeType="1"/>
            </p:cNvSpPr>
            <p:nvPr/>
          </p:nvSpPr>
          <p:spPr bwMode="auto">
            <a:xfrm>
              <a:off x="1358" y="1800"/>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5" name="Line 85">
              <a:extLst>
                <a:ext uri="{FF2B5EF4-FFF2-40B4-BE49-F238E27FC236}">
                  <a16:creationId xmlns:a16="http://schemas.microsoft.com/office/drawing/2014/main" id="{F8B01C1A-692A-4FDC-9B19-14633CD6EFC4}"/>
                </a:ext>
              </a:extLst>
            </p:cNvPr>
            <p:cNvSpPr>
              <a:spLocks noChangeShapeType="1"/>
            </p:cNvSpPr>
            <p:nvPr/>
          </p:nvSpPr>
          <p:spPr bwMode="auto">
            <a:xfrm>
              <a:off x="2246" y="1752"/>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86" name="Group 86">
            <a:extLst>
              <a:ext uri="{FF2B5EF4-FFF2-40B4-BE49-F238E27FC236}">
                <a16:creationId xmlns:a16="http://schemas.microsoft.com/office/drawing/2014/main" id="{F0F2B690-C1BF-4C3E-A9AF-192D650751E7}"/>
              </a:ext>
            </a:extLst>
          </p:cNvPr>
          <p:cNvGrpSpPr>
            <a:grpSpLocks/>
          </p:cNvGrpSpPr>
          <p:nvPr/>
        </p:nvGrpSpPr>
        <p:grpSpPr bwMode="auto">
          <a:xfrm>
            <a:off x="4332888" y="6128448"/>
            <a:ext cx="2971800" cy="519112"/>
            <a:chOff x="902" y="2364"/>
            <a:chExt cx="1872" cy="327"/>
          </a:xfrm>
        </p:grpSpPr>
        <p:sp>
          <p:nvSpPr>
            <p:cNvPr id="87" name="Text Box 87">
              <a:extLst>
                <a:ext uri="{FF2B5EF4-FFF2-40B4-BE49-F238E27FC236}">
                  <a16:creationId xmlns:a16="http://schemas.microsoft.com/office/drawing/2014/main" id="{7F3157B4-08D7-4C74-B27C-4C982A2DFCC0}"/>
                </a:ext>
              </a:extLst>
            </p:cNvPr>
            <p:cNvSpPr txBox="1">
              <a:spLocks noChangeArrowheads="1"/>
            </p:cNvSpPr>
            <p:nvPr/>
          </p:nvSpPr>
          <p:spPr bwMode="auto">
            <a:xfrm>
              <a:off x="902" y="2364"/>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88" name="Line 88">
              <a:extLst>
                <a:ext uri="{FF2B5EF4-FFF2-40B4-BE49-F238E27FC236}">
                  <a16:creationId xmlns:a16="http://schemas.microsoft.com/office/drawing/2014/main" id="{DDE67C8D-AABE-4B80-8C55-E01C0D4506DA}"/>
                </a:ext>
              </a:extLst>
            </p:cNvPr>
            <p:cNvSpPr>
              <a:spLocks noChangeShapeType="1"/>
            </p:cNvSpPr>
            <p:nvPr/>
          </p:nvSpPr>
          <p:spPr bwMode="auto">
            <a:xfrm>
              <a:off x="962" y="241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9" name="Line 89">
              <a:extLst>
                <a:ext uri="{FF2B5EF4-FFF2-40B4-BE49-F238E27FC236}">
                  <a16:creationId xmlns:a16="http://schemas.microsoft.com/office/drawing/2014/main" id="{AAE9AC74-E10E-4043-AA2F-C7919BFB2790}"/>
                </a:ext>
              </a:extLst>
            </p:cNvPr>
            <p:cNvSpPr>
              <a:spLocks noChangeShapeType="1"/>
            </p:cNvSpPr>
            <p:nvPr/>
          </p:nvSpPr>
          <p:spPr bwMode="auto">
            <a:xfrm>
              <a:off x="1322" y="243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0" name="Line 90">
              <a:extLst>
                <a:ext uri="{FF2B5EF4-FFF2-40B4-BE49-F238E27FC236}">
                  <a16:creationId xmlns:a16="http://schemas.microsoft.com/office/drawing/2014/main" id="{C1D366E9-8DF8-4ED9-82A0-E60F051117D8}"/>
                </a:ext>
              </a:extLst>
            </p:cNvPr>
            <p:cNvSpPr>
              <a:spLocks noChangeShapeType="1"/>
            </p:cNvSpPr>
            <p:nvPr/>
          </p:nvSpPr>
          <p:spPr bwMode="auto">
            <a:xfrm>
              <a:off x="1814" y="243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1" name="Line 91">
              <a:extLst>
                <a:ext uri="{FF2B5EF4-FFF2-40B4-BE49-F238E27FC236}">
                  <a16:creationId xmlns:a16="http://schemas.microsoft.com/office/drawing/2014/main" id="{08295D5A-B051-4C16-8497-8E7F2FE3E4F1}"/>
                </a:ext>
              </a:extLst>
            </p:cNvPr>
            <p:cNvSpPr>
              <a:spLocks noChangeShapeType="1"/>
            </p:cNvSpPr>
            <p:nvPr/>
          </p:nvSpPr>
          <p:spPr bwMode="auto">
            <a:xfrm>
              <a:off x="2222" y="2388"/>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93" name="椭圆 92">
            <a:extLst>
              <a:ext uri="{FF2B5EF4-FFF2-40B4-BE49-F238E27FC236}">
                <a16:creationId xmlns:a16="http://schemas.microsoft.com/office/drawing/2014/main" id="{968F0116-31FF-4DE6-B470-FDDBEAFC2DDF}"/>
              </a:ext>
            </a:extLst>
          </p:cNvPr>
          <p:cNvSpPr/>
          <p:nvPr/>
        </p:nvSpPr>
        <p:spPr>
          <a:xfrm>
            <a:off x="2607697" y="332656"/>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01867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wipe(left)">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wipe(left)">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0DD4EE-292C-47AD-A7B8-EFAE8B56D10D}"/>
              </a:ext>
            </a:extLst>
          </p:cNvPr>
          <p:cNvSpPr>
            <a:spLocks noChangeArrowheads="1"/>
          </p:cNvSpPr>
          <p:nvPr/>
        </p:nvSpPr>
        <p:spPr bwMode="auto">
          <a:xfrm>
            <a:off x="2743200" y="1998498"/>
            <a:ext cx="7334250" cy="3524250"/>
          </a:xfrm>
          <a:prstGeom prst="rect">
            <a:avLst/>
          </a:prstGeom>
          <a:solidFill>
            <a:schemeClr val="bg1">
              <a:lumMod val="95000"/>
            </a:schemeClr>
          </a:solidFill>
          <a:ln w="9525">
            <a:solidFill>
              <a:schemeClr val="tx1"/>
            </a:solidFill>
            <a:miter lim="800000"/>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4" name="Group 4">
            <a:extLst>
              <a:ext uri="{FF2B5EF4-FFF2-40B4-BE49-F238E27FC236}">
                <a16:creationId xmlns:a16="http://schemas.microsoft.com/office/drawing/2014/main" id="{C0F6DC19-629E-4740-96F9-58A6389BFD73}"/>
              </a:ext>
            </a:extLst>
          </p:cNvPr>
          <p:cNvGrpSpPr>
            <a:grpSpLocks/>
          </p:cNvGrpSpPr>
          <p:nvPr/>
        </p:nvGrpSpPr>
        <p:grpSpPr bwMode="auto">
          <a:xfrm>
            <a:off x="2980184" y="591030"/>
            <a:ext cx="2971800" cy="519112"/>
            <a:chOff x="782" y="720"/>
            <a:chExt cx="1872" cy="327"/>
          </a:xfrm>
        </p:grpSpPr>
        <p:sp>
          <p:nvSpPr>
            <p:cNvPr id="21" name="Text Box 5">
              <a:extLst>
                <a:ext uri="{FF2B5EF4-FFF2-40B4-BE49-F238E27FC236}">
                  <a16:creationId xmlns:a16="http://schemas.microsoft.com/office/drawing/2014/main" id="{8CFE25B9-1E5F-4C49-99A1-7323D11FD9D8}"/>
                </a:ext>
              </a:extLst>
            </p:cNvPr>
            <p:cNvSpPr txBox="1">
              <a:spLocks noChangeArrowheads="1"/>
            </p:cNvSpPr>
            <p:nvPr/>
          </p:nvSpPr>
          <p:spPr bwMode="auto">
            <a:xfrm>
              <a:off x="782" y="720"/>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22" name="Line 6">
              <a:extLst>
                <a:ext uri="{FF2B5EF4-FFF2-40B4-BE49-F238E27FC236}">
                  <a16:creationId xmlns:a16="http://schemas.microsoft.com/office/drawing/2014/main" id="{B8843D4D-B9B3-4761-AE24-57B09305E089}"/>
                </a:ext>
              </a:extLst>
            </p:cNvPr>
            <p:cNvSpPr>
              <a:spLocks noChangeShapeType="1"/>
            </p:cNvSpPr>
            <p:nvPr/>
          </p:nvSpPr>
          <p:spPr bwMode="auto">
            <a:xfrm>
              <a:off x="842" y="768"/>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3" name="Line 7">
              <a:extLst>
                <a:ext uri="{FF2B5EF4-FFF2-40B4-BE49-F238E27FC236}">
                  <a16:creationId xmlns:a16="http://schemas.microsoft.com/office/drawing/2014/main" id="{85EBEA8D-A604-4FC4-9994-8BD67174B6AB}"/>
                </a:ext>
              </a:extLst>
            </p:cNvPr>
            <p:cNvSpPr>
              <a:spLocks noChangeShapeType="1"/>
            </p:cNvSpPr>
            <p:nvPr/>
          </p:nvSpPr>
          <p:spPr bwMode="auto">
            <a:xfrm>
              <a:off x="2102" y="79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4" name="Line 8">
              <a:extLst>
                <a:ext uri="{FF2B5EF4-FFF2-40B4-BE49-F238E27FC236}">
                  <a16:creationId xmlns:a16="http://schemas.microsoft.com/office/drawing/2014/main" id="{FE1970A3-6672-43D5-9306-5C444BE93E51}"/>
                </a:ext>
              </a:extLst>
            </p:cNvPr>
            <p:cNvSpPr>
              <a:spLocks noChangeShapeType="1"/>
            </p:cNvSpPr>
            <p:nvPr/>
          </p:nvSpPr>
          <p:spPr bwMode="auto">
            <a:xfrm>
              <a:off x="2342" y="79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5" name="Line 9">
              <a:extLst>
                <a:ext uri="{FF2B5EF4-FFF2-40B4-BE49-F238E27FC236}">
                  <a16:creationId xmlns:a16="http://schemas.microsoft.com/office/drawing/2014/main" id="{A384FE76-E3CC-4391-B268-17DC6A1C7ADE}"/>
                </a:ext>
              </a:extLst>
            </p:cNvPr>
            <p:cNvSpPr>
              <a:spLocks noChangeShapeType="1"/>
            </p:cNvSpPr>
            <p:nvPr/>
          </p:nvSpPr>
          <p:spPr bwMode="auto">
            <a:xfrm>
              <a:off x="2102" y="744"/>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5" name="Text Box 11">
            <a:extLst>
              <a:ext uri="{FF2B5EF4-FFF2-40B4-BE49-F238E27FC236}">
                <a16:creationId xmlns:a16="http://schemas.microsoft.com/office/drawing/2014/main" id="{0706064C-D50D-4D4B-AAC9-BCD24FA455B2}"/>
              </a:ext>
            </a:extLst>
          </p:cNvPr>
          <p:cNvSpPr txBox="1">
            <a:spLocks noChangeArrowheads="1"/>
          </p:cNvSpPr>
          <p:nvPr/>
        </p:nvSpPr>
        <p:spPr bwMode="auto">
          <a:xfrm>
            <a:off x="2980184" y="1250635"/>
            <a:ext cx="2971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6" name="Line 12">
            <a:extLst>
              <a:ext uri="{FF2B5EF4-FFF2-40B4-BE49-F238E27FC236}">
                <a16:creationId xmlns:a16="http://schemas.microsoft.com/office/drawing/2014/main" id="{6DC75A59-AA6C-40D5-B0DE-5B6B3193ADEA}"/>
              </a:ext>
            </a:extLst>
          </p:cNvPr>
          <p:cNvSpPr>
            <a:spLocks noChangeShapeType="1"/>
          </p:cNvSpPr>
          <p:nvPr/>
        </p:nvSpPr>
        <p:spPr bwMode="auto">
          <a:xfrm>
            <a:off x="3075434" y="1326835"/>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 name="Line 13">
            <a:extLst>
              <a:ext uri="{FF2B5EF4-FFF2-40B4-BE49-F238E27FC236}">
                <a16:creationId xmlns:a16="http://schemas.microsoft.com/office/drawing/2014/main" id="{1439375F-C54B-45C6-A421-9176098285A6}"/>
              </a:ext>
            </a:extLst>
          </p:cNvPr>
          <p:cNvSpPr>
            <a:spLocks noChangeShapeType="1"/>
          </p:cNvSpPr>
          <p:nvPr/>
        </p:nvSpPr>
        <p:spPr bwMode="auto">
          <a:xfrm>
            <a:off x="4408934" y="1364935"/>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 name="Line 14">
            <a:extLst>
              <a:ext uri="{FF2B5EF4-FFF2-40B4-BE49-F238E27FC236}">
                <a16:creationId xmlns:a16="http://schemas.microsoft.com/office/drawing/2014/main" id="{D12C0BB6-6203-4836-B64A-C81592E8F206}"/>
              </a:ext>
            </a:extLst>
          </p:cNvPr>
          <p:cNvSpPr>
            <a:spLocks noChangeShapeType="1"/>
          </p:cNvSpPr>
          <p:nvPr/>
        </p:nvSpPr>
        <p:spPr bwMode="auto">
          <a:xfrm>
            <a:off x="5113784" y="1364935"/>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 name="Line 15">
            <a:extLst>
              <a:ext uri="{FF2B5EF4-FFF2-40B4-BE49-F238E27FC236}">
                <a16:creationId xmlns:a16="http://schemas.microsoft.com/office/drawing/2014/main" id="{B483EEDE-656F-4966-95BC-ADF0EF4E794C}"/>
              </a:ext>
            </a:extLst>
          </p:cNvPr>
          <p:cNvSpPr>
            <a:spLocks noChangeShapeType="1"/>
          </p:cNvSpPr>
          <p:nvPr/>
        </p:nvSpPr>
        <p:spPr bwMode="auto">
          <a:xfrm>
            <a:off x="5075684" y="1288735"/>
            <a:ext cx="57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0" name="Text Box 17">
            <a:extLst>
              <a:ext uri="{FF2B5EF4-FFF2-40B4-BE49-F238E27FC236}">
                <a16:creationId xmlns:a16="http://schemas.microsoft.com/office/drawing/2014/main" id="{708ECFC1-068D-46AB-985C-6A249F1626CF}"/>
              </a:ext>
            </a:extLst>
          </p:cNvPr>
          <p:cNvSpPr txBox="1">
            <a:spLocks noChangeArrowheads="1"/>
          </p:cNvSpPr>
          <p:nvPr/>
        </p:nvSpPr>
        <p:spPr bwMode="auto">
          <a:xfrm>
            <a:off x="6724600" y="605632"/>
            <a:ext cx="2971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11" name="Line 18">
            <a:extLst>
              <a:ext uri="{FF2B5EF4-FFF2-40B4-BE49-F238E27FC236}">
                <a16:creationId xmlns:a16="http://schemas.microsoft.com/office/drawing/2014/main" id="{7AD0C32F-FB63-410E-A468-3EDD402B57D2}"/>
              </a:ext>
            </a:extLst>
          </p:cNvPr>
          <p:cNvSpPr>
            <a:spLocks noChangeShapeType="1"/>
          </p:cNvSpPr>
          <p:nvPr/>
        </p:nvSpPr>
        <p:spPr bwMode="auto">
          <a:xfrm>
            <a:off x="6819850" y="681832"/>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2" name="Line 19">
            <a:extLst>
              <a:ext uri="{FF2B5EF4-FFF2-40B4-BE49-F238E27FC236}">
                <a16:creationId xmlns:a16="http://schemas.microsoft.com/office/drawing/2014/main" id="{756FACC6-261D-43F5-9144-15CF4F0FAC5C}"/>
              </a:ext>
            </a:extLst>
          </p:cNvPr>
          <p:cNvSpPr>
            <a:spLocks noChangeShapeType="1"/>
          </p:cNvSpPr>
          <p:nvPr/>
        </p:nvSpPr>
        <p:spPr bwMode="auto">
          <a:xfrm>
            <a:off x="9182050" y="719932"/>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3" name="Line 20">
            <a:extLst>
              <a:ext uri="{FF2B5EF4-FFF2-40B4-BE49-F238E27FC236}">
                <a16:creationId xmlns:a16="http://schemas.microsoft.com/office/drawing/2014/main" id="{E6B87EAE-7432-490F-9DE0-AD09B46ED7D6}"/>
              </a:ext>
            </a:extLst>
          </p:cNvPr>
          <p:cNvSpPr>
            <a:spLocks noChangeShapeType="1"/>
          </p:cNvSpPr>
          <p:nvPr/>
        </p:nvSpPr>
        <p:spPr bwMode="auto">
          <a:xfrm>
            <a:off x="7410400" y="719932"/>
            <a:ext cx="209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4" name="Line 21">
            <a:extLst>
              <a:ext uri="{FF2B5EF4-FFF2-40B4-BE49-F238E27FC236}">
                <a16:creationId xmlns:a16="http://schemas.microsoft.com/office/drawing/2014/main" id="{FB2A7904-C796-40AD-BEC5-93D13FC815D7}"/>
              </a:ext>
            </a:extLst>
          </p:cNvPr>
          <p:cNvSpPr>
            <a:spLocks noChangeShapeType="1"/>
          </p:cNvSpPr>
          <p:nvPr/>
        </p:nvSpPr>
        <p:spPr bwMode="auto">
          <a:xfrm>
            <a:off x="8820100" y="643732"/>
            <a:ext cx="57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15" name="Group 22">
            <a:extLst>
              <a:ext uri="{FF2B5EF4-FFF2-40B4-BE49-F238E27FC236}">
                <a16:creationId xmlns:a16="http://schemas.microsoft.com/office/drawing/2014/main" id="{184735F6-51D6-4117-AFAD-40D4BD242B2C}"/>
              </a:ext>
            </a:extLst>
          </p:cNvPr>
          <p:cNvGrpSpPr>
            <a:grpSpLocks/>
          </p:cNvGrpSpPr>
          <p:nvPr/>
        </p:nvGrpSpPr>
        <p:grpSpPr bwMode="auto">
          <a:xfrm>
            <a:off x="6739732" y="1264923"/>
            <a:ext cx="2971800" cy="519112"/>
            <a:chOff x="902" y="2364"/>
            <a:chExt cx="1872" cy="327"/>
          </a:xfrm>
        </p:grpSpPr>
        <p:sp>
          <p:nvSpPr>
            <p:cNvPr id="16" name="Text Box 23">
              <a:extLst>
                <a:ext uri="{FF2B5EF4-FFF2-40B4-BE49-F238E27FC236}">
                  <a16:creationId xmlns:a16="http://schemas.microsoft.com/office/drawing/2014/main" id="{C08CA00C-27F5-4550-8C6F-27038464AA4F}"/>
                </a:ext>
              </a:extLst>
            </p:cNvPr>
            <p:cNvSpPr txBox="1">
              <a:spLocks noChangeArrowheads="1"/>
            </p:cNvSpPr>
            <p:nvPr/>
          </p:nvSpPr>
          <p:spPr bwMode="auto">
            <a:xfrm>
              <a:off x="902" y="2364"/>
              <a:ext cx="1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 A</a:t>
              </a:r>
              <a:r>
                <a:rPr lang="en-US" altLang="zh-CN" sz="2800" b="1" baseline="-25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17" name="Line 24">
              <a:extLst>
                <a:ext uri="{FF2B5EF4-FFF2-40B4-BE49-F238E27FC236}">
                  <a16:creationId xmlns:a16="http://schemas.microsoft.com/office/drawing/2014/main" id="{DA7EE64F-7CFB-49FF-AB65-820258324C72}"/>
                </a:ext>
              </a:extLst>
            </p:cNvPr>
            <p:cNvSpPr>
              <a:spLocks noChangeShapeType="1"/>
            </p:cNvSpPr>
            <p:nvPr/>
          </p:nvSpPr>
          <p:spPr bwMode="auto">
            <a:xfrm>
              <a:off x="962" y="2412"/>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8" name="Line 25">
              <a:extLst>
                <a:ext uri="{FF2B5EF4-FFF2-40B4-BE49-F238E27FC236}">
                  <a16:creationId xmlns:a16="http://schemas.microsoft.com/office/drawing/2014/main" id="{AB4CF402-A532-4269-B369-76992FA90B96}"/>
                </a:ext>
              </a:extLst>
            </p:cNvPr>
            <p:cNvSpPr>
              <a:spLocks noChangeShapeType="1"/>
            </p:cNvSpPr>
            <p:nvPr/>
          </p:nvSpPr>
          <p:spPr bwMode="auto">
            <a:xfrm>
              <a:off x="1322" y="243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9" name="Line 26">
              <a:extLst>
                <a:ext uri="{FF2B5EF4-FFF2-40B4-BE49-F238E27FC236}">
                  <a16:creationId xmlns:a16="http://schemas.microsoft.com/office/drawing/2014/main" id="{0074413A-19C2-4797-9E53-324BA6D14407}"/>
                </a:ext>
              </a:extLst>
            </p:cNvPr>
            <p:cNvSpPr>
              <a:spLocks noChangeShapeType="1"/>
            </p:cNvSpPr>
            <p:nvPr/>
          </p:nvSpPr>
          <p:spPr bwMode="auto">
            <a:xfrm>
              <a:off x="1814" y="2436"/>
              <a:ext cx="1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0" name="Line 27">
              <a:extLst>
                <a:ext uri="{FF2B5EF4-FFF2-40B4-BE49-F238E27FC236}">
                  <a16:creationId xmlns:a16="http://schemas.microsoft.com/office/drawing/2014/main" id="{BD1B7043-5BF0-4162-AA53-95BB29326FF1}"/>
                </a:ext>
              </a:extLst>
            </p:cNvPr>
            <p:cNvSpPr>
              <a:spLocks noChangeShapeType="1"/>
            </p:cNvSpPr>
            <p:nvPr/>
          </p:nvSpPr>
          <p:spPr bwMode="auto">
            <a:xfrm>
              <a:off x="2222" y="2388"/>
              <a:ext cx="3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26" name="Group 28">
            <a:extLst>
              <a:ext uri="{FF2B5EF4-FFF2-40B4-BE49-F238E27FC236}">
                <a16:creationId xmlns:a16="http://schemas.microsoft.com/office/drawing/2014/main" id="{5B62B01D-7A57-4131-8CE8-564E8E33CD03}"/>
              </a:ext>
            </a:extLst>
          </p:cNvPr>
          <p:cNvGrpSpPr>
            <a:grpSpLocks/>
          </p:cNvGrpSpPr>
          <p:nvPr/>
        </p:nvGrpSpPr>
        <p:grpSpPr bwMode="auto">
          <a:xfrm>
            <a:off x="1836739" y="2671598"/>
            <a:ext cx="8096251" cy="3717924"/>
            <a:chOff x="197" y="1816"/>
            <a:chExt cx="5100" cy="2342"/>
          </a:xfrm>
        </p:grpSpPr>
        <p:sp>
          <p:nvSpPr>
            <p:cNvPr id="60" name="Line 104">
              <a:extLst>
                <a:ext uri="{FF2B5EF4-FFF2-40B4-BE49-F238E27FC236}">
                  <a16:creationId xmlns:a16="http://schemas.microsoft.com/office/drawing/2014/main" id="{1998C47B-9D7F-4C1B-B9F8-5885B59F9B32}"/>
                </a:ext>
              </a:extLst>
            </p:cNvPr>
            <p:cNvSpPr>
              <a:spLocks noChangeShapeType="1"/>
            </p:cNvSpPr>
            <p:nvPr/>
          </p:nvSpPr>
          <p:spPr bwMode="auto">
            <a:xfrm flipV="1">
              <a:off x="4720" y="2527"/>
              <a:ext cx="0" cy="6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5" name="Line 89">
              <a:extLst>
                <a:ext uri="{FF2B5EF4-FFF2-40B4-BE49-F238E27FC236}">
                  <a16:creationId xmlns:a16="http://schemas.microsoft.com/office/drawing/2014/main" id="{A12FE8D7-8D2C-468F-A2C7-1745B4770C52}"/>
                </a:ext>
              </a:extLst>
            </p:cNvPr>
            <p:cNvSpPr>
              <a:spLocks noChangeShapeType="1"/>
            </p:cNvSpPr>
            <p:nvPr/>
          </p:nvSpPr>
          <p:spPr bwMode="auto">
            <a:xfrm flipV="1">
              <a:off x="2118" y="2223"/>
              <a:ext cx="0" cy="9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27" name="Group 29">
              <a:extLst>
                <a:ext uri="{FF2B5EF4-FFF2-40B4-BE49-F238E27FC236}">
                  <a16:creationId xmlns:a16="http://schemas.microsoft.com/office/drawing/2014/main" id="{00F771D0-3108-4728-B0C8-84B700A23F0C}"/>
                </a:ext>
              </a:extLst>
            </p:cNvPr>
            <p:cNvGrpSpPr>
              <a:grpSpLocks/>
            </p:cNvGrpSpPr>
            <p:nvPr/>
          </p:nvGrpSpPr>
          <p:grpSpPr bwMode="auto">
            <a:xfrm>
              <a:off x="895" y="2055"/>
              <a:ext cx="862" cy="399"/>
              <a:chOff x="640" y="473"/>
              <a:chExt cx="862" cy="399"/>
            </a:xfrm>
          </p:grpSpPr>
          <p:sp>
            <p:nvSpPr>
              <p:cNvPr id="100" name="Rectangle 30">
                <a:extLst>
                  <a:ext uri="{FF2B5EF4-FFF2-40B4-BE49-F238E27FC236}">
                    <a16:creationId xmlns:a16="http://schemas.microsoft.com/office/drawing/2014/main" id="{B354BDBD-C597-4AF4-BF55-BFB0EF6CDC75}"/>
                  </a:ext>
                </a:extLst>
              </p:cNvPr>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01" name="Text Box 31">
                <a:extLst>
                  <a:ext uri="{FF2B5EF4-FFF2-40B4-BE49-F238E27FC236}">
                    <a16:creationId xmlns:a16="http://schemas.microsoft.com/office/drawing/2014/main" id="{8952484A-4DFE-49D4-BD4B-BCB518D35C4F}"/>
                  </a:ext>
                </a:extLst>
              </p:cNvPr>
              <p:cNvSpPr txBox="1">
                <a:spLocks noChangeArrowheads="1"/>
              </p:cNvSpPr>
              <p:nvPr/>
            </p:nvSpPr>
            <p:spPr bwMode="auto">
              <a:xfrm>
                <a:off x="909" y="528"/>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cs typeface="Times New Roman" panose="02020603050405020304" pitchFamily="18" charset="0"/>
                  </a:rPr>
                  <a:t>1</a:t>
                </a:r>
              </a:p>
            </p:txBody>
          </p:sp>
          <p:sp>
            <p:nvSpPr>
              <p:cNvPr id="102" name="Oval 32">
                <a:extLst>
                  <a:ext uri="{FF2B5EF4-FFF2-40B4-BE49-F238E27FC236}">
                    <a16:creationId xmlns:a16="http://schemas.microsoft.com/office/drawing/2014/main" id="{EA36F5DA-6DBF-4534-AE6C-0D2F7CE1931F}"/>
                  </a:ext>
                </a:extLst>
              </p:cNvPr>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03" name="Line 33">
                <a:extLst>
                  <a:ext uri="{FF2B5EF4-FFF2-40B4-BE49-F238E27FC236}">
                    <a16:creationId xmlns:a16="http://schemas.microsoft.com/office/drawing/2014/main" id="{656E454B-2EC5-4B55-9897-214BCA9AC114}"/>
                  </a:ext>
                </a:extLst>
              </p:cNvPr>
              <p:cNvSpPr>
                <a:spLocks noChangeShapeType="1"/>
              </p:cNvSpPr>
              <p:nvPr/>
            </p:nvSpPr>
            <p:spPr bwMode="auto">
              <a:xfrm>
                <a:off x="640" y="658"/>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04" name="Line 34">
                <a:extLst>
                  <a:ext uri="{FF2B5EF4-FFF2-40B4-BE49-F238E27FC236}">
                    <a16:creationId xmlns:a16="http://schemas.microsoft.com/office/drawing/2014/main" id="{60E37045-D14E-4DC6-A677-4DCE7537B082}"/>
                  </a:ext>
                </a:extLst>
              </p:cNvPr>
              <p:cNvSpPr>
                <a:spLocks noChangeShapeType="1"/>
              </p:cNvSpPr>
              <p:nvPr/>
            </p:nvSpPr>
            <p:spPr bwMode="auto">
              <a:xfrm>
                <a:off x="1265" y="640"/>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28" name="Group 35">
              <a:extLst>
                <a:ext uri="{FF2B5EF4-FFF2-40B4-BE49-F238E27FC236}">
                  <a16:creationId xmlns:a16="http://schemas.microsoft.com/office/drawing/2014/main" id="{888B0F9D-40C1-435B-A421-3FD84536905C}"/>
                </a:ext>
              </a:extLst>
            </p:cNvPr>
            <p:cNvGrpSpPr>
              <a:grpSpLocks/>
            </p:cNvGrpSpPr>
            <p:nvPr/>
          </p:nvGrpSpPr>
          <p:grpSpPr bwMode="auto">
            <a:xfrm>
              <a:off x="909" y="2605"/>
              <a:ext cx="862" cy="399"/>
              <a:chOff x="640" y="473"/>
              <a:chExt cx="862" cy="399"/>
            </a:xfrm>
          </p:grpSpPr>
          <p:sp>
            <p:nvSpPr>
              <p:cNvPr id="95" name="Rectangle 36">
                <a:extLst>
                  <a:ext uri="{FF2B5EF4-FFF2-40B4-BE49-F238E27FC236}">
                    <a16:creationId xmlns:a16="http://schemas.microsoft.com/office/drawing/2014/main" id="{686B55F5-F9BB-4658-9E3D-68B15162C747}"/>
                  </a:ext>
                </a:extLst>
              </p:cNvPr>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6" name="Text Box 37">
                <a:extLst>
                  <a:ext uri="{FF2B5EF4-FFF2-40B4-BE49-F238E27FC236}">
                    <a16:creationId xmlns:a16="http://schemas.microsoft.com/office/drawing/2014/main" id="{DA143F87-713C-4699-95AD-68A4B5E2042F}"/>
                  </a:ext>
                </a:extLst>
              </p:cNvPr>
              <p:cNvSpPr txBox="1">
                <a:spLocks noChangeArrowheads="1"/>
              </p:cNvSpPr>
              <p:nvPr/>
            </p:nvSpPr>
            <p:spPr bwMode="auto">
              <a:xfrm>
                <a:off x="909" y="528"/>
                <a:ext cx="2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cs typeface="Times New Roman" panose="02020603050405020304" pitchFamily="18" charset="0"/>
                  </a:rPr>
                  <a:t>1</a:t>
                </a:r>
              </a:p>
            </p:txBody>
          </p:sp>
          <p:sp>
            <p:nvSpPr>
              <p:cNvPr id="97" name="Oval 38">
                <a:extLst>
                  <a:ext uri="{FF2B5EF4-FFF2-40B4-BE49-F238E27FC236}">
                    <a16:creationId xmlns:a16="http://schemas.microsoft.com/office/drawing/2014/main" id="{F4843123-7E67-4053-909E-F78D844E4CE8}"/>
                  </a:ext>
                </a:extLst>
              </p:cNvPr>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8" name="Line 39">
                <a:extLst>
                  <a:ext uri="{FF2B5EF4-FFF2-40B4-BE49-F238E27FC236}">
                    <a16:creationId xmlns:a16="http://schemas.microsoft.com/office/drawing/2014/main" id="{C016521A-AAD9-44CD-BA18-83620706C862}"/>
                  </a:ext>
                </a:extLst>
              </p:cNvPr>
              <p:cNvSpPr>
                <a:spLocks noChangeShapeType="1"/>
              </p:cNvSpPr>
              <p:nvPr/>
            </p:nvSpPr>
            <p:spPr bwMode="auto">
              <a:xfrm>
                <a:off x="640" y="658"/>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9" name="Line 40">
                <a:extLst>
                  <a:ext uri="{FF2B5EF4-FFF2-40B4-BE49-F238E27FC236}">
                    <a16:creationId xmlns:a16="http://schemas.microsoft.com/office/drawing/2014/main" id="{D4DBC3F8-5FB1-440C-B3C9-20C74C4E89A0}"/>
                  </a:ext>
                </a:extLst>
              </p:cNvPr>
              <p:cNvSpPr>
                <a:spLocks noChangeShapeType="1"/>
              </p:cNvSpPr>
              <p:nvPr/>
            </p:nvSpPr>
            <p:spPr bwMode="auto">
              <a:xfrm>
                <a:off x="1265" y="647"/>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29" name="Line 41">
              <a:extLst>
                <a:ext uri="{FF2B5EF4-FFF2-40B4-BE49-F238E27FC236}">
                  <a16:creationId xmlns:a16="http://schemas.microsoft.com/office/drawing/2014/main" id="{44D898EF-4BDF-42EA-94A4-E59CBF226B2C}"/>
                </a:ext>
              </a:extLst>
            </p:cNvPr>
            <p:cNvSpPr>
              <a:spLocks noChangeShapeType="1"/>
            </p:cNvSpPr>
            <p:nvPr/>
          </p:nvSpPr>
          <p:spPr bwMode="auto">
            <a:xfrm>
              <a:off x="601" y="1981"/>
              <a:ext cx="4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0" name="Line 42">
              <a:extLst>
                <a:ext uri="{FF2B5EF4-FFF2-40B4-BE49-F238E27FC236}">
                  <a16:creationId xmlns:a16="http://schemas.microsoft.com/office/drawing/2014/main" id="{1F17FB33-3D21-47F4-9FE5-39CD4EAD2D2C}"/>
                </a:ext>
              </a:extLst>
            </p:cNvPr>
            <p:cNvSpPr>
              <a:spLocks noChangeShapeType="1"/>
            </p:cNvSpPr>
            <p:nvPr/>
          </p:nvSpPr>
          <p:spPr bwMode="auto">
            <a:xfrm>
              <a:off x="1756" y="2223"/>
              <a:ext cx="3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1" name="Line 43">
              <a:extLst>
                <a:ext uri="{FF2B5EF4-FFF2-40B4-BE49-F238E27FC236}">
                  <a16:creationId xmlns:a16="http://schemas.microsoft.com/office/drawing/2014/main" id="{04A12BBB-FC4A-4C10-8CEA-6083228E2CAA}"/>
                </a:ext>
              </a:extLst>
            </p:cNvPr>
            <p:cNvSpPr>
              <a:spLocks noChangeShapeType="1"/>
            </p:cNvSpPr>
            <p:nvPr/>
          </p:nvSpPr>
          <p:spPr bwMode="auto">
            <a:xfrm>
              <a:off x="625" y="2532"/>
              <a:ext cx="4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2" name="Line 44">
              <a:extLst>
                <a:ext uri="{FF2B5EF4-FFF2-40B4-BE49-F238E27FC236}">
                  <a16:creationId xmlns:a16="http://schemas.microsoft.com/office/drawing/2014/main" id="{C25EE2A8-6483-4891-ADAD-44F0FDDD5610}"/>
                </a:ext>
              </a:extLst>
            </p:cNvPr>
            <p:cNvSpPr>
              <a:spLocks noChangeShapeType="1"/>
            </p:cNvSpPr>
            <p:nvPr/>
          </p:nvSpPr>
          <p:spPr bwMode="auto">
            <a:xfrm>
              <a:off x="1752" y="2779"/>
              <a:ext cx="35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3" name="Line 45">
              <a:extLst>
                <a:ext uri="{FF2B5EF4-FFF2-40B4-BE49-F238E27FC236}">
                  <a16:creationId xmlns:a16="http://schemas.microsoft.com/office/drawing/2014/main" id="{57023700-11C5-4568-9C67-0358A7F5EC24}"/>
                </a:ext>
              </a:extLst>
            </p:cNvPr>
            <p:cNvSpPr>
              <a:spLocks noChangeShapeType="1"/>
            </p:cNvSpPr>
            <p:nvPr/>
          </p:nvSpPr>
          <p:spPr bwMode="auto">
            <a:xfrm>
              <a:off x="900" y="1981"/>
              <a:ext cx="0" cy="2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4" name="Line 46">
              <a:extLst>
                <a:ext uri="{FF2B5EF4-FFF2-40B4-BE49-F238E27FC236}">
                  <a16:creationId xmlns:a16="http://schemas.microsoft.com/office/drawing/2014/main" id="{9FAE7D97-6371-4B6E-886B-C95156D5EB2F}"/>
                </a:ext>
              </a:extLst>
            </p:cNvPr>
            <p:cNvSpPr>
              <a:spLocks noChangeShapeType="1"/>
            </p:cNvSpPr>
            <p:nvPr/>
          </p:nvSpPr>
          <p:spPr bwMode="auto">
            <a:xfrm>
              <a:off x="914" y="2531"/>
              <a:ext cx="0" cy="2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35" name="Group 47">
              <a:extLst>
                <a:ext uri="{FF2B5EF4-FFF2-40B4-BE49-F238E27FC236}">
                  <a16:creationId xmlns:a16="http://schemas.microsoft.com/office/drawing/2014/main" id="{B7446F09-91CE-4396-A175-439C58A04E22}"/>
                </a:ext>
              </a:extLst>
            </p:cNvPr>
            <p:cNvGrpSpPr>
              <a:grpSpLocks/>
            </p:cNvGrpSpPr>
            <p:nvPr/>
          </p:nvGrpSpPr>
          <p:grpSpPr bwMode="auto">
            <a:xfrm>
              <a:off x="2058" y="2901"/>
              <a:ext cx="399" cy="863"/>
              <a:chOff x="2058" y="2901"/>
              <a:chExt cx="399" cy="863"/>
            </a:xfrm>
          </p:grpSpPr>
          <p:sp>
            <p:nvSpPr>
              <p:cNvPr id="90" name="Rectangle 49">
                <a:extLst>
                  <a:ext uri="{FF2B5EF4-FFF2-40B4-BE49-F238E27FC236}">
                    <a16:creationId xmlns:a16="http://schemas.microsoft.com/office/drawing/2014/main" id="{5DECEB64-B0FC-4089-8716-1107D5E3BB5D}"/>
                  </a:ext>
                </a:extLst>
              </p:cNvPr>
              <p:cNvSpPr>
                <a:spLocks noChangeArrowheads="1"/>
              </p:cNvSpPr>
              <p:nvPr/>
            </p:nvSpPr>
            <p:spPr bwMode="auto">
              <a:xfrm rot="5400000">
                <a:off x="2122" y="3071"/>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1" name="Oval 50">
                <a:extLst>
                  <a:ext uri="{FF2B5EF4-FFF2-40B4-BE49-F238E27FC236}">
                    <a16:creationId xmlns:a16="http://schemas.microsoft.com/office/drawing/2014/main" id="{C746DB26-44B2-475F-B379-09593C6067A4}"/>
                  </a:ext>
                </a:extLst>
              </p:cNvPr>
              <p:cNvSpPr>
                <a:spLocks noChangeArrowheads="1"/>
              </p:cNvSpPr>
              <p:nvPr/>
            </p:nvSpPr>
            <p:spPr bwMode="auto">
              <a:xfrm rot="5400000">
                <a:off x="2203" y="3407"/>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2" name="Line 51">
                <a:extLst>
                  <a:ext uri="{FF2B5EF4-FFF2-40B4-BE49-F238E27FC236}">
                    <a16:creationId xmlns:a16="http://schemas.microsoft.com/office/drawing/2014/main" id="{B77B9F23-ADE9-4363-8A86-6A84C843FB43}"/>
                  </a:ext>
                </a:extLst>
              </p:cNvPr>
              <p:cNvSpPr>
                <a:spLocks noChangeShapeType="1"/>
              </p:cNvSpPr>
              <p:nvPr/>
            </p:nvSpPr>
            <p:spPr bwMode="auto">
              <a:xfrm rot="5400000">
                <a:off x="2280" y="3020"/>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3" name="Line 52">
                <a:extLst>
                  <a:ext uri="{FF2B5EF4-FFF2-40B4-BE49-F238E27FC236}">
                    <a16:creationId xmlns:a16="http://schemas.microsoft.com/office/drawing/2014/main" id="{AA108822-2902-4F99-A5AC-91C77B863FC0}"/>
                  </a:ext>
                </a:extLst>
              </p:cNvPr>
              <p:cNvSpPr>
                <a:spLocks noChangeShapeType="1"/>
              </p:cNvSpPr>
              <p:nvPr/>
            </p:nvSpPr>
            <p:spPr bwMode="auto">
              <a:xfrm rot="5400000">
                <a:off x="2135" y="3646"/>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4" name="Text Box 53">
                <a:extLst>
                  <a:ext uri="{FF2B5EF4-FFF2-40B4-BE49-F238E27FC236}">
                    <a16:creationId xmlns:a16="http://schemas.microsoft.com/office/drawing/2014/main" id="{2596D9A8-D3C2-4720-9B37-36708CBCF4E8}"/>
                  </a:ext>
                </a:extLst>
              </p:cNvPr>
              <p:cNvSpPr txBox="1">
                <a:spLocks noChangeArrowheads="1"/>
              </p:cNvSpPr>
              <p:nvPr/>
            </p:nvSpPr>
            <p:spPr bwMode="auto">
              <a:xfrm>
                <a:off x="2107" y="3100"/>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&amp;</a:t>
                </a:r>
              </a:p>
            </p:txBody>
          </p:sp>
        </p:grpSp>
        <p:grpSp>
          <p:nvGrpSpPr>
            <p:cNvPr id="36" name="Group 54">
              <a:extLst>
                <a:ext uri="{FF2B5EF4-FFF2-40B4-BE49-F238E27FC236}">
                  <a16:creationId xmlns:a16="http://schemas.microsoft.com/office/drawing/2014/main" id="{ACD48E53-0246-470B-8F41-05EE9445591A}"/>
                </a:ext>
              </a:extLst>
            </p:cNvPr>
            <p:cNvGrpSpPr>
              <a:grpSpLocks/>
            </p:cNvGrpSpPr>
            <p:nvPr/>
          </p:nvGrpSpPr>
          <p:grpSpPr bwMode="auto">
            <a:xfrm>
              <a:off x="2849" y="2913"/>
              <a:ext cx="399" cy="853"/>
              <a:chOff x="2058" y="2911"/>
              <a:chExt cx="399" cy="853"/>
            </a:xfrm>
          </p:grpSpPr>
          <p:sp>
            <p:nvSpPr>
              <p:cNvPr id="83" name="Line 55">
                <a:extLst>
                  <a:ext uri="{FF2B5EF4-FFF2-40B4-BE49-F238E27FC236}">
                    <a16:creationId xmlns:a16="http://schemas.microsoft.com/office/drawing/2014/main" id="{8B359F58-01A7-4603-9616-7A32EB721C43}"/>
                  </a:ext>
                </a:extLst>
              </p:cNvPr>
              <p:cNvSpPr>
                <a:spLocks noChangeShapeType="1"/>
              </p:cNvSpPr>
              <p:nvPr/>
            </p:nvSpPr>
            <p:spPr bwMode="auto">
              <a:xfrm rot="5400000">
                <a:off x="1998" y="3030"/>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4" name="Rectangle 56">
                <a:extLst>
                  <a:ext uri="{FF2B5EF4-FFF2-40B4-BE49-F238E27FC236}">
                    <a16:creationId xmlns:a16="http://schemas.microsoft.com/office/drawing/2014/main" id="{B8EB359D-761A-4482-B109-C20214CF57DE}"/>
                  </a:ext>
                </a:extLst>
              </p:cNvPr>
              <p:cNvSpPr>
                <a:spLocks noChangeArrowheads="1"/>
              </p:cNvSpPr>
              <p:nvPr/>
            </p:nvSpPr>
            <p:spPr bwMode="auto">
              <a:xfrm rot="5400000">
                <a:off x="2122" y="3071"/>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5" name="Oval 57">
                <a:extLst>
                  <a:ext uri="{FF2B5EF4-FFF2-40B4-BE49-F238E27FC236}">
                    <a16:creationId xmlns:a16="http://schemas.microsoft.com/office/drawing/2014/main" id="{C54A58F8-717D-4DA8-B532-FF6AC9E76DB2}"/>
                  </a:ext>
                </a:extLst>
              </p:cNvPr>
              <p:cNvSpPr>
                <a:spLocks noChangeArrowheads="1"/>
              </p:cNvSpPr>
              <p:nvPr/>
            </p:nvSpPr>
            <p:spPr bwMode="auto">
              <a:xfrm rot="5400000">
                <a:off x="2203" y="3407"/>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7" name="Line 59">
                <a:extLst>
                  <a:ext uri="{FF2B5EF4-FFF2-40B4-BE49-F238E27FC236}">
                    <a16:creationId xmlns:a16="http://schemas.microsoft.com/office/drawing/2014/main" id="{C3C214B8-923C-4877-B621-593CA23B2714}"/>
                  </a:ext>
                </a:extLst>
              </p:cNvPr>
              <p:cNvSpPr>
                <a:spLocks noChangeShapeType="1"/>
              </p:cNvSpPr>
              <p:nvPr/>
            </p:nvSpPr>
            <p:spPr bwMode="auto">
              <a:xfrm rot="5400000">
                <a:off x="2135" y="3646"/>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8" name="Text Box 60">
                <a:extLst>
                  <a:ext uri="{FF2B5EF4-FFF2-40B4-BE49-F238E27FC236}">
                    <a16:creationId xmlns:a16="http://schemas.microsoft.com/office/drawing/2014/main" id="{31516616-DAF4-497A-A3ED-33511E2677B8}"/>
                  </a:ext>
                </a:extLst>
              </p:cNvPr>
              <p:cNvSpPr txBox="1">
                <a:spLocks noChangeArrowheads="1"/>
              </p:cNvSpPr>
              <p:nvPr/>
            </p:nvSpPr>
            <p:spPr bwMode="auto">
              <a:xfrm>
                <a:off x="2107" y="3100"/>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&amp;</a:t>
                </a:r>
              </a:p>
            </p:txBody>
          </p:sp>
        </p:grpSp>
        <p:grpSp>
          <p:nvGrpSpPr>
            <p:cNvPr id="37" name="Group 61">
              <a:extLst>
                <a:ext uri="{FF2B5EF4-FFF2-40B4-BE49-F238E27FC236}">
                  <a16:creationId xmlns:a16="http://schemas.microsoft.com/office/drawing/2014/main" id="{A5007A7D-9E62-416F-9EEC-64091832CD9A}"/>
                </a:ext>
              </a:extLst>
            </p:cNvPr>
            <p:cNvGrpSpPr>
              <a:grpSpLocks/>
            </p:cNvGrpSpPr>
            <p:nvPr/>
          </p:nvGrpSpPr>
          <p:grpSpPr bwMode="auto">
            <a:xfrm>
              <a:off x="3622" y="2900"/>
              <a:ext cx="399" cy="863"/>
              <a:chOff x="2058" y="2901"/>
              <a:chExt cx="399" cy="863"/>
            </a:xfrm>
          </p:grpSpPr>
          <p:sp>
            <p:nvSpPr>
              <p:cNvPr id="77" name="Line 62">
                <a:extLst>
                  <a:ext uri="{FF2B5EF4-FFF2-40B4-BE49-F238E27FC236}">
                    <a16:creationId xmlns:a16="http://schemas.microsoft.com/office/drawing/2014/main" id="{C7C433F9-46D8-4DE5-A55D-AA7B7FC3D59D}"/>
                  </a:ext>
                </a:extLst>
              </p:cNvPr>
              <p:cNvSpPr>
                <a:spLocks noChangeShapeType="1"/>
              </p:cNvSpPr>
              <p:nvPr/>
            </p:nvSpPr>
            <p:spPr bwMode="auto">
              <a:xfrm rot="5400000">
                <a:off x="1998" y="3030"/>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8" name="Rectangle 63">
                <a:extLst>
                  <a:ext uri="{FF2B5EF4-FFF2-40B4-BE49-F238E27FC236}">
                    <a16:creationId xmlns:a16="http://schemas.microsoft.com/office/drawing/2014/main" id="{E0DCDDBD-8107-4885-8C89-D479D229FBC9}"/>
                  </a:ext>
                </a:extLst>
              </p:cNvPr>
              <p:cNvSpPr>
                <a:spLocks noChangeArrowheads="1"/>
              </p:cNvSpPr>
              <p:nvPr/>
            </p:nvSpPr>
            <p:spPr bwMode="auto">
              <a:xfrm rot="5400000">
                <a:off x="2122" y="3071"/>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9" name="Oval 64">
                <a:extLst>
                  <a:ext uri="{FF2B5EF4-FFF2-40B4-BE49-F238E27FC236}">
                    <a16:creationId xmlns:a16="http://schemas.microsoft.com/office/drawing/2014/main" id="{AA77B826-6C5F-417A-8DF7-C5BBA9CCFA22}"/>
                  </a:ext>
                </a:extLst>
              </p:cNvPr>
              <p:cNvSpPr>
                <a:spLocks noChangeArrowheads="1"/>
              </p:cNvSpPr>
              <p:nvPr/>
            </p:nvSpPr>
            <p:spPr bwMode="auto">
              <a:xfrm rot="5400000">
                <a:off x="2203" y="3407"/>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0" name="Line 65">
                <a:extLst>
                  <a:ext uri="{FF2B5EF4-FFF2-40B4-BE49-F238E27FC236}">
                    <a16:creationId xmlns:a16="http://schemas.microsoft.com/office/drawing/2014/main" id="{16763E18-BC53-49C7-AEC3-25E43177B18A}"/>
                  </a:ext>
                </a:extLst>
              </p:cNvPr>
              <p:cNvSpPr>
                <a:spLocks noChangeShapeType="1"/>
              </p:cNvSpPr>
              <p:nvPr/>
            </p:nvSpPr>
            <p:spPr bwMode="auto">
              <a:xfrm rot="5400000">
                <a:off x="2280" y="3020"/>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1" name="Line 66">
                <a:extLst>
                  <a:ext uri="{FF2B5EF4-FFF2-40B4-BE49-F238E27FC236}">
                    <a16:creationId xmlns:a16="http://schemas.microsoft.com/office/drawing/2014/main" id="{F11C0CB3-CB15-4AA3-9AE0-0F9802989EA3}"/>
                  </a:ext>
                </a:extLst>
              </p:cNvPr>
              <p:cNvSpPr>
                <a:spLocks noChangeShapeType="1"/>
              </p:cNvSpPr>
              <p:nvPr/>
            </p:nvSpPr>
            <p:spPr bwMode="auto">
              <a:xfrm rot="5400000">
                <a:off x="2135" y="3646"/>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2" name="Text Box 67">
                <a:extLst>
                  <a:ext uri="{FF2B5EF4-FFF2-40B4-BE49-F238E27FC236}">
                    <a16:creationId xmlns:a16="http://schemas.microsoft.com/office/drawing/2014/main" id="{FB338467-3452-4188-8423-2638B43ACA8F}"/>
                  </a:ext>
                </a:extLst>
              </p:cNvPr>
              <p:cNvSpPr txBox="1">
                <a:spLocks noChangeArrowheads="1"/>
              </p:cNvSpPr>
              <p:nvPr/>
            </p:nvSpPr>
            <p:spPr bwMode="auto">
              <a:xfrm>
                <a:off x="2107" y="3100"/>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&amp;</a:t>
                </a:r>
              </a:p>
            </p:txBody>
          </p:sp>
        </p:grpSp>
        <p:grpSp>
          <p:nvGrpSpPr>
            <p:cNvPr id="38" name="Group 68">
              <a:extLst>
                <a:ext uri="{FF2B5EF4-FFF2-40B4-BE49-F238E27FC236}">
                  <a16:creationId xmlns:a16="http://schemas.microsoft.com/office/drawing/2014/main" id="{6339204D-B9E8-4085-BC4C-B91575ACA0D8}"/>
                </a:ext>
              </a:extLst>
            </p:cNvPr>
            <p:cNvGrpSpPr>
              <a:grpSpLocks/>
            </p:cNvGrpSpPr>
            <p:nvPr/>
          </p:nvGrpSpPr>
          <p:grpSpPr bwMode="auto">
            <a:xfrm>
              <a:off x="4385" y="3102"/>
              <a:ext cx="399" cy="664"/>
              <a:chOff x="2058" y="3100"/>
              <a:chExt cx="399" cy="664"/>
            </a:xfrm>
          </p:grpSpPr>
          <p:sp>
            <p:nvSpPr>
              <p:cNvPr id="72" name="Rectangle 70">
                <a:extLst>
                  <a:ext uri="{FF2B5EF4-FFF2-40B4-BE49-F238E27FC236}">
                    <a16:creationId xmlns:a16="http://schemas.microsoft.com/office/drawing/2014/main" id="{5FF6CA29-3CB6-4E2F-95E8-AF83D3380791}"/>
                  </a:ext>
                </a:extLst>
              </p:cNvPr>
              <p:cNvSpPr>
                <a:spLocks noChangeArrowheads="1"/>
              </p:cNvSpPr>
              <p:nvPr/>
            </p:nvSpPr>
            <p:spPr bwMode="auto">
              <a:xfrm rot="5400000">
                <a:off x="2122" y="3071"/>
                <a:ext cx="272" cy="399"/>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3" name="Oval 71">
                <a:extLst>
                  <a:ext uri="{FF2B5EF4-FFF2-40B4-BE49-F238E27FC236}">
                    <a16:creationId xmlns:a16="http://schemas.microsoft.com/office/drawing/2014/main" id="{10109C95-2781-4514-B4B0-A67F7FEA1117}"/>
                  </a:ext>
                </a:extLst>
              </p:cNvPr>
              <p:cNvSpPr>
                <a:spLocks noChangeArrowheads="1"/>
              </p:cNvSpPr>
              <p:nvPr/>
            </p:nvSpPr>
            <p:spPr bwMode="auto">
              <a:xfrm rot="5400000">
                <a:off x="2203" y="3407"/>
                <a:ext cx="109" cy="109"/>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5" name="Line 73">
                <a:extLst>
                  <a:ext uri="{FF2B5EF4-FFF2-40B4-BE49-F238E27FC236}">
                    <a16:creationId xmlns:a16="http://schemas.microsoft.com/office/drawing/2014/main" id="{448AE2DE-6D2E-4257-867D-C252C7798B78}"/>
                  </a:ext>
                </a:extLst>
              </p:cNvPr>
              <p:cNvSpPr>
                <a:spLocks noChangeShapeType="1"/>
              </p:cNvSpPr>
              <p:nvPr/>
            </p:nvSpPr>
            <p:spPr bwMode="auto">
              <a:xfrm rot="5400000">
                <a:off x="2135" y="3646"/>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6" name="Text Box 74">
                <a:extLst>
                  <a:ext uri="{FF2B5EF4-FFF2-40B4-BE49-F238E27FC236}">
                    <a16:creationId xmlns:a16="http://schemas.microsoft.com/office/drawing/2014/main" id="{B4E0813C-D47D-4013-92B3-5AD79979727C}"/>
                  </a:ext>
                </a:extLst>
              </p:cNvPr>
              <p:cNvSpPr txBox="1">
                <a:spLocks noChangeArrowheads="1"/>
              </p:cNvSpPr>
              <p:nvPr/>
            </p:nvSpPr>
            <p:spPr bwMode="auto">
              <a:xfrm>
                <a:off x="2107" y="3100"/>
                <a:ext cx="30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&amp;</a:t>
                </a:r>
              </a:p>
            </p:txBody>
          </p:sp>
        </p:grpSp>
        <p:grpSp>
          <p:nvGrpSpPr>
            <p:cNvPr id="39" name="Group 75">
              <a:extLst>
                <a:ext uri="{FF2B5EF4-FFF2-40B4-BE49-F238E27FC236}">
                  <a16:creationId xmlns:a16="http://schemas.microsoft.com/office/drawing/2014/main" id="{6A045EE9-1B4B-42EC-AAF7-14C9DB876ED2}"/>
                </a:ext>
              </a:extLst>
            </p:cNvPr>
            <p:cNvGrpSpPr>
              <a:grpSpLocks/>
            </p:cNvGrpSpPr>
            <p:nvPr/>
          </p:nvGrpSpPr>
          <p:grpSpPr bwMode="auto">
            <a:xfrm>
              <a:off x="2140" y="3829"/>
              <a:ext cx="418" cy="327"/>
              <a:chOff x="1691" y="2654"/>
              <a:chExt cx="418" cy="327"/>
            </a:xfrm>
          </p:grpSpPr>
          <p:sp>
            <p:nvSpPr>
              <p:cNvPr id="69" name="Text Box 76">
                <a:extLst>
                  <a:ext uri="{FF2B5EF4-FFF2-40B4-BE49-F238E27FC236}">
                    <a16:creationId xmlns:a16="http://schemas.microsoft.com/office/drawing/2014/main" id="{29A87A0F-D676-4446-9A78-159FA30782E6}"/>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   </a:t>
                </a:r>
                <a:endParaRPr lang="en-US" altLang="zh-CN" sz="2800" b="1">
                  <a:latin typeface="Times New Roman" panose="02020603050405020304" pitchFamily="18" charset="0"/>
                  <a:cs typeface="Times New Roman" panose="02020603050405020304" pitchFamily="18" charset="0"/>
                </a:endParaRPr>
              </a:p>
            </p:txBody>
          </p:sp>
          <p:sp>
            <p:nvSpPr>
              <p:cNvPr id="70" name="Line 77">
                <a:extLst>
                  <a:ext uri="{FF2B5EF4-FFF2-40B4-BE49-F238E27FC236}">
                    <a16:creationId xmlns:a16="http://schemas.microsoft.com/office/drawing/2014/main" id="{F9FCF204-0268-4988-B8EC-4034BDA866CA}"/>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40" name="Group 78">
              <a:extLst>
                <a:ext uri="{FF2B5EF4-FFF2-40B4-BE49-F238E27FC236}">
                  <a16:creationId xmlns:a16="http://schemas.microsoft.com/office/drawing/2014/main" id="{AF922A80-FDF5-442C-B22F-CBA601212925}"/>
                </a:ext>
              </a:extLst>
            </p:cNvPr>
            <p:cNvGrpSpPr>
              <a:grpSpLocks/>
            </p:cNvGrpSpPr>
            <p:nvPr/>
          </p:nvGrpSpPr>
          <p:grpSpPr bwMode="auto">
            <a:xfrm>
              <a:off x="2923" y="3829"/>
              <a:ext cx="418" cy="327"/>
              <a:chOff x="1691" y="2654"/>
              <a:chExt cx="418" cy="327"/>
            </a:xfrm>
          </p:grpSpPr>
          <p:sp>
            <p:nvSpPr>
              <p:cNvPr id="67" name="Text Box 79">
                <a:extLst>
                  <a:ext uri="{FF2B5EF4-FFF2-40B4-BE49-F238E27FC236}">
                    <a16:creationId xmlns:a16="http://schemas.microsoft.com/office/drawing/2014/main" id="{FB6A4194-6988-483C-B332-EC60A7EC84FC}"/>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   </a:t>
                </a:r>
                <a:endParaRPr lang="en-US" altLang="zh-CN" sz="2800" b="1">
                  <a:latin typeface="Times New Roman" panose="02020603050405020304" pitchFamily="18" charset="0"/>
                  <a:cs typeface="Times New Roman" panose="02020603050405020304" pitchFamily="18" charset="0"/>
                </a:endParaRPr>
              </a:p>
            </p:txBody>
          </p:sp>
          <p:sp>
            <p:nvSpPr>
              <p:cNvPr id="68" name="Line 80">
                <a:extLst>
                  <a:ext uri="{FF2B5EF4-FFF2-40B4-BE49-F238E27FC236}">
                    <a16:creationId xmlns:a16="http://schemas.microsoft.com/office/drawing/2014/main" id="{21FFDC26-6991-4D65-98ED-65E5C44D2028}"/>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41" name="Group 81">
              <a:extLst>
                <a:ext uri="{FF2B5EF4-FFF2-40B4-BE49-F238E27FC236}">
                  <a16:creationId xmlns:a16="http://schemas.microsoft.com/office/drawing/2014/main" id="{5274758F-2752-4957-A7C1-F6009D8C0099}"/>
                </a:ext>
              </a:extLst>
            </p:cNvPr>
            <p:cNvGrpSpPr>
              <a:grpSpLocks/>
            </p:cNvGrpSpPr>
            <p:nvPr/>
          </p:nvGrpSpPr>
          <p:grpSpPr bwMode="auto">
            <a:xfrm>
              <a:off x="3704" y="3831"/>
              <a:ext cx="418" cy="327"/>
              <a:chOff x="1691" y="2654"/>
              <a:chExt cx="418" cy="327"/>
            </a:xfrm>
          </p:grpSpPr>
          <p:sp>
            <p:nvSpPr>
              <p:cNvPr id="65" name="Text Box 82">
                <a:extLst>
                  <a:ext uri="{FF2B5EF4-FFF2-40B4-BE49-F238E27FC236}">
                    <a16:creationId xmlns:a16="http://schemas.microsoft.com/office/drawing/2014/main" id="{8D5B52B7-931A-492E-BC2E-93794757B40A}"/>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   </a:t>
                </a:r>
                <a:endParaRPr lang="en-US" altLang="zh-CN" sz="2800" b="1">
                  <a:latin typeface="Times New Roman" panose="02020603050405020304" pitchFamily="18" charset="0"/>
                  <a:cs typeface="Times New Roman" panose="02020603050405020304" pitchFamily="18" charset="0"/>
                </a:endParaRPr>
              </a:p>
            </p:txBody>
          </p:sp>
          <p:sp>
            <p:nvSpPr>
              <p:cNvPr id="66" name="Line 83">
                <a:extLst>
                  <a:ext uri="{FF2B5EF4-FFF2-40B4-BE49-F238E27FC236}">
                    <a16:creationId xmlns:a16="http://schemas.microsoft.com/office/drawing/2014/main" id="{4A270D4F-5878-4E7D-AC64-7C4B2B6D7D95}"/>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42" name="Group 84">
              <a:extLst>
                <a:ext uri="{FF2B5EF4-FFF2-40B4-BE49-F238E27FC236}">
                  <a16:creationId xmlns:a16="http://schemas.microsoft.com/office/drawing/2014/main" id="{4FF54546-8128-4CD5-81BF-6C9C2C123CAE}"/>
                </a:ext>
              </a:extLst>
            </p:cNvPr>
            <p:cNvGrpSpPr>
              <a:grpSpLocks/>
            </p:cNvGrpSpPr>
            <p:nvPr/>
          </p:nvGrpSpPr>
          <p:grpSpPr bwMode="auto">
            <a:xfrm>
              <a:off x="4468" y="3831"/>
              <a:ext cx="418" cy="327"/>
              <a:chOff x="1691" y="2654"/>
              <a:chExt cx="418" cy="327"/>
            </a:xfrm>
          </p:grpSpPr>
          <p:sp>
            <p:nvSpPr>
              <p:cNvPr id="63" name="Text Box 85">
                <a:extLst>
                  <a:ext uri="{FF2B5EF4-FFF2-40B4-BE49-F238E27FC236}">
                    <a16:creationId xmlns:a16="http://schemas.microsoft.com/office/drawing/2014/main" id="{807F21A6-A5BA-4E4A-BCE1-E673F36CDDA1}"/>
                  </a:ext>
                </a:extLst>
              </p:cNvPr>
              <p:cNvSpPr txBox="1">
                <a:spLocks noChangeArrowheads="1"/>
              </p:cNvSpPr>
              <p:nvPr/>
            </p:nvSpPr>
            <p:spPr bwMode="auto">
              <a:xfrm>
                <a:off x="1691" y="26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   </a:t>
                </a:r>
                <a:endParaRPr lang="en-US" altLang="zh-CN" sz="2800" b="1">
                  <a:latin typeface="Times New Roman" panose="02020603050405020304" pitchFamily="18" charset="0"/>
                  <a:cs typeface="Times New Roman" panose="02020603050405020304" pitchFamily="18" charset="0"/>
                </a:endParaRPr>
              </a:p>
            </p:txBody>
          </p:sp>
          <p:sp>
            <p:nvSpPr>
              <p:cNvPr id="64" name="Line 86">
                <a:extLst>
                  <a:ext uri="{FF2B5EF4-FFF2-40B4-BE49-F238E27FC236}">
                    <a16:creationId xmlns:a16="http://schemas.microsoft.com/office/drawing/2014/main" id="{C9B5128A-0858-45BB-90A3-53A5EFC58987}"/>
                  </a:ext>
                </a:extLst>
              </p:cNvPr>
              <p:cNvSpPr>
                <a:spLocks noChangeShapeType="1"/>
              </p:cNvSpPr>
              <p:nvPr/>
            </p:nvSpPr>
            <p:spPr bwMode="auto">
              <a:xfrm>
                <a:off x="1709" y="2690"/>
                <a:ext cx="2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43" name="Text Box 87">
              <a:extLst>
                <a:ext uri="{FF2B5EF4-FFF2-40B4-BE49-F238E27FC236}">
                  <a16:creationId xmlns:a16="http://schemas.microsoft.com/office/drawing/2014/main" id="{6A7453A1-2E31-4C43-9638-B7E88E232D07}"/>
                </a:ext>
              </a:extLst>
            </p:cNvPr>
            <p:cNvSpPr txBox="1">
              <a:spLocks noChangeArrowheads="1"/>
            </p:cNvSpPr>
            <p:nvPr/>
          </p:nvSpPr>
          <p:spPr bwMode="auto">
            <a:xfrm>
              <a:off x="197" y="1816"/>
              <a:ext cx="35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endParaRPr lang="en-US" altLang="zh-CN" sz="2800" b="1">
                <a:latin typeface="Times New Roman" panose="02020603050405020304" pitchFamily="18" charset="0"/>
                <a:cs typeface="Times New Roman" panose="02020603050405020304" pitchFamily="18" charset="0"/>
              </a:endParaRPr>
            </a:p>
          </p:txBody>
        </p:sp>
        <p:sp>
          <p:nvSpPr>
            <p:cNvPr id="44" name="Text Box 88">
              <a:extLst>
                <a:ext uri="{FF2B5EF4-FFF2-40B4-BE49-F238E27FC236}">
                  <a16:creationId xmlns:a16="http://schemas.microsoft.com/office/drawing/2014/main" id="{1282E33C-A371-4AB9-BE30-9BD6F4348670}"/>
                </a:ext>
              </a:extLst>
            </p:cNvPr>
            <p:cNvSpPr txBox="1">
              <a:spLocks noChangeArrowheads="1"/>
            </p:cNvSpPr>
            <p:nvPr/>
          </p:nvSpPr>
          <p:spPr bwMode="auto">
            <a:xfrm>
              <a:off x="203" y="2366"/>
              <a:ext cx="35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endParaRPr lang="en-US" altLang="zh-CN" sz="2800" b="1">
                <a:latin typeface="Times New Roman" panose="02020603050405020304" pitchFamily="18" charset="0"/>
                <a:cs typeface="Times New Roman" panose="02020603050405020304" pitchFamily="18" charset="0"/>
              </a:endParaRPr>
            </a:p>
          </p:txBody>
        </p:sp>
        <p:sp>
          <p:nvSpPr>
            <p:cNvPr id="46" name="Line 90">
              <a:extLst>
                <a:ext uri="{FF2B5EF4-FFF2-40B4-BE49-F238E27FC236}">
                  <a16:creationId xmlns:a16="http://schemas.microsoft.com/office/drawing/2014/main" id="{FC4ED9EE-DFAA-4387-9D0E-76CE301FC227}"/>
                </a:ext>
              </a:extLst>
            </p:cNvPr>
            <p:cNvSpPr>
              <a:spLocks noChangeShapeType="1"/>
            </p:cNvSpPr>
            <p:nvPr/>
          </p:nvSpPr>
          <p:spPr bwMode="auto">
            <a:xfrm flipV="1">
              <a:off x="2400" y="2782"/>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7" name="Oval 91">
              <a:extLst>
                <a:ext uri="{FF2B5EF4-FFF2-40B4-BE49-F238E27FC236}">
                  <a16:creationId xmlns:a16="http://schemas.microsoft.com/office/drawing/2014/main" id="{42B01160-C0B8-46F1-8F7D-54D1826F98A8}"/>
                </a:ext>
              </a:extLst>
            </p:cNvPr>
            <p:cNvSpPr>
              <a:spLocks noChangeArrowheads="1"/>
            </p:cNvSpPr>
            <p:nvPr/>
          </p:nvSpPr>
          <p:spPr bwMode="auto">
            <a:xfrm>
              <a:off x="2098" y="2200"/>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8" name="Oval 92">
              <a:extLst>
                <a:ext uri="{FF2B5EF4-FFF2-40B4-BE49-F238E27FC236}">
                  <a16:creationId xmlns:a16="http://schemas.microsoft.com/office/drawing/2014/main" id="{58AFCB51-284D-400D-BDA6-EDAC8B78E095}"/>
                </a:ext>
              </a:extLst>
            </p:cNvPr>
            <p:cNvSpPr>
              <a:spLocks noChangeArrowheads="1"/>
            </p:cNvSpPr>
            <p:nvPr/>
          </p:nvSpPr>
          <p:spPr bwMode="auto">
            <a:xfrm>
              <a:off x="2373" y="275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9" name="Oval 93">
              <a:extLst>
                <a:ext uri="{FF2B5EF4-FFF2-40B4-BE49-F238E27FC236}">
                  <a16:creationId xmlns:a16="http://schemas.microsoft.com/office/drawing/2014/main" id="{B3B6AEA2-45DA-4A3F-A08A-42541CB43A20}"/>
                </a:ext>
              </a:extLst>
            </p:cNvPr>
            <p:cNvSpPr>
              <a:spLocks noChangeArrowheads="1"/>
            </p:cNvSpPr>
            <p:nvPr/>
          </p:nvSpPr>
          <p:spPr bwMode="auto">
            <a:xfrm>
              <a:off x="2885" y="1951"/>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0" name="Oval 94">
              <a:extLst>
                <a:ext uri="{FF2B5EF4-FFF2-40B4-BE49-F238E27FC236}">
                  <a16:creationId xmlns:a16="http://schemas.microsoft.com/office/drawing/2014/main" id="{7D115EAF-B1E9-4AED-8356-6A659E6482F7}"/>
                </a:ext>
              </a:extLst>
            </p:cNvPr>
            <p:cNvSpPr>
              <a:spLocks noChangeArrowheads="1"/>
            </p:cNvSpPr>
            <p:nvPr/>
          </p:nvSpPr>
          <p:spPr bwMode="auto">
            <a:xfrm>
              <a:off x="3171" y="2753"/>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1" name="Oval 95">
              <a:extLst>
                <a:ext uri="{FF2B5EF4-FFF2-40B4-BE49-F238E27FC236}">
                  <a16:creationId xmlns:a16="http://schemas.microsoft.com/office/drawing/2014/main" id="{E9D82097-BD76-4B27-8FF0-3B9822171F59}"/>
                </a:ext>
              </a:extLst>
            </p:cNvPr>
            <p:cNvSpPr>
              <a:spLocks noChangeArrowheads="1"/>
            </p:cNvSpPr>
            <p:nvPr/>
          </p:nvSpPr>
          <p:spPr bwMode="auto">
            <a:xfrm>
              <a:off x="3658" y="220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2" name="Oval 96">
              <a:extLst>
                <a:ext uri="{FF2B5EF4-FFF2-40B4-BE49-F238E27FC236}">
                  <a16:creationId xmlns:a16="http://schemas.microsoft.com/office/drawing/2014/main" id="{F53D07F8-93B4-4B99-A74B-EB5F1C2EA755}"/>
                </a:ext>
              </a:extLst>
            </p:cNvPr>
            <p:cNvSpPr>
              <a:spLocks noChangeArrowheads="1"/>
            </p:cNvSpPr>
            <p:nvPr/>
          </p:nvSpPr>
          <p:spPr bwMode="auto">
            <a:xfrm>
              <a:off x="4427" y="1963"/>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3" name="Oval 97">
              <a:extLst>
                <a:ext uri="{FF2B5EF4-FFF2-40B4-BE49-F238E27FC236}">
                  <a16:creationId xmlns:a16="http://schemas.microsoft.com/office/drawing/2014/main" id="{4584175C-1249-44EE-A4AF-F96FE391CA07}"/>
                </a:ext>
              </a:extLst>
            </p:cNvPr>
            <p:cNvSpPr>
              <a:spLocks noChangeArrowheads="1"/>
            </p:cNvSpPr>
            <p:nvPr/>
          </p:nvSpPr>
          <p:spPr bwMode="auto">
            <a:xfrm>
              <a:off x="4702" y="2508"/>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4" name="Oval 98">
              <a:extLst>
                <a:ext uri="{FF2B5EF4-FFF2-40B4-BE49-F238E27FC236}">
                  <a16:creationId xmlns:a16="http://schemas.microsoft.com/office/drawing/2014/main" id="{A55EAE19-317D-4403-9F4C-3168B9D5C8FB}"/>
                </a:ext>
              </a:extLst>
            </p:cNvPr>
            <p:cNvSpPr>
              <a:spLocks noChangeArrowheads="1"/>
            </p:cNvSpPr>
            <p:nvPr/>
          </p:nvSpPr>
          <p:spPr bwMode="auto">
            <a:xfrm>
              <a:off x="3934" y="250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5" name="Line 99">
              <a:extLst>
                <a:ext uri="{FF2B5EF4-FFF2-40B4-BE49-F238E27FC236}">
                  <a16:creationId xmlns:a16="http://schemas.microsoft.com/office/drawing/2014/main" id="{3FFF1C33-97F9-49BE-A5B5-7E7AEBE9154F}"/>
                </a:ext>
              </a:extLst>
            </p:cNvPr>
            <p:cNvSpPr>
              <a:spLocks noChangeShapeType="1"/>
            </p:cNvSpPr>
            <p:nvPr/>
          </p:nvSpPr>
          <p:spPr bwMode="auto">
            <a:xfrm flipV="1">
              <a:off x="2909" y="1982"/>
              <a:ext cx="0" cy="9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6" name="Line 100">
              <a:extLst>
                <a:ext uri="{FF2B5EF4-FFF2-40B4-BE49-F238E27FC236}">
                  <a16:creationId xmlns:a16="http://schemas.microsoft.com/office/drawing/2014/main" id="{15817D59-C98D-4B52-BD86-DF7E692F5BA3}"/>
                </a:ext>
              </a:extLst>
            </p:cNvPr>
            <p:cNvSpPr>
              <a:spLocks noChangeShapeType="1"/>
            </p:cNvSpPr>
            <p:nvPr/>
          </p:nvSpPr>
          <p:spPr bwMode="auto">
            <a:xfrm flipV="1">
              <a:off x="3191" y="2792"/>
              <a:ext cx="0" cy="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7" name="Line 101">
              <a:extLst>
                <a:ext uri="{FF2B5EF4-FFF2-40B4-BE49-F238E27FC236}">
                  <a16:creationId xmlns:a16="http://schemas.microsoft.com/office/drawing/2014/main" id="{8DFA8350-92AD-415F-899C-E679D73F7F9B}"/>
                </a:ext>
              </a:extLst>
            </p:cNvPr>
            <p:cNvSpPr>
              <a:spLocks noChangeShapeType="1"/>
            </p:cNvSpPr>
            <p:nvPr/>
          </p:nvSpPr>
          <p:spPr bwMode="auto">
            <a:xfrm flipH="1" flipV="1">
              <a:off x="3681" y="2227"/>
              <a:ext cx="0" cy="69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8" name="Line 102">
              <a:extLst>
                <a:ext uri="{FF2B5EF4-FFF2-40B4-BE49-F238E27FC236}">
                  <a16:creationId xmlns:a16="http://schemas.microsoft.com/office/drawing/2014/main" id="{571791FF-F89D-4718-AF63-AD0B722A3944}"/>
                </a:ext>
              </a:extLst>
            </p:cNvPr>
            <p:cNvSpPr>
              <a:spLocks noChangeShapeType="1"/>
            </p:cNvSpPr>
            <p:nvPr/>
          </p:nvSpPr>
          <p:spPr bwMode="auto">
            <a:xfrm flipV="1">
              <a:off x="3963" y="2537"/>
              <a:ext cx="0" cy="4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9" name="Line 103">
              <a:extLst>
                <a:ext uri="{FF2B5EF4-FFF2-40B4-BE49-F238E27FC236}">
                  <a16:creationId xmlns:a16="http://schemas.microsoft.com/office/drawing/2014/main" id="{F16B8CD1-E983-4CC6-871D-22974C0BDED6}"/>
                </a:ext>
              </a:extLst>
            </p:cNvPr>
            <p:cNvSpPr>
              <a:spLocks noChangeShapeType="1"/>
            </p:cNvSpPr>
            <p:nvPr/>
          </p:nvSpPr>
          <p:spPr bwMode="auto">
            <a:xfrm flipV="1">
              <a:off x="4457" y="1976"/>
              <a:ext cx="0" cy="11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1" name="Oval 105">
              <a:extLst>
                <a:ext uri="{FF2B5EF4-FFF2-40B4-BE49-F238E27FC236}">
                  <a16:creationId xmlns:a16="http://schemas.microsoft.com/office/drawing/2014/main" id="{B116DEC6-299D-4DEE-A71F-48C948B55E7E}"/>
                </a:ext>
              </a:extLst>
            </p:cNvPr>
            <p:cNvSpPr>
              <a:spLocks noChangeArrowheads="1"/>
            </p:cNvSpPr>
            <p:nvPr/>
          </p:nvSpPr>
          <p:spPr bwMode="auto">
            <a:xfrm>
              <a:off x="886" y="2502"/>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2" name="Oval 106">
              <a:extLst>
                <a:ext uri="{FF2B5EF4-FFF2-40B4-BE49-F238E27FC236}">
                  <a16:creationId xmlns:a16="http://schemas.microsoft.com/office/drawing/2014/main" id="{CB0235E2-2C83-409F-B431-B8EE47E8DCA3}"/>
                </a:ext>
              </a:extLst>
            </p:cNvPr>
            <p:cNvSpPr>
              <a:spLocks noChangeArrowheads="1"/>
            </p:cNvSpPr>
            <p:nvPr/>
          </p:nvSpPr>
          <p:spPr bwMode="auto">
            <a:xfrm>
              <a:off x="891" y="1955"/>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105" name="Text Box 107">
            <a:extLst>
              <a:ext uri="{FF2B5EF4-FFF2-40B4-BE49-F238E27FC236}">
                <a16:creationId xmlns:a16="http://schemas.microsoft.com/office/drawing/2014/main" id="{0CC3EE53-ED01-4D35-8E1E-DA4958E02532}"/>
              </a:ext>
            </a:extLst>
          </p:cNvPr>
          <p:cNvSpPr txBox="1">
            <a:spLocks noChangeArrowheads="1"/>
          </p:cNvSpPr>
          <p:nvPr/>
        </p:nvSpPr>
        <p:spPr bwMode="auto">
          <a:xfrm>
            <a:off x="2848767" y="4892838"/>
            <a:ext cx="1734347" cy="523220"/>
          </a:xfrm>
          <a:prstGeom prst="rect">
            <a:avLst/>
          </a:prstGeom>
          <a:solidFill>
            <a:schemeClr val="bg1"/>
          </a:solidFill>
          <a:ln>
            <a:noFill/>
          </a:ln>
          <a:effectLst/>
        </p:spPr>
        <p:txBody>
          <a:bodyPr wrap="square">
            <a:spAutoFit/>
          </a:bodyPr>
          <a:lstStyle/>
          <a:p>
            <a:pPr>
              <a:spcBef>
                <a:spcPct val="50000"/>
              </a:spcBef>
            </a:pPr>
            <a:r>
              <a:rPr lang="en-US" altLang="zh-CN" sz="2800">
                <a:solidFill>
                  <a:srgbClr val="FF0000"/>
                </a:solidFill>
                <a:latin typeface="Times New Roman" panose="02020603050405020304" pitchFamily="18" charset="0"/>
                <a:cs typeface="Times New Roman" panose="02020603050405020304" pitchFamily="18" charset="0"/>
              </a:rPr>
              <a:t>74LS139</a:t>
            </a:r>
          </a:p>
        </p:txBody>
      </p:sp>
      <p:grpSp>
        <p:nvGrpSpPr>
          <p:cNvPr id="106" name="Group 116">
            <a:extLst>
              <a:ext uri="{FF2B5EF4-FFF2-40B4-BE49-F238E27FC236}">
                <a16:creationId xmlns:a16="http://schemas.microsoft.com/office/drawing/2014/main" id="{A27F6398-2A68-4A02-AA14-B8A3B441D2E3}"/>
              </a:ext>
            </a:extLst>
          </p:cNvPr>
          <p:cNvGrpSpPr>
            <a:grpSpLocks/>
          </p:cNvGrpSpPr>
          <p:nvPr/>
        </p:nvGrpSpPr>
        <p:grpSpPr bwMode="auto">
          <a:xfrm>
            <a:off x="1981200" y="2133437"/>
            <a:ext cx="609600" cy="523875"/>
            <a:chOff x="192" y="1081"/>
            <a:chExt cx="384" cy="330"/>
          </a:xfrm>
        </p:grpSpPr>
        <p:sp>
          <p:nvSpPr>
            <p:cNvPr id="107" name="Text Box 117">
              <a:extLst>
                <a:ext uri="{FF2B5EF4-FFF2-40B4-BE49-F238E27FC236}">
                  <a16:creationId xmlns:a16="http://schemas.microsoft.com/office/drawing/2014/main" id="{8A7A1EA6-12B4-4178-B7CF-808478109E9F}"/>
                </a:ext>
              </a:extLst>
            </p:cNvPr>
            <p:cNvSpPr txBox="1">
              <a:spLocks noChangeArrowheads="1"/>
            </p:cNvSpPr>
            <p:nvPr/>
          </p:nvSpPr>
          <p:spPr bwMode="auto">
            <a:xfrm>
              <a:off x="192" y="1081"/>
              <a:ext cx="3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S</a:t>
              </a:r>
            </a:p>
          </p:txBody>
        </p:sp>
        <p:sp>
          <p:nvSpPr>
            <p:cNvPr id="108" name="Line 118">
              <a:extLst>
                <a:ext uri="{FF2B5EF4-FFF2-40B4-BE49-F238E27FC236}">
                  <a16:creationId xmlns:a16="http://schemas.microsoft.com/office/drawing/2014/main" id="{DA3E5CD3-B0BD-4E3B-A0D5-74C48BD2C1AD}"/>
                </a:ext>
              </a:extLst>
            </p:cNvPr>
            <p:cNvSpPr>
              <a:spLocks noChangeShapeType="1"/>
            </p:cNvSpPr>
            <p:nvPr/>
          </p:nvSpPr>
          <p:spPr bwMode="auto">
            <a:xfrm>
              <a:off x="240"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grpSp>
      <p:sp>
        <p:nvSpPr>
          <p:cNvPr id="109" name="Oval 119">
            <a:extLst>
              <a:ext uri="{FF2B5EF4-FFF2-40B4-BE49-F238E27FC236}">
                <a16:creationId xmlns:a16="http://schemas.microsoft.com/office/drawing/2014/main" id="{F287FA0D-1BBD-4800-ABE8-C52E357051CC}"/>
              </a:ext>
            </a:extLst>
          </p:cNvPr>
          <p:cNvSpPr>
            <a:spLocks noChangeArrowheads="1"/>
          </p:cNvSpPr>
          <p:nvPr/>
        </p:nvSpPr>
        <p:spPr bwMode="auto">
          <a:xfrm>
            <a:off x="1716089" y="2067241"/>
            <a:ext cx="831849" cy="738814"/>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sz="2800">
              <a:latin typeface="Times New Roman" panose="02020603050405020304" pitchFamily="18" charset="0"/>
              <a:cs typeface="Times New Roman" panose="02020603050405020304" pitchFamily="18" charset="0"/>
            </a:endParaRPr>
          </a:p>
        </p:txBody>
      </p:sp>
      <p:sp>
        <p:nvSpPr>
          <p:cNvPr id="111" name="Oval 121">
            <a:extLst>
              <a:ext uri="{FF2B5EF4-FFF2-40B4-BE49-F238E27FC236}">
                <a16:creationId xmlns:a16="http://schemas.microsoft.com/office/drawing/2014/main" id="{86C6E4BE-2870-467C-B02A-BC577D7F8C80}"/>
              </a:ext>
            </a:extLst>
          </p:cNvPr>
          <p:cNvSpPr>
            <a:spLocks noChangeArrowheads="1"/>
          </p:cNvSpPr>
          <p:nvPr/>
        </p:nvSpPr>
        <p:spPr bwMode="auto">
          <a:xfrm>
            <a:off x="4648200" y="5714522"/>
            <a:ext cx="4953000" cy="738814"/>
          </a:xfrm>
          <a:prstGeom prst="ellipse">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a:endParaRPr lang="zh-CN" altLang="zh-CN" sz="2800" b="1">
              <a:latin typeface="Times New Roman" panose="02020603050405020304" pitchFamily="18" charset="0"/>
              <a:ea typeface="楷体_GB2312" pitchFamily="49" charset="-122"/>
              <a:cs typeface="Times New Roman" panose="02020603050405020304" pitchFamily="18" charset="0"/>
            </a:endParaRPr>
          </a:p>
        </p:txBody>
      </p:sp>
      <p:grpSp>
        <p:nvGrpSpPr>
          <p:cNvPr id="112" name="Group 132">
            <a:extLst>
              <a:ext uri="{FF2B5EF4-FFF2-40B4-BE49-F238E27FC236}">
                <a16:creationId xmlns:a16="http://schemas.microsoft.com/office/drawing/2014/main" id="{F369826D-40D2-4DD1-BFE8-938DF4AA8750}"/>
              </a:ext>
            </a:extLst>
          </p:cNvPr>
          <p:cNvGrpSpPr>
            <a:grpSpLocks/>
          </p:cNvGrpSpPr>
          <p:nvPr/>
        </p:nvGrpSpPr>
        <p:grpSpPr bwMode="auto">
          <a:xfrm>
            <a:off x="2438400" y="2150900"/>
            <a:ext cx="6324600" cy="2589213"/>
            <a:chOff x="576" y="1488"/>
            <a:chExt cx="3984" cy="1631"/>
          </a:xfrm>
        </p:grpSpPr>
        <p:grpSp>
          <p:nvGrpSpPr>
            <p:cNvPr id="113" name="Group 108">
              <a:extLst>
                <a:ext uri="{FF2B5EF4-FFF2-40B4-BE49-F238E27FC236}">
                  <a16:creationId xmlns:a16="http://schemas.microsoft.com/office/drawing/2014/main" id="{2023EDC9-2174-4477-BE38-2152A5095D8F}"/>
                </a:ext>
              </a:extLst>
            </p:cNvPr>
            <p:cNvGrpSpPr>
              <a:grpSpLocks/>
            </p:cNvGrpSpPr>
            <p:nvPr/>
          </p:nvGrpSpPr>
          <p:grpSpPr bwMode="auto">
            <a:xfrm>
              <a:off x="576" y="1488"/>
              <a:ext cx="3984" cy="1631"/>
              <a:chOff x="576" y="1192"/>
              <a:chExt cx="3984" cy="1928"/>
            </a:xfrm>
          </p:grpSpPr>
          <p:sp>
            <p:nvSpPr>
              <p:cNvPr id="115" name="Line 109">
                <a:extLst>
                  <a:ext uri="{FF2B5EF4-FFF2-40B4-BE49-F238E27FC236}">
                    <a16:creationId xmlns:a16="http://schemas.microsoft.com/office/drawing/2014/main" id="{A7296FDA-58E3-48A8-B1B5-9C52D9DC16B7}"/>
                  </a:ext>
                </a:extLst>
              </p:cNvPr>
              <p:cNvSpPr>
                <a:spLocks noChangeShapeType="1"/>
              </p:cNvSpPr>
              <p:nvPr/>
            </p:nvSpPr>
            <p:spPr bwMode="auto">
              <a:xfrm>
                <a:off x="576" y="1440"/>
                <a:ext cx="39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sp>
            <p:nvSpPr>
              <p:cNvPr id="116" name="Line 110">
                <a:extLst>
                  <a:ext uri="{FF2B5EF4-FFF2-40B4-BE49-F238E27FC236}">
                    <a16:creationId xmlns:a16="http://schemas.microsoft.com/office/drawing/2014/main" id="{B378E96A-BCE5-47F6-AC97-A58128FA63DC}"/>
                  </a:ext>
                </a:extLst>
              </p:cNvPr>
              <p:cNvSpPr>
                <a:spLocks noChangeShapeType="1"/>
              </p:cNvSpPr>
              <p:nvPr/>
            </p:nvSpPr>
            <p:spPr bwMode="auto">
              <a:xfrm>
                <a:off x="4560" y="1440"/>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sp>
            <p:nvSpPr>
              <p:cNvPr id="117" name="Line 111">
                <a:extLst>
                  <a:ext uri="{FF2B5EF4-FFF2-40B4-BE49-F238E27FC236}">
                    <a16:creationId xmlns:a16="http://schemas.microsoft.com/office/drawing/2014/main" id="{25DB21ED-8469-4A93-97E2-410DE0CF1879}"/>
                  </a:ext>
                </a:extLst>
              </p:cNvPr>
              <p:cNvSpPr>
                <a:spLocks noChangeShapeType="1"/>
              </p:cNvSpPr>
              <p:nvPr/>
            </p:nvSpPr>
            <p:spPr bwMode="auto">
              <a:xfrm flipV="1">
                <a:off x="3840" y="1440"/>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sp>
            <p:nvSpPr>
              <p:cNvPr id="118" name="Line 112">
                <a:extLst>
                  <a:ext uri="{FF2B5EF4-FFF2-40B4-BE49-F238E27FC236}">
                    <a16:creationId xmlns:a16="http://schemas.microsoft.com/office/drawing/2014/main" id="{E99B1E95-E805-48B1-93CF-46817C4B2212}"/>
                  </a:ext>
                </a:extLst>
              </p:cNvPr>
              <p:cNvSpPr>
                <a:spLocks noChangeShapeType="1"/>
              </p:cNvSpPr>
              <p:nvPr/>
            </p:nvSpPr>
            <p:spPr bwMode="auto">
              <a:xfrm flipV="1">
                <a:off x="3072" y="1440"/>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sp>
            <p:nvSpPr>
              <p:cNvPr id="119" name="Line 113">
                <a:extLst>
                  <a:ext uri="{FF2B5EF4-FFF2-40B4-BE49-F238E27FC236}">
                    <a16:creationId xmlns:a16="http://schemas.microsoft.com/office/drawing/2014/main" id="{00DC8291-9190-444C-AECE-C2EB3D7E65D1}"/>
                  </a:ext>
                </a:extLst>
              </p:cNvPr>
              <p:cNvSpPr>
                <a:spLocks noChangeShapeType="1"/>
              </p:cNvSpPr>
              <p:nvPr/>
            </p:nvSpPr>
            <p:spPr bwMode="auto">
              <a:xfrm flipV="1">
                <a:off x="2256" y="1440"/>
                <a:ext cx="0" cy="16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Times New Roman" panose="02020603050405020304" pitchFamily="18" charset="0"/>
                  <a:cs typeface="Times New Roman" panose="02020603050405020304" pitchFamily="18" charset="0"/>
                </a:endParaRPr>
              </a:p>
            </p:txBody>
          </p:sp>
          <p:sp>
            <p:nvSpPr>
              <p:cNvPr id="120" name="Rectangle 114">
                <a:extLst>
                  <a:ext uri="{FF2B5EF4-FFF2-40B4-BE49-F238E27FC236}">
                    <a16:creationId xmlns:a16="http://schemas.microsoft.com/office/drawing/2014/main" id="{E4034D0D-C96D-4B65-9523-B3C1DFC1C4B4}"/>
                  </a:ext>
                </a:extLst>
              </p:cNvPr>
              <p:cNvSpPr>
                <a:spLocks noChangeArrowheads="1"/>
              </p:cNvSpPr>
              <p:nvPr/>
            </p:nvSpPr>
            <p:spPr bwMode="auto">
              <a:xfrm>
                <a:off x="1172" y="1192"/>
                <a:ext cx="268" cy="51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21" name="Oval 115">
                <a:extLst>
                  <a:ext uri="{FF2B5EF4-FFF2-40B4-BE49-F238E27FC236}">
                    <a16:creationId xmlns:a16="http://schemas.microsoft.com/office/drawing/2014/main" id="{DB8EECA7-A915-4675-AECF-E4A7EF230A93}"/>
                  </a:ext>
                </a:extLst>
              </p:cNvPr>
              <p:cNvSpPr>
                <a:spLocks noChangeArrowheads="1"/>
              </p:cNvSpPr>
              <p:nvPr/>
            </p:nvSpPr>
            <p:spPr bwMode="auto">
              <a:xfrm>
                <a:off x="1440" y="1392"/>
                <a:ext cx="96" cy="96"/>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114" name="Text Box 131">
              <a:extLst>
                <a:ext uri="{FF2B5EF4-FFF2-40B4-BE49-F238E27FC236}">
                  <a16:creationId xmlns:a16="http://schemas.microsoft.com/office/drawing/2014/main" id="{7E30A7E0-A1AE-48BA-A346-E9604CE1061B}"/>
                </a:ext>
              </a:extLst>
            </p:cNvPr>
            <p:cNvSpPr txBox="1">
              <a:spLocks noChangeArrowheads="1"/>
            </p:cNvSpPr>
            <p:nvPr/>
          </p:nvSpPr>
          <p:spPr bwMode="auto">
            <a:xfrm>
              <a:off x="1200" y="1555"/>
              <a:ext cx="24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168830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ox(out)">
                                      <p:cBhvr>
                                        <p:cTn id="17" dur="500"/>
                                        <p:tgtEl>
                                          <p:spTgt spid="11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left)">
                                      <p:cBhvr>
                                        <p:cTn id="3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91D7E72-6949-4B85-A358-FF57416ABBE6}"/>
              </a:ext>
            </a:extLst>
          </p:cNvPr>
          <p:cNvSpPr txBox="1">
            <a:spLocks noChangeArrowheads="1"/>
          </p:cNvSpPr>
          <p:nvPr/>
        </p:nvSpPr>
        <p:spPr bwMode="auto">
          <a:xfrm>
            <a:off x="3110706" y="325128"/>
            <a:ext cx="34480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2800" b="1"/>
              <a:t>3</a:t>
            </a:r>
            <a:r>
              <a:rPr lang="zh-CN" altLang="en-US" sz="2800" b="1"/>
              <a:t>线</a:t>
            </a:r>
            <a:r>
              <a:rPr lang="en-US" altLang="zh-CN" sz="2800" b="1"/>
              <a:t>—8</a:t>
            </a:r>
            <a:r>
              <a:rPr lang="zh-CN" altLang="en-US" sz="2800" b="1"/>
              <a:t>线译码器</a:t>
            </a:r>
          </a:p>
        </p:txBody>
      </p:sp>
      <p:sp>
        <p:nvSpPr>
          <p:cNvPr id="117" name="椭圆 116">
            <a:extLst>
              <a:ext uri="{FF2B5EF4-FFF2-40B4-BE49-F238E27FC236}">
                <a16:creationId xmlns:a16="http://schemas.microsoft.com/office/drawing/2014/main" id="{4DD086D7-55D2-4D69-989E-784271114114}"/>
              </a:ext>
            </a:extLst>
          </p:cNvPr>
          <p:cNvSpPr/>
          <p:nvPr/>
        </p:nvSpPr>
        <p:spPr>
          <a:xfrm>
            <a:off x="2607697" y="332656"/>
            <a:ext cx="499606" cy="504056"/>
          </a:xfrm>
          <a:prstGeom prst="ellipse">
            <a:avLst/>
          </a:prstGeom>
          <a:solidFill>
            <a:srgbClr val="FF000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sp>
        <p:nvSpPr>
          <p:cNvPr id="21" name="文本框 20">
            <a:extLst>
              <a:ext uri="{FF2B5EF4-FFF2-40B4-BE49-F238E27FC236}">
                <a16:creationId xmlns:a16="http://schemas.microsoft.com/office/drawing/2014/main" id="{2094270A-1CC6-4880-98F3-819EE42892F3}"/>
              </a:ext>
            </a:extLst>
          </p:cNvPr>
          <p:cNvSpPr txBox="1"/>
          <p:nvPr/>
        </p:nvSpPr>
        <p:spPr>
          <a:xfrm>
            <a:off x="3107304" y="5895468"/>
            <a:ext cx="5351145"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3-8</a:t>
            </a:r>
            <a:r>
              <a:rPr lang="zh-CN" altLang="en-US" sz="2800" b="1">
                <a:latin typeface="Times New Roman" panose="02020603050405020304" pitchFamily="18" charset="0"/>
                <a:cs typeface="Times New Roman" panose="02020603050405020304" pitchFamily="18" charset="0"/>
              </a:rPr>
              <a:t>译码器共有</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个输入，</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个输出</a:t>
            </a:r>
          </a:p>
        </p:txBody>
      </p:sp>
      <p:grpSp>
        <p:nvGrpSpPr>
          <p:cNvPr id="26" name="Group 3">
            <a:extLst>
              <a:ext uri="{FF2B5EF4-FFF2-40B4-BE49-F238E27FC236}">
                <a16:creationId xmlns:a16="http://schemas.microsoft.com/office/drawing/2014/main" id="{48164310-BB21-43DB-82DA-38E9CEF4ACAD}"/>
              </a:ext>
            </a:extLst>
          </p:cNvPr>
          <p:cNvGrpSpPr>
            <a:grpSpLocks/>
          </p:cNvGrpSpPr>
          <p:nvPr/>
        </p:nvGrpSpPr>
        <p:grpSpPr bwMode="auto">
          <a:xfrm>
            <a:off x="2403402" y="2495972"/>
            <a:ext cx="2836863" cy="2589213"/>
            <a:chOff x="462" y="769"/>
            <a:chExt cx="1787" cy="1631"/>
          </a:xfrm>
        </p:grpSpPr>
        <p:sp>
          <p:nvSpPr>
            <p:cNvPr id="27" name="Rectangle 4">
              <a:extLst>
                <a:ext uri="{FF2B5EF4-FFF2-40B4-BE49-F238E27FC236}">
                  <a16:creationId xmlns:a16="http://schemas.microsoft.com/office/drawing/2014/main" id="{F09176DE-66C3-4111-BB8B-DB87FC86C789}"/>
                </a:ext>
              </a:extLst>
            </p:cNvPr>
            <p:cNvSpPr>
              <a:spLocks noChangeArrowheads="1"/>
            </p:cNvSpPr>
            <p:nvPr/>
          </p:nvSpPr>
          <p:spPr bwMode="auto">
            <a:xfrm>
              <a:off x="1055" y="816"/>
              <a:ext cx="769" cy="1584"/>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8" name="Line 5">
              <a:extLst>
                <a:ext uri="{FF2B5EF4-FFF2-40B4-BE49-F238E27FC236}">
                  <a16:creationId xmlns:a16="http://schemas.microsoft.com/office/drawing/2014/main" id="{5E68833D-80A5-4BBB-9505-D88634C350F4}"/>
                </a:ext>
              </a:extLst>
            </p:cNvPr>
            <p:cNvSpPr>
              <a:spLocks noChangeShapeType="1"/>
            </p:cNvSpPr>
            <p:nvPr/>
          </p:nvSpPr>
          <p:spPr bwMode="auto">
            <a:xfrm flipH="1">
              <a:off x="624" y="1133"/>
              <a:ext cx="43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9" name="Line 6">
              <a:extLst>
                <a:ext uri="{FF2B5EF4-FFF2-40B4-BE49-F238E27FC236}">
                  <a16:creationId xmlns:a16="http://schemas.microsoft.com/office/drawing/2014/main" id="{52010170-3A81-4B4A-89C1-A5152B3681E1}"/>
                </a:ext>
              </a:extLst>
            </p:cNvPr>
            <p:cNvSpPr>
              <a:spLocks noChangeShapeType="1"/>
            </p:cNvSpPr>
            <p:nvPr/>
          </p:nvSpPr>
          <p:spPr bwMode="auto">
            <a:xfrm flipH="1">
              <a:off x="624" y="1619"/>
              <a:ext cx="43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0" name="Line 7">
              <a:extLst>
                <a:ext uri="{FF2B5EF4-FFF2-40B4-BE49-F238E27FC236}">
                  <a16:creationId xmlns:a16="http://schemas.microsoft.com/office/drawing/2014/main" id="{F13ADFBE-D93C-4505-A365-DD60D34DEB61}"/>
                </a:ext>
              </a:extLst>
            </p:cNvPr>
            <p:cNvSpPr>
              <a:spLocks noChangeShapeType="1"/>
            </p:cNvSpPr>
            <p:nvPr/>
          </p:nvSpPr>
          <p:spPr bwMode="auto">
            <a:xfrm flipH="1">
              <a:off x="643" y="2041"/>
              <a:ext cx="4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1" name="Line 8">
              <a:extLst>
                <a:ext uri="{FF2B5EF4-FFF2-40B4-BE49-F238E27FC236}">
                  <a16:creationId xmlns:a16="http://schemas.microsoft.com/office/drawing/2014/main" id="{7C703F35-BBFF-44C7-9F36-8B0A7C7144D1}"/>
                </a:ext>
              </a:extLst>
            </p:cNvPr>
            <p:cNvSpPr>
              <a:spLocks noChangeShapeType="1"/>
            </p:cNvSpPr>
            <p:nvPr/>
          </p:nvSpPr>
          <p:spPr bwMode="auto">
            <a:xfrm>
              <a:off x="1824" y="922"/>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2" name="Line 9">
              <a:extLst>
                <a:ext uri="{FF2B5EF4-FFF2-40B4-BE49-F238E27FC236}">
                  <a16:creationId xmlns:a16="http://schemas.microsoft.com/office/drawing/2014/main" id="{3D0B30DA-C687-46F1-802A-D5F815CAB9E1}"/>
                </a:ext>
              </a:extLst>
            </p:cNvPr>
            <p:cNvSpPr>
              <a:spLocks noChangeShapeType="1"/>
            </p:cNvSpPr>
            <p:nvPr/>
          </p:nvSpPr>
          <p:spPr bwMode="auto">
            <a:xfrm>
              <a:off x="1824" y="1091"/>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3" name="Line 10">
              <a:extLst>
                <a:ext uri="{FF2B5EF4-FFF2-40B4-BE49-F238E27FC236}">
                  <a16:creationId xmlns:a16="http://schemas.microsoft.com/office/drawing/2014/main" id="{99791961-D56C-4B1D-8BF1-A7FD95C33883}"/>
                </a:ext>
              </a:extLst>
            </p:cNvPr>
            <p:cNvSpPr>
              <a:spLocks noChangeShapeType="1"/>
            </p:cNvSpPr>
            <p:nvPr/>
          </p:nvSpPr>
          <p:spPr bwMode="auto">
            <a:xfrm>
              <a:off x="1824" y="1260"/>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4" name="Line 11">
              <a:extLst>
                <a:ext uri="{FF2B5EF4-FFF2-40B4-BE49-F238E27FC236}">
                  <a16:creationId xmlns:a16="http://schemas.microsoft.com/office/drawing/2014/main" id="{E09FF58A-61DD-49A6-B670-D4353B7E9BF4}"/>
                </a:ext>
              </a:extLst>
            </p:cNvPr>
            <p:cNvSpPr>
              <a:spLocks noChangeShapeType="1"/>
            </p:cNvSpPr>
            <p:nvPr/>
          </p:nvSpPr>
          <p:spPr bwMode="auto">
            <a:xfrm>
              <a:off x="1824" y="1449"/>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5" name="Line 12">
              <a:extLst>
                <a:ext uri="{FF2B5EF4-FFF2-40B4-BE49-F238E27FC236}">
                  <a16:creationId xmlns:a16="http://schemas.microsoft.com/office/drawing/2014/main" id="{A173DF40-9247-45C5-839B-3FF0E17D39EF}"/>
                </a:ext>
              </a:extLst>
            </p:cNvPr>
            <p:cNvSpPr>
              <a:spLocks noChangeShapeType="1"/>
            </p:cNvSpPr>
            <p:nvPr/>
          </p:nvSpPr>
          <p:spPr bwMode="auto">
            <a:xfrm>
              <a:off x="1824" y="1661"/>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6" name="Line 13">
              <a:extLst>
                <a:ext uri="{FF2B5EF4-FFF2-40B4-BE49-F238E27FC236}">
                  <a16:creationId xmlns:a16="http://schemas.microsoft.com/office/drawing/2014/main" id="{3732F2EC-D450-4171-8E14-EA57D2094D39}"/>
                </a:ext>
              </a:extLst>
            </p:cNvPr>
            <p:cNvSpPr>
              <a:spLocks noChangeShapeType="1"/>
            </p:cNvSpPr>
            <p:nvPr/>
          </p:nvSpPr>
          <p:spPr bwMode="auto">
            <a:xfrm>
              <a:off x="1824" y="1872"/>
              <a:ext cx="1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7" name="Line 14">
              <a:extLst>
                <a:ext uri="{FF2B5EF4-FFF2-40B4-BE49-F238E27FC236}">
                  <a16:creationId xmlns:a16="http://schemas.microsoft.com/office/drawing/2014/main" id="{E2EE0A62-555B-4279-B966-C7191E90553B}"/>
                </a:ext>
              </a:extLst>
            </p:cNvPr>
            <p:cNvSpPr>
              <a:spLocks noChangeShapeType="1"/>
            </p:cNvSpPr>
            <p:nvPr/>
          </p:nvSpPr>
          <p:spPr bwMode="auto">
            <a:xfrm>
              <a:off x="1824" y="2062"/>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8" name="Line 15">
              <a:extLst>
                <a:ext uri="{FF2B5EF4-FFF2-40B4-BE49-F238E27FC236}">
                  <a16:creationId xmlns:a16="http://schemas.microsoft.com/office/drawing/2014/main" id="{67062EC7-05C4-4574-869C-B3A011396479}"/>
                </a:ext>
              </a:extLst>
            </p:cNvPr>
            <p:cNvSpPr>
              <a:spLocks noChangeShapeType="1"/>
            </p:cNvSpPr>
            <p:nvPr/>
          </p:nvSpPr>
          <p:spPr bwMode="auto">
            <a:xfrm>
              <a:off x="1824" y="2231"/>
              <a:ext cx="1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9" name="Text Box 16">
              <a:extLst>
                <a:ext uri="{FF2B5EF4-FFF2-40B4-BE49-F238E27FC236}">
                  <a16:creationId xmlns:a16="http://schemas.microsoft.com/office/drawing/2014/main" id="{E37FC32D-965D-41CC-B363-A86043FA4226}"/>
                </a:ext>
              </a:extLst>
            </p:cNvPr>
            <p:cNvSpPr txBox="1">
              <a:spLocks noChangeArrowheads="1"/>
            </p:cNvSpPr>
            <p:nvPr/>
          </p:nvSpPr>
          <p:spPr bwMode="auto">
            <a:xfrm>
              <a:off x="462" y="1015"/>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a:t>
              </a:r>
            </a:p>
          </p:txBody>
        </p:sp>
        <p:sp>
          <p:nvSpPr>
            <p:cNvPr id="40" name="Text Box 17">
              <a:extLst>
                <a:ext uri="{FF2B5EF4-FFF2-40B4-BE49-F238E27FC236}">
                  <a16:creationId xmlns:a16="http://schemas.microsoft.com/office/drawing/2014/main" id="{2DC84E53-0005-4B72-97FC-A8AE67BE64DD}"/>
                </a:ext>
              </a:extLst>
            </p:cNvPr>
            <p:cNvSpPr txBox="1">
              <a:spLocks noChangeArrowheads="1"/>
            </p:cNvSpPr>
            <p:nvPr/>
          </p:nvSpPr>
          <p:spPr bwMode="auto">
            <a:xfrm>
              <a:off x="462" y="1469"/>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B</a:t>
              </a:r>
            </a:p>
          </p:txBody>
        </p:sp>
        <p:sp>
          <p:nvSpPr>
            <p:cNvPr id="41" name="Text Box 18">
              <a:extLst>
                <a:ext uri="{FF2B5EF4-FFF2-40B4-BE49-F238E27FC236}">
                  <a16:creationId xmlns:a16="http://schemas.microsoft.com/office/drawing/2014/main" id="{2BA5A459-0B2F-4B8D-A021-0AA576C81DB7}"/>
                </a:ext>
              </a:extLst>
            </p:cNvPr>
            <p:cNvSpPr txBox="1">
              <a:spLocks noChangeArrowheads="1"/>
            </p:cNvSpPr>
            <p:nvPr/>
          </p:nvSpPr>
          <p:spPr bwMode="auto">
            <a:xfrm>
              <a:off x="462" y="1898"/>
              <a:ext cx="2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C</a:t>
              </a:r>
            </a:p>
          </p:txBody>
        </p:sp>
        <p:sp>
          <p:nvSpPr>
            <p:cNvPr id="42" name="Text Box 19">
              <a:extLst>
                <a:ext uri="{FF2B5EF4-FFF2-40B4-BE49-F238E27FC236}">
                  <a16:creationId xmlns:a16="http://schemas.microsoft.com/office/drawing/2014/main" id="{9310070D-DCB7-4AAB-9AD5-62CC7EAC4BF8}"/>
                </a:ext>
              </a:extLst>
            </p:cNvPr>
            <p:cNvSpPr txBox="1">
              <a:spLocks noChangeArrowheads="1"/>
            </p:cNvSpPr>
            <p:nvPr/>
          </p:nvSpPr>
          <p:spPr bwMode="auto">
            <a:xfrm>
              <a:off x="1961" y="769"/>
              <a:ext cx="288"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0</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1</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2</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3</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4</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5</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6</a:t>
              </a:r>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7</a:t>
              </a:r>
              <a:endParaRPr lang="en-US" altLang="zh-CN" sz="2000" b="1">
                <a:latin typeface="Times New Roman" panose="02020603050405020304" pitchFamily="18" charset="0"/>
                <a:cs typeface="Times New Roman" panose="02020603050405020304" pitchFamily="18" charset="0"/>
              </a:endParaRPr>
            </a:p>
          </p:txBody>
        </p:sp>
      </p:grpSp>
      <p:graphicFrame>
        <p:nvGraphicFramePr>
          <p:cNvPr id="43" name="Group 20">
            <a:extLst>
              <a:ext uri="{FF2B5EF4-FFF2-40B4-BE49-F238E27FC236}">
                <a16:creationId xmlns:a16="http://schemas.microsoft.com/office/drawing/2014/main" id="{CC3C5D98-4A6D-4C06-9B89-836294212209}"/>
              </a:ext>
            </a:extLst>
          </p:cNvPr>
          <p:cNvGraphicFramePr>
            <a:graphicFrameLocks noGrp="1"/>
          </p:cNvGraphicFramePr>
          <p:nvPr>
            <p:extLst>
              <p:ext uri="{D42A27DB-BD31-4B8C-83A1-F6EECF244321}">
                <p14:modId xmlns:p14="http://schemas.microsoft.com/office/powerpoint/2010/main" val="3020253853"/>
              </p:ext>
            </p:extLst>
          </p:nvPr>
        </p:nvGraphicFramePr>
        <p:xfrm>
          <a:off x="6240016" y="1556792"/>
          <a:ext cx="4104456" cy="3986784"/>
        </p:xfrm>
        <a:graphic>
          <a:graphicData uri="http://schemas.openxmlformats.org/drawingml/2006/table">
            <a:tbl>
              <a:tblPr/>
              <a:tblGrid>
                <a:gridCol w="1228227">
                  <a:extLst>
                    <a:ext uri="{9D8B030D-6E8A-4147-A177-3AD203B41FA5}">
                      <a16:colId xmlns:a16="http://schemas.microsoft.com/office/drawing/2014/main" val="1025579703"/>
                    </a:ext>
                  </a:extLst>
                </a:gridCol>
                <a:gridCol w="2876229">
                  <a:extLst>
                    <a:ext uri="{9D8B030D-6E8A-4147-A177-3AD203B41FA5}">
                      <a16:colId xmlns:a16="http://schemas.microsoft.com/office/drawing/2014/main" val="1906586334"/>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3256432"/>
                  </a:ext>
                </a:extLst>
              </a:tr>
              <a:tr h="2590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0  0  0  1  0  0  0  0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0  0  0  0  1  0  0  0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0596832"/>
                  </a:ext>
                </a:extLst>
              </a:tr>
            </a:tbl>
          </a:graphicData>
        </a:graphic>
      </p:graphicFrame>
      <p:grpSp>
        <p:nvGrpSpPr>
          <p:cNvPr id="24" name="组合 23">
            <a:extLst>
              <a:ext uri="{FF2B5EF4-FFF2-40B4-BE49-F238E27FC236}">
                <a16:creationId xmlns:a16="http://schemas.microsoft.com/office/drawing/2014/main" id="{74322A95-2703-469A-BEE9-76140D0CCAEE}"/>
              </a:ext>
            </a:extLst>
          </p:cNvPr>
          <p:cNvGrpSpPr/>
          <p:nvPr/>
        </p:nvGrpSpPr>
        <p:grpSpPr>
          <a:xfrm>
            <a:off x="2281774" y="1452647"/>
            <a:ext cx="3070321" cy="467336"/>
            <a:chOff x="757773" y="1452647"/>
            <a:chExt cx="3070321" cy="467336"/>
          </a:xfrm>
        </p:grpSpPr>
        <p:grpSp>
          <p:nvGrpSpPr>
            <p:cNvPr id="45" name="组合 44">
              <a:extLst>
                <a:ext uri="{FF2B5EF4-FFF2-40B4-BE49-F238E27FC236}">
                  <a16:creationId xmlns:a16="http://schemas.microsoft.com/office/drawing/2014/main" id="{F949AAC2-347E-47BB-91D5-463F43642C70}"/>
                </a:ext>
              </a:extLst>
            </p:cNvPr>
            <p:cNvGrpSpPr/>
            <p:nvPr/>
          </p:nvGrpSpPr>
          <p:grpSpPr>
            <a:xfrm>
              <a:off x="757773" y="1455612"/>
              <a:ext cx="571674" cy="464371"/>
              <a:chOff x="200731" y="3756717"/>
              <a:chExt cx="571674" cy="464371"/>
            </a:xfrm>
          </p:grpSpPr>
          <p:pic>
            <p:nvPicPr>
              <p:cNvPr id="46" name="Picture 3" descr="C:\Users\Administrator\Desktop\微立体创业计划\005.png">
                <a:extLst>
                  <a:ext uri="{FF2B5EF4-FFF2-40B4-BE49-F238E27FC236}">
                    <a16:creationId xmlns:a16="http://schemas.microsoft.com/office/drawing/2014/main" id="{AA5C6194-C1C5-4766-9F6A-E34846CA9CF1}"/>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7" name="Picture 4" descr="C:\Users\Administrator\Desktop\微立体创业计划\004.png">
                <a:extLst>
                  <a:ext uri="{FF2B5EF4-FFF2-40B4-BE49-F238E27FC236}">
                    <a16:creationId xmlns:a16="http://schemas.microsoft.com/office/drawing/2014/main" id="{D2696D62-D863-4297-A991-04206C7D99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23" name="文本框 22">
              <a:extLst>
                <a:ext uri="{FF2B5EF4-FFF2-40B4-BE49-F238E27FC236}">
                  <a16:creationId xmlns:a16="http://schemas.microsoft.com/office/drawing/2014/main" id="{1FD520BB-79B4-4C58-A6D9-2D9CFF842F1B}"/>
                </a:ext>
              </a:extLst>
            </p:cNvPr>
            <p:cNvSpPr txBox="1"/>
            <p:nvPr/>
          </p:nvSpPr>
          <p:spPr>
            <a:xfrm>
              <a:off x="1333500" y="1452647"/>
              <a:ext cx="2494594" cy="461665"/>
            </a:xfrm>
            <a:prstGeom prst="rect">
              <a:avLst/>
            </a:prstGeom>
            <a:noFill/>
          </p:spPr>
          <p:txBody>
            <a:bodyPr wrap="none" rtlCol="0">
              <a:spAutoFit/>
            </a:bodyPr>
            <a:lstStyle/>
            <a:p>
              <a:r>
                <a:rPr lang="zh-CN" altLang="en-US" sz="2400" b="1">
                  <a:solidFill>
                    <a:srgbClr val="0000FF"/>
                  </a:solidFill>
                  <a:latin typeface="Times New Roman" panose="02020603050405020304" pitchFamily="18" charset="0"/>
                  <a:cs typeface="Times New Roman" panose="02020603050405020304" pitchFamily="18" charset="0"/>
                </a:rPr>
                <a:t>译出信号为逻辑</a:t>
              </a:r>
              <a:r>
                <a:rPr lang="en-US" altLang="zh-CN" sz="2400" b="1">
                  <a:solidFill>
                    <a:srgbClr val="0000FF"/>
                  </a:solidFill>
                  <a:latin typeface="Times New Roman" panose="02020603050405020304" pitchFamily="18" charset="0"/>
                  <a:cs typeface="Times New Roman" panose="02020603050405020304" pitchFamily="18" charset="0"/>
                </a:rPr>
                <a:t>1</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663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 name="Object 114">
            <a:extLst>
              <a:ext uri="{FF2B5EF4-FFF2-40B4-BE49-F238E27FC236}">
                <a16:creationId xmlns:a16="http://schemas.microsoft.com/office/drawing/2014/main" id="{80ED900C-1C58-43B0-BDD0-0579AA376E7C}"/>
              </a:ext>
            </a:extLst>
          </p:cNvPr>
          <p:cNvGraphicFramePr>
            <a:graphicFrameLocks noChangeAspect="1"/>
          </p:cNvGraphicFramePr>
          <p:nvPr>
            <p:extLst>
              <p:ext uri="{D42A27DB-BD31-4B8C-83A1-F6EECF244321}">
                <p14:modId xmlns:p14="http://schemas.microsoft.com/office/powerpoint/2010/main" val="3046150578"/>
              </p:ext>
            </p:extLst>
          </p:nvPr>
        </p:nvGraphicFramePr>
        <p:xfrm>
          <a:off x="7608169" y="1485900"/>
          <a:ext cx="1363663" cy="3886200"/>
        </p:xfrm>
        <a:graphic>
          <a:graphicData uri="http://schemas.openxmlformats.org/presentationml/2006/ole">
            <mc:AlternateContent xmlns:mc="http://schemas.openxmlformats.org/markup-compatibility/2006">
              <mc:Choice xmlns:v="urn:schemas-microsoft-com:vml" Requires="v">
                <p:oleObj spid="_x0000_s13416" name="Equation" r:id="rId3" imgW="685800" imgH="1955520" progId="Equation.3">
                  <p:embed/>
                </p:oleObj>
              </mc:Choice>
              <mc:Fallback>
                <p:oleObj name="Equation" r:id="rId3" imgW="685800" imgH="1955520" progId="Equation.3">
                  <p:embed/>
                  <p:pic>
                    <p:nvPicPr>
                      <p:cNvPr id="22" name="Object 114">
                        <a:extLst>
                          <a:ext uri="{FF2B5EF4-FFF2-40B4-BE49-F238E27FC236}">
                            <a16:creationId xmlns:a16="http://schemas.microsoft.com/office/drawing/2014/main" id="{7679F761-8752-4229-B1BE-D29F81F5B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169" y="1485900"/>
                        <a:ext cx="1363663" cy="3886200"/>
                      </a:xfrm>
                      <a:prstGeom prst="rect">
                        <a:avLst/>
                      </a:prstGeom>
                      <a:noFill/>
                      <a:ln>
                        <a:noFill/>
                      </a:ln>
                      <a:effectLst/>
                    </p:spPr>
                  </p:pic>
                </p:oleObj>
              </mc:Fallback>
            </mc:AlternateContent>
          </a:graphicData>
        </a:graphic>
      </p:graphicFrame>
      <p:graphicFrame>
        <p:nvGraphicFramePr>
          <p:cNvPr id="98" name="Group 20">
            <a:extLst>
              <a:ext uri="{FF2B5EF4-FFF2-40B4-BE49-F238E27FC236}">
                <a16:creationId xmlns:a16="http://schemas.microsoft.com/office/drawing/2014/main" id="{EA6C1D28-C184-4E5B-AD28-DD427EC129C1}"/>
              </a:ext>
            </a:extLst>
          </p:cNvPr>
          <p:cNvGraphicFramePr>
            <a:graphicFrameLocks noGrp="1"/>
          </p:cNvGraphicFramePr>
          <p:nvPr>
            <p:extLst>
              <p:ext uri="{D42A27DB-BD31-4B8C-83A1-F6EECF244321}">
                <p14:modId xmlns:p14="http://schemas.microsoft.com/office/powerpoint/2010/main" val="4110016304"/>
              </p:ext>
            </p:extLst>
          </p:nvPr>
        </p:nvGraphicFramePr>
        <p:xfrm>
          <a:off x="2423592" y="1412776"/>
          <a:ext cx="4104456" cy="3986784"/>
        </p:xfrm>
        <a:graphic>
          <a:graphicData uri="http://schemas.openxmlformats.org/drawingml/2006/table">
            <a:tbl>
              <a:tblPr/>
              <a:tblGrid>
                <a:gridCol w="1228227">
                  <a:extLst>
                    <a:ext uri="{9D8B030D-6E8A-4147-A177-3AD203B41FA5}">
                      <a16:colId xmlns:a16="http://schemas.microsoft.com/office/drawing/2014/main" val="1025579703"/>
                    </a:ext>
                  </a:extLst>
                </a:gridCol>
                <a:gridCol w="2876229">
                  <a:extLst>
                    <a:ext uri="{9D8B030D-6E8A-4147-A177-3AD203B41FA5}">
                      <a16:colId xmlns:a16="http://schemas.microsoft.com/office/drawing/2014/main" val="1906586334"/>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3256432"/>
                  </a:ext>
                </a:extLst>
              </a:tr>
              <a:tr h="2590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0  0  1  0  0  0  0  0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0  0  0  1  0  0  0  0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0  0  0  0  1  0  0  0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0596832"/>
                  </a:ext>
                </a:extLst>
              </a:tr>
            </a:tbl>
          </a:graphicData>
        </a:graphic>
      </p:graphicFrame>
    </p:spTree>
    <p:extLst>
      <p:ext uri="{BB962C8B-B14F-4D97-AF65-F5344CB8AC3E}">
        <p14:creationId xmlns:p14="http://schemas.microsoft.com/office/powerpoint/2010/main" val="23770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a:extLst>
              <a:ext uri="{FF2B5EF4-FFF2-40B4-BE49-F238E27FC236}">
                <a16:creationId xmlns:a16="http://schemas.microsoft.com/office/drawing/2014/main" id="{0565B47C-762B-451D-B24C-E9972496A11E}"/>
              </a:ext>
            </a:extLst>
          </p:cNvPr>
          <p:cNvGrpSpPr>
            <a:grpSpLocks/>
          </p:cNvGrpSpPr>
          <p:nvPr/>
        </p:nvGrpSpPr>
        <p:grpSpPr bwMode="auto">
          <a:xfrm>
            <a:off x="3719736" y="2028428"/>
            <a:ext cx="6705600" cy="2552700"/>
            <a:chOff x="336" y="2418"/>
            <a:chExt cx="4224" cy="1608"/>
          </a:xfrm>
        </p:grpSpPr>
        <p:grpSp>
          <p:nvGrpSpPr>
            <p:cNvPr id="3" name="Group 31">
              <a:extLst>
                <a:ext uri="{FF2B5EF4-FFF2-40B4-BE49-F238E27FC236}">
                  <a16:creationId xmlns:a16="http://schemas.microsoft.com/office/drawing/2014/main" id="{1EA05E92-4822-4FD2-A491-3BA2613B6136}"/>
                </a:ext>
              </a:extLst>
            </p:cNvPr>
            <p:cNvGrpSpPr>
              <a:grpSpLocks/>
            </p:cNvGrpSpPr>
            <p:nvPr/>
          </p:nvGrpSpPr>
          <p:grpSpPr bwMode="auto">
            <a:xfrm>
              <a:off x="336" y="2418"/>
              <a:ext cx="4224" cy="1608"/>
              <a:chOff x="720" y="2562"/>
              <a:chExt cx="4224" cy="1608"/>
            </a:xfrm>
          </p:grpSpPr>
          <p:sp>
            <p:nvSpPr>
              <p:cNvPr id="15" name="Text Box 32">
                <a:extLst>
                  <a:ext uri="{FF2B5EF4-FFF2-40B4-BE49-F238E27FC236}">
                    <a16:creationId xmlns:a16="http://schemas.microsoft.com/office/drawing/2014/main" id="{2F4F2AEE-EEDF-4C6A-A1E2-B87B49AEFB83}"/>
                  </a:ext>
                </a:extLst>
              </p:cNvPr>
              <p:cNvSpPr txBox="1">
                <a:spLocks noChangeArrowheads="1"/>
              </p:cNvSpPr>
              <p:nvPr/>
            </p:nvSpPr>
            <p:spPr bwMode="auto">
              <a:xfrm>
                <a:off x="768" y="2562"/>
                <a:ext cx="350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0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1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2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3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4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5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6               </a:t>
                </a:r>
                <a:r>
                  <a:rPr lang="en-US" altLang="zh-CN" sz="1600" b="1">
                    <a:latin typeface="Times New Roman" panose="02020603050405020304" pitchFamily="18" charset="0"/>
                    <a:cs typeface="Times New Roman" panose="02020603050405020304" pitchFamily="18" charset="0"/>
                  </a:rPr>
                  <a:t>Y</a:t>
                </a:r>
                <a:r>
                  <a:rPr lang="en-US" altLang="zh-CN" sz="1600" b="1" baseline="-25000">
                    <a:latin typeface="Times New Roman" panose="02020603050405020304" pitchFamily="18" charset="0"/>
                    <a:cs typeface="Times New Roman" panose="02020603050405020304" pitchFamily="18" charset="0"/>
                  </a:rPr>
                  <a:t>7</a:t>
                </a:r>
              </a:p>
            </p:txBody>
          </p:sp>
          <p:grpSp>
            <p:nvGrpSpPr>
              <p:cNvPr id="16" name="Group 33">
                <a:extLst>
                  <a:ext uri="{FF2B5EF4-FFF2-40B4-BE49-F238E27FC236}">
                    <a16:creationId xmlns:a16="http://schemas.microsoft.com/office/drawing/2014/main" id="{62C4E5E9-9A6A-4D6F-AB11-F23CE6456512}"/>
                  </a:ext>
                </a:extLst>
              </p:cNvPr>
              <p:cNvGrpSpPr>
                <a:grpSpLocks/>
              </p:cNvGrpSpPr>
              <p:nvPr/>
            </p:nvGrpSpPr>
            <p:grpSpPr bwMode="auto">
              <a:xfrm>
                <a:off x="720" y="2779"/>
                <a:ext cx="4032" cy="1391"/>
                <a:chOff x="2625" y="10072"/>
                <a:chExt cx="5260" cy="1920"/>
              </a:xfrm>
            </p:grpSpPr>
            <p:grpSp>
              <p:nvGrpSpPr>
                <p:cNvPr id="20" name="Group 34">
                  <a:extLst>
                    <a:ext uri="{FF2B5EF4-FFF2-40B4-BE49-F238E27FC236}">
                      <a16:creationId xmlns:a16="http://schemas.microsoft.com/office/drawing/2014/main" id="{D997B595-2833-4AC6-ADBB-5A58340512F9}"/>
                    </a:ext>
                  </a:extLst>
                </p:cNvPr>
                <p:cNvGrpSpPr>
                  <a:grpSpLocks/>
                </p:cNvGrpSpPr>
                <p:nvPr/>
              </p:nvGrpSpPr>
              <p:grpSpPr bwMode="auto">
                <a:xfrm>
                  <a:off x="2645" y="10571"/>
                  <a:ext cx="5240" cy="1380"/>
                  <a:chOff x="2945" y="11012"/>
                  <a:chExt cx="5020" cy="1700"/>
                </a:xfrm>
              </p:grpSpPr>
              <p:grpSp>
                <p:nvGrpSpPr>
                  <p:cNvPr id="78" name="Group 35">
                    <a:extLst>
                      <a:ext uri="{FF2B5EF4-FFF2-40B4-BE49-F238E27FC236}">
                        <a16:creationId xmlns:a16="http://schemas.microsoft.com/office/drawing/2014/main" id="{237DC845-1834-4C22-AAEC-296A5B431F09}"/>
                      </a:ext>
                    </a:extLst>
                  </p:cNvPr>
                  <p:cNvGrpSpPr>
                    <a:grpSpLocks/>
                  </p:cNvGrpSpPr>
                  <p:nvPr/>
                </p:nvGrpSpPr>
                <p:grpSpPr bwMode="auto">
                  <a:xfrm>
                    <a:off x="2945" y="12232"/>
                    <a:ext cx="4980" cy="480"/>
                    <a:chOff x="2945" y="12232"/>
                    <a:chExt cx="4980" cy="480"/>
                  </a:xfrm>
                </p:grpSpPr>
                <p:sp>
                  <p:nvSpPr>
                    <p:cNvPr id="91" name="Line 36">
                      <a:extLst>
                        <a:ext uri="{FF2B5EF4-FFF2-40B4-BE49-F238E27FC236}">
                          <a16:creationId xmlns:a16="http://schemas.microsoft.com/office/drawing/2014/main" id="{8FDB65A5-C65D-4B06-AE19-38156A135D73}"/>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2" name="Line 37">
                      <a:extLst>
                        <a:ext uri="{FF2B5EF4-FFF2-40B4-BE49-F238E27FC236}">
                          <a16:creationId xmlns:a16="http://schemas.microsoft.com/office/drawing/2014/main" id="{17062E17-0FE8-4CB4-9B76-79AF7B54F7EE}"/>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3" name="Line 38">
                      <a:extLst>
                        <a:ext uri="{FF2B5EF4-FFF2-40B4-BE49-F238E27FC236}">
                          <a16:creationId xmlns:a16="http://schemas.microsoft.com/office/drawing/2014/main" id="{CE7D6429-A305-44E4-A168-7EB9811AA739}"/>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4" name="Rectangle 39">
                      <a:extLst>
                        <a:ext uri="{FF2B5EF4-FFF2-40B4-BE49-F238E27FC236}">
                          <a16:creationId xmlns:a16="http://schemas.microsoft.com/office/drawing/2014/main" id="{738E38B1-29F9-43B6-AE4A-17B571547029}"/>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5" name="Oval 40">
                      <a:extLst>
                        <a:ext uri="{FF2B5EF4-FFF2-40B4-BE49-F238E27FC236}">
                          <a16:creationId xmlns:a16="http://schemas.microsoft.com/office/drawing/2014/main" id="{86A603F7-995A-4D14-B2A9-75F0908A64CF}"/>
                        </a:ext>
                      </a:extLst>
                    </p:cNvPr>
                    <p:cNvSpPr>
                      <a:spLocks noChangeArrowheads="1"/>
                    </p:cNvSpPr>
                    <p:nvPr/>
                  </p:nvSpPr>
                  <p:spPr bwMode="auto">
                    <a:xfrm>
                      <a:off x="7305" y="12374"/>
                      <a:ext cx="68" cy="9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79" name="Group 41">
                    <a:extLst>
                      <a:ext uri="{FF2B5EF4-FFF2-40B4-BE49-F238E27FC236}">
                        <a16:creationId xmlns:a16="http://schemas.microsoft.com/office/drawing/2014/main" id="{E22E539F-D1B7-4123-92FE-DE0DE6F7D8E3}"/>
                      </a:ext>
                    </a:extLst>
                  </p:cNvPr>
                  <p:cNvGrpSpPr>
                    <a:grpSpLocks/>
                  </p:cNvGrpSpPr>
                  <p:nvPr/>
                </p:nvGrpSpPr>
                <p:grpSpPr bwMode="auto">
                  <a:xfrm>
                    <a:off x="2985" y="11012"/>
                    <a:ext cx="4980" cy="480"/>
                    <a:chOff x="2945" y="12232"/>
                    <a:chExt cx="4980" cy="480"/>
                  </a:xfrm>
                </p:grpSpPr>
                <p:sp>
                  <p:nvSpPr>
                    <p:cNvPr id="86" name="Line 42">
                      <a:extLst>
                        <a:ext uri="{FF2B5EF4-FFF2-40B4-BE49-F238E27FC236}">
                          <a16:creationId xmlns:a16="http://schemas.microsoft.com/office/drawing/2014/main" id="{1536FDB8-F56E-45B5-947C-C76AD0CB0AE5}"/>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7" name="Line 43">
                      <a:extLst>
                        <a:ext uri="{FF2B5EF4-FFF2-40B4-BE49-F238E27FC236}">
                          <a16:creationId xmlns:a16="http://schemas.microsoft.com/office/drawing/2014/main" id="{A15F2FCC-2A6C-4021-9275-0662C68121BF}"/>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8" name="Line 44">
                      <a:extLst>
                        <a:ext uri="{FF2B5EF4-FFF2-40B4-BE49-F238E27FC236}">
                          <a16:creationId xmlns:a16="http://schemas.microsoft.com/office/drawing/2014/main" id="{B1D8A4CF-6995-4045-9484-FB072FE35E8D}"/>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9" name="Rectangle 45">
                      <a:extLst>
                        <a:ext uri="{FF2B5EF4-FFF2-40B4-BE49-F238E27FC236}">
                          <a16:creationId xmlns:a16="http://schemas.microsoft.com/office/drawing/2014/main" id="{3EEF370C-315E-4BDA-A2E4-4C601E489A6C}"/>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0" name="Oval 46">
                      <a:extLst>
                        <a:ext uri="{FF2B5EF4-FFF2-40B4-BE49-F238E27FC236}">
                          <a16:creationId xmlns:a16="http://schemas.microsoft.com/office/drawing/2014/main" id="{C4D68C57-FF65-48E0-8BE6-3B353CD908AD}"/>
                        </a:ext>
                      </a:extLst>
                    </p:cNvPr>
                    <p:cNvSpPr>
                      <a:spLocks noChangeArrowheads="1"/>
                    </p:cNvSpPr>
                    <p:nvPr/>
                  </p:nvSpPr>
                  <p:spPr bwMode="auto">
                    <a:xfrm>
                      <a:off x="7311" y="12368"/>
                      <a:ext cx="68" cy="9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80" name="Group 47">
                    <a:extLst>
                      <a:ext uri="{FF2B5EF4-FFF2-40B4-BE49-F238E27FC236}">
                        <a16:creationId xmlns:a16="http://schemas.microsoft.com/office/drawing/2014/main" id="{93BFD6C1-4D64-48A0-AAE4-CB907553FAB8}"/>
                      </a:ext>
                    </a:extLst>
                  </p:cNvPr>
                  <p:cNvGrpSpPr>
                    <a:grpSpLocks/>
                  </p:cNvGrpSpPr>
                  <p:nvPr/>
                </p:nvGrpSpPr>
                <p:grpSpPr bwMode="auto">
                  <a:xfrm>
                    <a:off x="2965" y="11612"/>
                    <a:ext cx="4980" cy="480"/>
                    <a:chOff x="2945" y="12232"/>
                    <a:chExt cx="4980" cy="480"/>
                  </a:xfrm>
                </p:grpSpPr>
                <p:sp>
                  <p:nvSpPr>
                    <p:cNvPr id="81" name="Line 48">
                      <a:extLst>
                        <a:ext uri="{FF2B5EF4-FFF2-40B4-BE49-F238E27FC236}">
                          <a16:creationId xmlns:a16="http://schemas.microsoft.com/office/drawing/2014/main" id="{CC93BA46-195A-420C-AF16-502E540E0E82}"/>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2" name="Line 49">
                      <a:extLst>
                        <a:ext uri="{FF2B5EF4-FFF2-40B4-BE49-F238E27FC236}">
                          <a16:creationId xmlns:a16="http://schemas.microsoft.com/office/drawing/2014/main" id="{C1132535-2396-4E1C-B48F-35FD8C31358C}"/>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3" name="Line 50">
                      <a:extLst>
                        <a:ext uri="{FF2B5EF4-FFF2-40B4-BE49-F238E27FC236}">
                          <a16:creationId xmlns:a16="http://schemas.microsoft.com/office/drawing/2014/main" id="{504C6342-A80B-4E3C-80F0-B14B5E48C9CB}"/>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4" name="Rectangle 51">
                      <a:extLst>
                        <a:ext uri="{FF2B5EF4-FFF2-40B4-BE49-F238E27FC236}">
                          <a16:creationId xmlns:a16="http://schemas.microsoft.com/office/drawing/2014/main" id="{671753F9-A378-45B5-A01D-780B7B428068}"/>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5" name="Oval 52">
                      <a:extLst>
                        <a:ext uri="{FF2B5EF4-FFF2-40B4-BE49-F238E27FC236}">
                          <a16:creationId xmlns:a16="http://schemas.microsoft.com/office/drawing/2014/main" id="{037896D8-B494-4DDF-9E9A-A2196B3B6939}"/>
                        </a:ext>
                      </a:extLst>
                    </p:cNvPr>
                    <p:cNvSpPr>
                      <a:spLocks noChangeArrowheads="1"/>
                    </p:cNvSpPr>
                    <p:nvPr/>
                  </p:nvSpPr>
                  <p:spPr bwMode="auto">
                    <a:xfrm>
                      <a:off x="7307" y="12364"/>
                      <a:ext cx="68" cy="9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sp>
              <p:nvSpPr>
                <p:cNvPr id="21" name="Line 53">
                  <a:extLst>
                    <a:ext uri="{FF2B5EF4-FFF2-40B4-BE49-F238E27FC236}">
                      <a16:creationId xmlns:a16="http://schemas.microsoft.com/office/drawing/2014/main" id="{30388B60-84DD-4BA7-B314-60B189CE32B7}"/>
                    </a:ext>
                  </a:extLst>
                </p:cNvPr>
                <p:cNvSpPr>
                  <a:spLocks noChangeShapeType="1"/>
                </p:cNvSpPr>
                <p:nvPr/>
              </p:nvSpPr>
              <p:spPr bwMode="auto">
                <a:xfrm>
                  <a:off x="274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2" name="Line 54">
                  <a:extLst>
                    <a:ext uri="{FF2B5EF4-FFF2-40B4-BE49-F238E27FC236}">
                      <a16:creationId xmlns:a16="http://schemas.microsoft.com/office/drawing/2014/main" id="{237108BD-C6C7-4286-9EA3-135ACA681676}"/>
                    </a:ext>
                  </a:extLst>
                </p:cNvPr>
                <p:cNvSpPr>
                  <a:spLocks noChangeShapeType="1"/>
                </p:cNvSpPr>
                <p:nvPr/>
              </p:nvSpPr>
              <p:spPr bwMode="auto">
                <a:xfrm>
                  <a:off x="2885" y="1007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3" name="Line 55">
                  <a:extLst>
                    <a:ext uri="{FF2B5EF4-FFF2-40B4-BE49-F238E27FC236}">
                      <a16:creationId xmlns:a16="http://schemas.microsoft.com/office/drawing/2014/main" id="{A2BD0438-2FD9-44D3-8029-3F63AB0ECF89}"/>
                    </a:ext>
                  </a:extLst>
                </p:cNvPr>
                <p:cNvSpPr>
                  <a:spLocks noChangeShapeType="1"/>
                </p:cNvSpPr>
                <p:nvPr/>
              </p:nvSpPr>
              <p:spPr bwMode="auto">
                <a:xfrm>
                  <a:off x="3045" y="10472"/>
                  <a:ext cx="0" cy="2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4" name="Line 56">
                  <a:extLst>
                    <a:ext uri="{FF2B5EF4-FFF2-40B4-BE49-F238E27FC236}">
                      <a16:creationId xmlns:a16="http://schemas.microsoft.com/office/drawing/2014/main" id="{DE47E546-84EA-4753-8CA7-F94D53707855}"/>
                    </a:ext>
                  </a:extLst>
                </p:cNvPr>
                <p:cNvSpPr>
                  <a:spLocks noChangeShapeType="1"/>
                </p:cNvSpPr>
                <p:nvPr/>
              </p:nvSpPr>
              <p:spPr bwMode="auto">
                <a:xfrm>
                  <a:off x="3465" y="10092"/>
                  <a:ext cx="0" cy="11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5" name="Line 57">
                  <a:extLst>
                    <a:ext uri="{FF2B5EF4-FFF2-40B4-BE49-F238E27FC236}">
                      <a16:creationId xmlns:a16="http://schemas.microsoft.com/office/drawing/2014/main" id="{C76BF291-716A-458A-91A0-E53E646E738E}"/>
                    </a:ext>
                  </a:extLst>
                </p:cNvPr>
                <p:cNvSpPr>
                  <a:spLocks noChangeShapeType="1"/>
                </p:cNvSpPr>
                <p:nvPr/>
              </p:nvSpPr>
              <p:spPr bwMode="auto">
                <a:xfrm>
                  <a:off x="332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6" name="Line 58">
                  <a:extLst>
                    <a:ext uri="{FF2B5EF4-FFF2-40B4-BE49-F238E27FC236}">
                      <a16:creationId xmlns:a16="http://schemas.microsoft.com/office/drawing/2014/main" id="{E05B97E5-A787-416B-A256-21C70ACBBC39}"/>
                    </a:ext>
                  </a:extLst>
                </p:cNvPr>
                <p:cNvSpPr>
                  <a:spLocks noChangeShapeType="1"/>
                </p:cNvSpPr>
                <p:nvPr/>
              </p:nvSpPr>
              <p:spPr bwMode="auto">
                <a:xfrm>
                  <a:off x="3605" y="10452"/>
                  <a:ext cx="0" cy="3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7" name="Line 59">
                  <a:extLst>
                    <a:ext uri="{FF2B5EF4-FFF2-40B4-BE49-F238E27FC236}">
                      <a16:creationId xmlns:a16="http://schemas.microsoft.com/office/drawing/2014/main" id="{B45C7702-BECC-406E-A967-02BB1BDAF9D1}"/>
                    </a:ext>
                  </a:extLst>
                </p:cNvPr>
                <p:cNvSpPr>
                  <a:spLocks noChangeShapeType="1"/>
                </p:cNvSpPr>
                <p:nvPr/>
              </p:nvSpPr>
              <p:spPr bwMode="auto">
                <a:xfrm>
                  <a:off x="4025" y="1007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8" name="Line 60">
                  <a:extLst>
                    <a:ext uri="{FF2B5EF4-FFF2-40B4-BE49-F238E27FC236}">
                      <a16:creationId xmlns:a16="http://schemas.microsoft.com/office/drawing/2014/main" id="{5B6A1609-770D-42A9-A121-6A727A1A84F2}"/>
                    </a:ext>
                  </a:extLst>
                </p:cNvPr>
                <p:cNvSpPr>
                  <a:spLocks noChangeShapeType="1"/>
                </p:cNvSpPr>
                <p:nvPr/>
              </p:nvSpPr>
              <p:spPr bwMode="auto">
                <a:xfrm>
                  <a:off x="38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9" name="Line 61">
                  <a:extLst>
                    <a:ext uri="{FF2B5EF4-FFF2-40B4-BE49-F238E27FC236}">
                      <a16:creationId xmlns:a16="http://schemas.microsoft.com/office/drawing/2014/main" id="{A47E5DC2-D61B-4BDD-A044-9225D85014F2}"/>
                    </a:ext>
                  </a:extLst>
                </p:cNvPr>
                <p:cNvSpPr>
                  <a:spLocks noChangeShapeType="1"/>
                </p:cNvSpPr>
                <p:nvPr/>
              </p:nvSpPr>
              <p:spPr bwMode="auto">
                <a:xfrm>
                  <a:off x="4165" y="1045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0" name="Line 62">
                  <a:extLst>
                    <a:ext uri="{FF2B5EF4-FFF2-40B4-BE49-F238E27FC236}">
                      <a16:creationId xmlns:a16="http://schemas.microsoft.com/office/drawing/2014/main" id="{24DBBAA1-2422-4433-993F-51101071F86F}"/>
                    </a:ext>
                  </a:extLst>
                </p:cNvPr>
                <p:cNvSpPr>
                  <a:spLocks noChangeShapeType="1"/>
                </p:cNvSpPr>
                <p:nvPr/>
              </p:nvSpPr>
              <p:spPr bwMode="auto">
                <a:xfrm>
                  <a:off x="4645" y="1009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1" name="Line 63">
                  <a:extLst>
                    <a:ext uri="{FF2B5EF4-FFF2-40B4-BE49-F238E27FC236}">
                      <a16:creationId xmlns:a16="http://schemas.microsoft.com/office/drawing/2014/main" id="{087C4CE6-737D-4EE7-8C12-3F378B1C7D56}"/>
                    </a:ext>
                  </a:extLst>
                </p:cNvPr>
                <p:cNvSpPr>
                  <a:spLocks noChangeShapeType="1"/>
                </p:cNvSpPr>
                <p:nvPr/>
              </p:nvSpPr>
              <p:spPr bwMode="auto">
                <a:xfrm>
                  <a:off x="4505" y="1047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2" name="Line 64">
                  <a:extLst>
                    <a:ext uri="{FF2B5EF4-FFF2-40B4-BE49-F238E27FC236}">
                      <a16:creationId xmlns:a16="http://schemas.microsoft.com/office/drawing/2014/main" id="{107E0F94-4F6E-4A5E-B9E1-E64D427D6AF4}"/>
                    </a:ext>
                  </a:extLst>
                </p:cNvPr>
                <p:cNvSpPr>
                  <a:spLocks noChangeShapeType="1"/>
                </p:cNvSpPr>
                <p:nvPr/>
              </p:nvSpPr>
              <p:spPr bwMode="auto">
                <a:xfrm>
                  <a:off x="4785" y="1047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3" name="Line 65">
                  <a:extLst>
                    <a:ext uri="{FF2B5EF4-FFF2-40B4-BE49-F238E27FC236}">
                      <a16:creationId xmlns:a16="http://schemas.microsoft.com/office/drawing/2014/main" id="{36FABCB8-4361-4F15-887D-DA40C38CA01F}"/>
                    </a:ext>
                  </a:extLst>
                </p:cNvPr>
                <p:cNvSpPr>
                  <a:spLocks noChangeShapeType="1"/>
                </p:cNvSpPr>
                <p:nvPr/>
              </p:nvSpPr>
              <p:spPr bwMode="auto">
                <a:xfrm>
                  <a:off x="5205" y="1009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4" name="Line 66">
                  <a:extLst>
                    <a:ext uri="{FF2B5EF4-FFF2-40B4-BE49-F238E27FC236}">
                      <a16:creationId xmlns:a16="http://schemas.microsoft.com/office/drawing/2014/main" id="{83DE77DB-E55D-466F-8295-3500BD1A461E}"/>
                    </a:ext>
                  </a:extLst>
                </p:cNvPr>
                <p:cNvSpPr>
                  <a:spLocks noChangeShapeType="1"/>
                </p:cNvSpPr>
                <p:nvPr/>
              </p:nvSpPr>
              <p:spPr bwMode="auto">
                <a:xfrm>
                  <a:off x="50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5" name="Line 67">
                  <a:extLst>
                    <a:ext uri="{FF2B5EF4-FFF2-40B4-BE49-F238E27FC236}">
                      <a16:creationId xmlns:a16="http://schemas.microsoft.com/office/drawing/2014/main" id="{D468858F-1EA9-4680-9DC7-DE50B3AAF69C}"/>
                    </a:ext>
                  </a:extLst>
                </p:cNvPr>
                <p:cNvSpPr>
                  <a:spLocks noChangeShapeType="1"/>
                </p:cNvSpPr>
                <p:nvPr/>
              </p:nvSpPr>
              <p:spPr bwMode="auto">
                <a:xfrm>
                  <a:off x="5345" y="1047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6" name="Line 68">
                  <a:extLst>
                    <a:ext uri="{FF2B5EF4-FFF2-40B4-BE49-F238E27FC236}">
                      <a16:creationId xmlns:a16="http://schemas.microsoft.com/office/drawing/2014/main" id="{580A1DD3-A58E-42EE-A539-24A79212233A}"/>
                    </a:ext>
                  </a:extLst>
                </p:cNvPr>
                <p:cNvSpPr>
                  <a:spLocks noChangeShapeType="1"/>
                </p:cNvSpPr>
                <p:nvPr/>
              </p:nvSpPr>
              <p:spPr bwMode="auto">
                <a:xfrm>
                  <a:off x="5785" y="10112"/>
                  <a:ext cx="0" cy="10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7" name="Line 69">
                  <a:extLst>
                    <a:ext uri="{FF2B5EF4-FFF2-40B4-BE49-F238E27FC236}">
                      <a16:creationId xmlns:a16="http://schemas.microsoft.com/office/drawing/2014/main" id="{DA597E7D-38C0-4918-A82D-50D7DDC1F423}"/>
                    </a:ext>
                  </a:extLst>
                </p:cNvPr>
                <p:cNvSpPr>
                  <a:spLocks noChangeShapeType="1"/>
                </p:cNvSpPr>
                <p:nvPr/>
              </p:nvSpPr>
              <p:spPr bwMode="auto">
                <a:xfrm>
                  <a:off x="564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8" name="Line 70">
                  <a:extLst>
                    <a:ext uri="{FF2B5EF4-FFF2-40B4-BE49-F238E27FC236}">
                      <a16:creationId xmlns:a16="http://schemas.microsoft.com/office/drawing/2014/main" id="{B24D9FBD-CCBC-4DB2-82AF-AEC290D69E48}"/>
                    </a:ext>
                  </a:extLst>
                </p:cNvPr>
                <p:cNvSpPr>
                  <a:spLocks noChangeShapeType="1"/>
                </p:cNvSpPr>
                <p:nvPr/>
              </p:nvSpPr>
              <p:spPr bwMode="auto">
                <a:xfrm>
                  <a:off x="5925" y="1045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9" name="Line 71">
                  <a:extLst>
                    <a:ext uri="{FF2B5EF4-FFF2-40B4-BE49-F238E27FC236}">
                      <a16:creationId xmlns:a16="http://schemas.microsoft.com/office/drawing/2014/main" id="{E68DAFCE-64DE-4EE7-858C-305C0312768D}"/>
                    </a:ext>
                  </a:extLst>
                </p:cNvPr>
                <p:cNvSpPr>
                  <a:spLocks noChangeShapeType="1"/>
                </p:cNvSpPr>
                <p:nvPr/>
              </p:nvSpPr>
              <p:spPr bwMode="auto">
                <a:xfrm>
                  <a:off x="6325" y="10112"/>
                  <a:ext cx="0" cy="13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0" name="Line 72">
                  <a:extLst>
                    <a:ext uri="{FF2B5EF4-FFF2-40B4-BE49-F238E27FC236}">
                      <a16:creationId xmlns:a16="http://schemas.microsoft.com/office/drawing/2014/main" id="{ECB56A0D-8FDB-4BC8-B641-8E87922728AB}"/>
                    </a:ext>
                  </a:extLst>
                </p:cNvPr>
                <p:cNvSpPr>
                  <a:spLocks noChangeShapeType="1"/>
                </p:cNvSpPr>
                <p:nvPr/>
              </p:nvSpPr>
              <p:spPr bwMode="auto">
                <a:xfrm>
                  <a:off x="61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1" name="Line 73">
                  <a:extLst>
                    <a:ext uri="{FF2B5EF4-FFF2-40B4-BE49-F238E27FC236}">
                      <a16:creationId xmlns:a16="http://schemas.microsoft.com/office/drawing/2014/main" id="{FBC7C814-A76D-4352-B156-493D1E0EF43F}"/>
                    </a:ext>
                  </a:extLst>
                </p:cNvPr>
                <p:cNvSpPr>
                  <a:spLocks noChangeShapeType="1"/>
                </p:cNvSpPr>
                <p:nvPr/>
              </p:nvSpPr>
              <p:spPr bwMode="auto">
                <a:xfrm>
                  <a:off x="6485" y="10492"/>
                  <a:ext cx="0"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2" name="Line 74">
                  <a:extLst>
                    <a:ext uri="{FF2B5EF4-FFF2-40B4-BE49-F238E27FC236}">
                      <a16:creationId xmlns:a16="http://schemas.microsoft.com/office/drawing/2014/main" id="{354F2468-4091-4DA0-A845-9FA7AED32AF3}"/>
                    </a:ext>
                  </a:extLst>
                </p:cNvPr>
                <p:cNvSpPr>
                  <a:spLocks noChangeShapeType="1"/>
                </p:cNvSpPr>
                <p:nvPr/>
              </p:nvSpPr>
              <p:spPr bwMode="auto">
                <a:xfrm>
                  <a:off x="6925" y="10132"/>
                  <a:ext cx="0" cy="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3" name="Line 75">
                  <a:extLst>
                    <a:ext uri="{FF2B5EF4-FFF2-40B4-BE49-F238E27FC236}">
                      <a16:creationId xmlns:a16="http://schemas.microsoft.com/office/drawing/2014/main" id="{34A4A7EC-44B3-4E31-8EFB-94ADED9F83F8}"/>
                    </a:ext>
                  </a:extLst>
                </p:cNvPr>
                <p:cNvSpPr>
                  <a:spLocks noChangeShapeType="1"/>
                </p:cNvSpPr>
                <p:nvPr/>
              </p:nvSpPr>
              <p:spPr bwMode="auto">
                <a:xfrm>
                  <a:off x="6805" y="1049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4" name="Line 76">
                  <a:extLst>
                    <a:ext uri="{FF2B5EF4-FFF2-40B4-BE49-F238E27FC236}">
                      <a16:creationId xmlns:a16="http://schemas.microsoft.com/office/drawing/2014/main" id="{5F959356-7088-4D45-B68A-A99ECE114247}"/>
                    </a:ext>
                  </a:extLst>
                </p:cNvPr>
                <p:cNvSpPr>
                  <a:spLocks noChangeShapeType="1"/>
                </p:cNvSpPr>
                <p:nvPr/>
              </p:nvSpPr>
              <p:spPr bwMode="auto">
                <a:xfrm>
                  <a:off x="7065" y="10492"/>
                  <a:ext cx="0" cy="4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nvGrpSpPr>
                <p:cNvPr id="45" name="Group 77">
                  <a:extLst>
                    <a:ext uri="{FF2B5EF4-FFF2-40B4-BE49-F238E27FC236}">
                      <a16:creationId xmlns:a16="http://schemas.microsoft.com/office/drawing/2014/main" id="{611B6852-A854-4C9B-A2DF-66A44D32EA2D}"/>
                    </a:ext>
                  </a:extLst>
                </p:cNvPr>
                <p:cNvGrpSpPr>
                  <a:grpSpLocks/>
                </p:cNvGrpSpPr>
                <p:nvPr/>
              </p:nvGrpSpPr>
              <p:grpSpPr bwMode="auto">
                <a:xfrm>
                  <a:off x="2625" y="10232"/>
                  <a:ext cx="4560" cy="260"/>
                  <a:chOff x="2625" y="10232"/>
                  <a:chExt cx="4560" cy="260"/>
                </a:xfrm>
              </p:grpSpPr>
              <p:sp>
                <p:nvSpPr>
                  <p:cNvPr id="70" name="Rectangle 78">
                    <a:extLst>
                      <a:ext uri="{FF2B5EF4-FFF2-40B4-BE49-F238E27FC236}">
                        <a16:creationId xmlns:a16="http://schemas.microsoft.com/office/drawing/2014/main" id="{8BB1EB95-6EE2-4F98-B933-E5CE6D31DC6D}"/>
                      </a:ext>
                    </a:extLst>
                  </p:cNvPr>
                  <p:cNvSpPr>
                    <a:spLocks noChangeArrowheads="1"/>
                  </p:cNvSpPr>
                  <p:nvPr/>
                </p:nvSpPr>
                <p:spPr bwMode="auto">
                  <a:xfrm>
                    <a:off x="32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1" name="Rectangle 79">
                    <a:extLst>
                      <a:ext uri="{FF2B5EF4-FFF2-40B4-BE49-F238E27FC236}">
                        <a16:creationId xmlns:a16="http://schemas.microsoft.com/office/drawing/2014/main" id="{AF0FB436-7D67-4D82-843A-8A76B7ECFBC4}"/>
                      </a:ext>
                    </a:extLst>
                  </p:cNvPr>
                  <p:cNvSpPr>
                    <a:spLocks noChangeArrowheads="1"/>
                  </p:cNvSpPr>
                  <p:nvPr/>
                </p:nvSpPr>
                <p:spPr bwMode="auto">
                  <a:xfrm>
                    <a:off x="44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2" name="Rectangle 80">
                    <a:extLst>
                      <a:ext uri="{FF2B5EF4-FFF2-40B4-BE49-F238E27FC236}">
                        <a16:creationId xmlns:a16="http://schemas.microsoft.com/office/drawing/2014/main" id="{31BFD339-2D21-4A33-A30B-9D2CA854C12F}"/>
                      </a:ext>
                    </a:extLst>
                  </p:cNvPr>
                  <p:cNvSpPr>
                    <a:spLocks noChangeArrowheads="1"/>
                  </p:cNvSpPr>
                  <p:nvPr/>
                </p:nvSpPr>
                <p:spPr bwMode="auto">
                  <a:xfrm>
                    <a:off x="496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3" name="Rectangle 81">
                    <a:extLst>
                      <a:ext uri="{FF2B5EF4-FFF2-40B4-BE49-F238E27FC236}">
                        <a16:creationId xmlns:a16="http://schemas.microsoft.com/office/drawing/2014/main" id="{C4AA107E-8709-42E6-B6D0-F65ABC9AC93F}"/>
                      </a:ext>
                    </a:extLst>
                  </p:cNvPr>
                  <p:cNvSpPr>
                    <a:spLocks noChangeArrowheads="1"/>
                  </p:cNvSpPr>
                  <p:nvPr/>
                </p:nvSpPr>
                <p:spPr bwMode="auto">
                  <a:xfrm>
                    <a:off x="554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4" name="Rectangle 82">
                    <a:extLst>
                      <a:ext uri="{FF2B5EF4-FFF2-40B4-BE49-F238E27FC236}">
                        <a16:creationId xmlns:a16="http://schemas.microsoft.com/office/drawing/2014/main" id="{409B325B-C847-45B1-BF78-ADC0F4D817BC}"/>
                      </a:ext>
                    </a:extLst>
                  </p:cNvPr>
                  <p:cNvSpPr>
                    <a:spLocks noChangeArrowheads="1"/>
                  </p:cNvSpPr>
                  <p:nvPr/>
                </p:nvSpPr>
                <p:spPr bwMode="auto">
                  <a:xfrm>
                    <a:off x="61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5" name="Rectangle 83">
                    <a:extLst>
                      <a:ext uri="{FF2B5EF4-FFF2-40B4-BE49-F238E27FC236}">
                        <a16:creationId xmlns:a16="http://schemas.microsoft.com/office/drawing/2014/main" id="{30CF5DA5-21A8-44D1-AFD4-03B66F06C0AA}"/>
                      </a:ext>
                    </a:extLst>
                  </p:cNvPr>
                  <p:cNvSpPr>
                    <a:spLocks noChangeArrowheads="1"/>
                  </p:cNvSpPr>
                  <p:nvPr/>
                </p:nvSpPr>
                <p:spPr bwMode="auto">
                  <a:xfrm>
                    <a:off x="26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6" name="Rectangle 84">
                    <a:extLst>
                      <a:ext uri="{FF2B5EF4-FFF2-40B4-BE49-F238E27FC236}">
                        <a16:creationId xmlns:a16="http://schemas.microsoft.com/office/drawing/2014/main" id="{18E230ED-DEFE-4C55-84E3-4FF30835A2C7}"/>
                      </a:ext>
                    </a:extLst>
                  </p:cNvPr>
                  <p:cNvSpPr>
                    <a:spLocks noChangeArrowheads="1"/>
                  </p:cNvSpPr>
                  <p:nvPr/>
                </p:nvSpPr>
                <p:spPr bwMode="auto">
                  <a:xfrm>
                    <a:off x="6685" y="1025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7" name="Rectangle 85">
                    <a:extLst>
                      <a:ext uri="{FF2B5EF4-FFF2-40B4-BE49-F238E27FC236}">
                        <a16:creationId xmlns:a16="http://schemas.microsoft.com/office/drawing/2014/main" id="{E366BBDC-52CA-45DC-A2FC-8A3C2F058092}"/>
                      </a:ext>
                    </a:extLst>
                  </p:cNvPr>
                  <p:cNvSpPr>
                    <a:spLocks noChangeArrowheads="1"/>
                  </p:cNvSpPr>
                  <p:nvPr/>
                </p:nvSpPr>
                <p:spPr bwMode="auto">
                  <a:xfrm>
                    <a:off x="38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46" name="Oval 86">
                  <a:extLst>
                    <a:ext uri="{FF2B5EF4-FFF2-40B4-BE49-F238E27FC236}">
                      <a16:creationId xmlns:a16="http://schemas.microsoft.com/office/drawing/2014/main" id="{4B793BA6-C1AB-47A0-A4A6-B08448E3B886}"/>
                    </a:ext>
                  </a:extLst>
                </p:cNvPr>
                <p:cNvSpPr>
                  <a:spLocks noChangeArrowheads="1"/>
                </p:cNvSpPr>
                <p:nvPr/>
              </p:nvSpPr>
              <p:spPr bwMode="auto">
                <a:xfrm>
                  <a:off x="302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7" name="Oval 87">
                  <a:extLst>
                    <a:ext uri="{FF2B5EF4-FFF2-40B4-BE49-F238E27FC236}">
                      <a16:creationId xmlns:a16="http://schemas.microsoft.com/office/drawing/2014/main" id="{BF92A215-0C8B-4659-A759-A01FF86C9650}"/>
                    </a:ext>
                  </a:extLst>
                </p:cNvPr>
                <p:cNvSpPr>
                  <a:spLocks noChangeArrowheads="1"/>
                </p:cNvSpPr>
                <p:nvPr/>
              </p:nvSpPr>
              <p:spPr bwMode="auto">
                <a:xfrm>
                  <a:off x="28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8" name="Oval 88">
                  <a:extLst>
                    <a:ext uri="{FF2B5EF4-FFF2-40B4-BE49-F238E27FC236}">
                      <a16:creationId xmlns:a16="http://schemas.microsoft.com/office/drawing/2014/main" id="{586C9FD4-1F29-45DD-93B9-85936C6157EE}"/>
                    </a:ext>
                  </a:extLst>
                </p:cNvPr>
                <p:cNvSpPr>
                  <a:spLocks noChangeArrowheads="1"/>
                </p:cNvSpPr>
                <p:nvPr/>
              </p:nvSpPr>
              <p:spPr bwMode="auto">
                <a:xfrm>
                  <a:off x="2705" y="11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9" name="Oval 89">
                  <a:extLst>
                    <a:ext uri="{FF2B5EF4-FFF2-40B4-BE49-F238E27FC236}">
                      <a16:creationId xmlns:a16="http://schemas.microsoft.com/office/drawing/2014/main" id="{302BFD5C-34F1-4DF5-81F8-3CFEA22FB1D2}"/>
                    </a:ext>
                  </a:extLst>
                </p:cNvPr>
                <p:cNvSpPr>
                  <a:spLocks noChangeArrowheads="1"/>
                </p:cNvSpPr>
                <p:nvPr/>
              </p:nvSpPr>
              <p:spPr bwMode="auto">
                <a:xfrm>
                  <a:off x="3445" y="111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0" name="Oval 90">
                  <a:extLst>
                    <a:ext uri="{FF2B5EF4-FFF2-40B4-BE49-F238E27FC236}">
                      <a16:creationId xmlns:a16="http://schemas.microsoft.com/office/drawing/2014/main" id="{106D3375-5F36-4089-8D48-3849AEBA2F2E}"/>
                    </a:ext>
                  </a:extLst>
                </p:cNvPr>
                <p:cNvSpPr>
                  <a:spLocks noChangeArrowheads="1"/>
                </p:cNvSpPr>
                <p:nvPr/>
              </p:nvSpPr>
              <p:spPr bwMode="auto">
                <a:xfrm>
                  <a:off x="356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1" name="Oval 91">
                  <a:extLst>
                    <a:ext uri="{FF2B5EF4-FFF2-40B4-BE49-F238E27FC236}">
                      <a16:creationId xmlns:a16="http://schemas.microsoft.com/office/drawing/2014/main" id="{6A046C65-F59B-4C6C-A07A-632DB043BA38}"/>
                    </a:ext>
                  </a:extLst>
                </p:cNvPr>
                <p:cNvSpPr>
                  <a:spLocks noChangeArrowheads="1"/>
                </p:cNvSpPr>
                <p:nvPr/>
              </p:nvSpPr>
              <p:spPr bwMode="auto">
                <a:xfrm>
                  <a:off x="3305" y="11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2" name="Oval 92">
                  <a:extLst>
                    <a:ext uri="{FF2B5EF4-FFF2-40B4-BE49-F238E27FC236}">
                      <a16:creationId xmlns:a16="http://schemas.microsoft.com/office/drawing/2014/main" id="{5A90C037-0DC4-4362-90D6-096FA62E6E34}"/>
                    </a:ext>
                  </a:extLst>
                </p:cNvPr>
                <p:cNvSpPr>
                  <a:spLocks noChangeArrowheads="1"/>
                </p:cNvSpPr>
                <p:nvPr/>
              </p:nvSpPr>
              <p:spPr bwMode="auto">
                <a:xfrm>
                  <a:off x="4145" y="107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3" name="Oval 93">
                  <a:extLst>
                    <a:ext uri="{FF2B5EF4-FFF2-40B4-BE49-F238E27FC236}">
                      <a16:creationId xmlns:a16="http://schemas.microsoft.com/office/drawing/2014/main" id="{F6A665A8-9BC7-4BE3-8246-024111857F1C}"/>
                    </a:ext>
                  </a:extLst>
                </p:cNvPr>
                <p:cNvSpPr>
                  <a:spLocks noChangeArrowheads="1"/>
                </p:cNvSpPr>
                <p:nvPr/>
              </p:nvSpPr>
              <p:spPr bwMode="auto">
                <a:xfrm>
                  <a:off x="398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4" name="Oval 94">
                  <a:extLst>
                    <a:ext uri="{FF2B5EF4-FFF2-40B4-BE49-F238E27FC236}">
                      <a16:creationId xmlns:a16="http://schemas.microsoft.com/office/drawing/2014/main" id="{1933713A-97AC-4139-96C0-E34F08E584AF}"/>
                    </a:ext>
                  </a:extLst>
                </p:cNvPr>
                <p:cNvSpPr>
                  <a:spLocks noChangeArrowheads="1"/>
                </p:cNvSpPr>
                <p:nvPr/>
              </p:nvSpPr>
              <p:spPr bwMode="auto">
                <a:xfrm>
                  <a:off x="38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5" name="Oval 95">
                  <a:extLst>
                    <a:ext uri="{FF2B5EF4-FFF2-40B4-BE49-F238E27FC236}">
                      <a16:creationId xmlns:a16="http://schemas.microsoft.com/office/drawing/2014/main" id="{11969D3A-D69B-43F4-95AF-E8632A55DA5D}"/>
                    </a:ext>
                  </a:extLst>
                </p:cNvPr>
                <p:cNvSpPr>
                  <a:spLocks noChangeArrowheads="1"/>
                </p:cNvSpPr>
                <p:nvPr/>
              </p:nvSpPr>
              <p:spPr bwMode="auto">
                <a:xfrm>
                  <a:off x="448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6" name="Oval 96">
                  <a:extLst>
                    <a:ext uri="{FF2B5EF4-FFF2-40B4-BE49-F238E27FC236}">
                      <a16:creationId xmlns:a16="http://schemas.microsoft.com/office/drawing/2014/main" id="{A20159A4-D826-4227-8EB9-CA76EF72CF54}"/>
                    </a:ext>
                  </a:extLst>
                </p:cNvPr>
                <p:cNvSpPr>
                  <a:spLocks noChangeArrowheads="1"/>
                </p:cNvSpPr>
                <p:nvPr/>
              </p:nvSpPr>
              <p:spPr bwMode="auto">
                <a:xfrm>
                  <a:off x="462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7" name="Oval 97">
                  <a:extLst>
                    <a:ext uri="{FF2B5EF4-FFF2-40B4-BE49-F238E27FC236}">
                      <a16:creationId xmlns:a16="http://schemas.microsoft.com/office/drawing/2014/main" id="{D326AA22-5186-411C-A942-D679579E7A51}"/>
                    </a:ext>
                  </a:extLst>
                </p:cNvPr>
                <p:cNvSpPr>
                  <a:spLocks noChangeArrowheads="1"/>
                </p:cNvSpPr>
                <p:nvPr/>
              </p:nvSpPr>
              <p:spPr bwMode="auto">
                <a:xfrm>
                  <a:off x="476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8" name="Oval 98">
                  <a:extLst>
                    <a:ext uri="{FF2B5EF4-FFF2-40B4-BE49-F238E27FC236}">
                      <a16:creationId xmlns:a16="http://schemas.microsoft.com/office/drawing/2014/main" id="{537F0AD2-EFEF-4AD5-9821-3CB1BD36144D}"/>
                    </a:ext>
                  </a:extLst>
                </p:cNvPr>
                <p:cNvSpPr>
                  <a:spLocks noChangeArrowheads="1"/>
                </p:cNvSpPr>
                <p:nvPr/>
              </p:nvSpPr>
              <p:spPr bwMode="auto">
                <a:xfrm>
                  <a:off x="5325" y="10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9" name="Oval 99">
                  <a:extLst>
                    <a:ext uri="{FF2B5EF4-FFF2-40B4-BE49-F238E27FC236}">
                      <a16:creationId xmlns:a16="http://schemas.microsoft.com/office/drawing/2014/main" id="{6BBC440D-7FEA-4FDB-9BB5-C1B2B6253B90}"/>
                    </a:ext>
                  </a:extLst>
                </p:cNvPr>
                <p:cNvSpPr>
                  <a:spLocks noChangeArrowheads="1"/>
                </p:cNvSpPr>
                <p:nvPr/>
              </p:nvSpPr>
              <p:spPr bwMode="auto">
                <a:xfrm>
                  <a:off x="518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0" name="Oval 100">
                  <a:extLst>
                    <a:ext uri="{FF2B5EF4-FFF2-40B4-BE49-F238E27FC236}">
                      <a16:creationId xmlns:a16="http://schemas.microsoft.com/office/drawing/2014/main" id="{000D4C5D-42F6-4074-9EE9-0E66547BDDB2}"/>
                    </a:ext>
                  </a:extLst>
                </p:cNvPr>
                <p:cNvSpPr>
                  <a:spLocks noChangeArrowheads="1"/>
                </p:cNvSpPr>
                <p:nvPr/>
              </p:nvSpPr>
              <p:spPr bwMode="auto">
                <a:xfrm>
                  <a:off x="50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1" name="Oval 101">
                  <a:extLst>
                    <a:ext uri="{FF2B5EF4-FFF2-40B4-BE49-F238E27FC236}">
                      <a16:creationId xmlns:a16="http://schemas.microsoft.com/office/drawing/2014/main" id="{E230F7AD-9836-4BE0-82CA-A5ED644AC77C}"/>
                    </a:ext>
                  </a:extLst>
                </p:cNvPr>
                <p:cNvSpPr>
                  <a:spLocks noChangeArrowheads="1"/>
                </p:cNvSpPr>
                <p:nvPr/>
              </p:nvSpPr>
              <p:spPr bwMode="auto">
                <a:xfrm>
                  <a:off x="590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2" name="Oval 102">
                  <a:extLst>
                    <a:ext uri="{FF2B5EF4-FFF2-40B4-BE49-F238E27FC236}">
                      <a16:creationId xmlns:a16="http://schemas.microsoft.com/office/drawing/2014/main" id="{F5E904E2-07E0-47D2-B6BB-8A805D2E4567}"/>
                    </a:ext>
                  </a:extLst>
                </p:cNvPr>
                <p:cNvSpPr>
                  <a:spLocks noChangeArrowheads="1"/>
                </p:cNvSpPr>
                <p:nvPr/>
              </p:nvSpPr>
              <p:spPr bwMode="auto">
                <a:xfrm>
                  <a:off x="57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3" name="Oval 103">
                  <a:extLst>
                    <a:ext uri="{FF2B5EF4-FFF2-40B4-BE49-F238E27FC236}">
                      <a16:creationId xmlns:a16="http://schemas.microsoft.com/office/drawing/2014/main" id="{C36D4652-2608-473B-890A-DFF088943774}"/>
                    </a:ext>
                  </a:extLst>
                </p:cNvPr>
                <p:cNvSpPr>
                  <a:spLocks noChangeArrowheads="1"/>
                </p:cNvSpPr>
                <p:nvPr/>
              </p:nvSpPr>
              <p:spPr bwMode="auto">
                <a:xfrm>
                  <a:off x="560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4" name="Oval 104">
                  <a:extLst>
                    <a:ext uri="{FF2B5EF4-FFF2-40B4-BE49-F238E27FC236}">
                      <a16:creationId xmlns:a16="http://schemas.microsoft.com/office/drawing/2014/main" id="{D436205E-8F3B-4C8C-97B3-433386B595AA}"/>
                    </a:ext>
                  </a:extLst>
                </p:cNvPr>
                <p:cNvSpPr>
                  <a:spLocks noChangeArrowheads="1"/>
                </p:cNvSpPr>
                <p:nvPr/>
              </p:nvSpPr>
              <p:spPr bwMode="auto">
                <a:xfrm>
                  <a:off x="646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5" name="Oval 105">
                  <a:extLst>
                    <a:ext uri="{FF2B5EF4-FFF2-40B4-BE49-F238E27FC236}">
                      <a16:creationId xmlns:a16="http://schemas.microsoft.com/office/drawing/2014/main" id="{36051FB2-8C7E-4421-AA60-B603B20C2AF1}"/>
                    </a:ext>
                  </a:extLst>
                </p:cNvPr>
                <p:cNvSpPr>
                  <a:spLocks noChangeArrowheads="1"/>
                </p:cNvSpPr>
                <p:nvPr/>
              </p:nvSpPr>
              <p:spPr bwMode="auto">
                <a:xfrm>
                  <a:off x="6285" y="113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6" name="Oval 106">
                  <a:extLst>
                    <a:ext uri="{FF2B5EF4-FFF2-40B4-BE49-F238E27FC236}">
                      <a16:creationId xmlns:a16="http://schemas.microsoft.com/office/drawing/2014/main" id="{EA5D3FD2-244F-453E-A77C-0FBA3BBBF8C2}"/>
                    </a:ext>
                  </a:extLst>
                </p:cNvPr>
                <p:cNvSpPr>
                  <a:spLocks noChangeArrowheads="1"/>
                </p:cNvSpPr>
                <p:nvPr/>
              </p:nvSpPr>
              <p:spPr bwMode="auto">
                <a:xfrm>
                  <a:off x="61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7" name="Oval 107">
                  <a:extLst>
                    <a:ext uri="{FF2B5EF4-FFF2-40B4-BE49-F238E27FC236}">
                      <a16:creationId xmlns:a16="http://schemas.microsoft.com/office/drawing/2014/main" id="{F1938A67-BCB4-47AB-9D43-6F11F893414F}"/>
                    </a:ext>
                  </a:extLst>
                </p:cNvPr>
                <p:cNvSpPr>
                  <a:spLocks noChangeArrowheads="1"/>
                </p:cNvSpPr>
                <p:nvPr/>
              </p:nvSpPr>
              <p:spPr bwMode="auto">
                <a:xfrm>
                  <a:off x="7065" y="10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8" name="Oval 108">
                  <a:extLst>
                    <a:ext uri="{FF2B5EF4-FFF2-40B4-BE49-F238E27FC236}">
                      <a16:creationId xmlns:a16="http://schemas.microsoft.com/office/drawing/2014/main" id="{EEADD11B-542E-417C-8AFD-3C76CE0AD7A7}"/>
                    </a:ext>
                  </a:extLst>
                </p:cNvPr>
                <p:cNvSpPr>
                  <a:spLocks noChangeArrowheads="1"/>
                </p:cNvSpPr>
                <p:nvPr/>
              </p:nvSpPr>
              <p:spPr bwMode="auto">
                <a:xfrm>
                  <a:off x="6905" y="114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9" name="Oval 109">
                  <a:extLst>
                    <a:ext uri="{FF2B5EF4-FFF2-40B4-BE49-F238E27FC236}">
                      <a16:creationId xmlns:a16="http://schemas.microsoft.com/office/drawing/2014/main" id="{47335283-567B-47FB-BAEE-686E07349F48}"/>
                    </a:ext>
                  </a:extLst>
                </p:cNvPr>
                <p:cNvSpPr>
                  <a:spLocks noChangeArrowheads="1"/>
                </p:cNvSpPr>
                <p:nvPr/>
              </p:nvSpPr>
              <p:spPr bwMode="auto">
                <a:xfrm>
                  <a:off x="676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17" name="Text Box 110">
                <a:extLst>
                  <a:ext uri="{FF2B5EF4-FFF2-40B4-BE49-F238E27FC236}">
                    <a16:creationId xmlns:a16="http://schemas.microsoft.com/office/drawing/2014/main" id="{76639110-D625-4C08-9445-FF5AA579E341}"/>
                  </a:ext>
                </a:extLst>
              </p:cNvPr>
              <p:cNvSpPr txBox="1">
                <a:spLocks noChangeArrowheads="1"/>
              </p:cNvSpPr>
              <p:nvPr/>
            </p:nvSpPr>
            <p:spPr bwMode="auto">
              <a:xfrm>
                <a:off x="4704" y="3264"/>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a:t>
                </a:r>
              </a:p>
            </p:txBody>
          </p:sp>
          <p:sp>
            <p:nvSpPr>
              <p:cNvPr id="18" name="Text Box 111">
                <a:extLst>
                  <a:ext uri="{FF2B5EF4-FFF2-40B4-BE49-F238E27FC236}">
                    <a16:creationId xmlns:a16="http://schemas.microsoft.com/office/drawing/2014/main" id="{5E9953B1-FBEE-4C19-841A-8D5D76B1A924}"/>
                  </a:ext>
                </a:extLst>
              </p:cNvPr>
              <p:cNvSpPr txBox="1">
                <a:spLocks noChangeArrowheads="1"/>
              </p:cNvSpPr>
              <p:nvPr/>
            </p:nvSpPr>
            <p:spPr bwMode="auto">
              <a:xfrm>
                <a:off x="4704" y="3600"/>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B</a:t>
                </a:r>
              </a:p>
            </p:txBody>
          </p:sp>
          <p:sp>
            <p:nvSpPr>
              <p:cNvPr id="19" name="Text Box 112">
                <a:extLst>
                  <a:ext uri="{FF2B5EF4-FFF2-40B4-BE49-F238E27FC236}">
                    <a16:creationId xmlns:a16="http://schemas.microsoft.com/office/drawing/2014/main" id="{9A62D9C1-F58D-4809-AA65-8840FD8287C4}"/>
                  </a:ext>
                </a:extLst>
              </p:cNvPr>
              <p:cNvSpPr txBox="1">
                <a:spLocks noChangeArrowheads="1"/>
              </p:cNvSpPr>
              <p:nvPr/>
            </p:nvSpPr>
            <p:spPr bwMode="auto">
              <a:xfrm>
                <a:off x="4704" y="39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C</a:t>
                </a:r>
              </a:p>
            </p:txBody>
          </p:sp>
        </p:grpSp>
        <p:sp>
          <p:nvSpPr>
            <p:cNvPr id="4" name="Text Box 115">
              <a:extLst>
                <a:ext uri="{FF2B5EF4-FFF2-40B4-BE49-F238E27FC236}">
                  <a16:creationId xmlns:a16="http://schemas.microsoft.com/office/drawing/2014/main" id="{BA3E73B0-FD9E-49D3-9F32-6D1F55D93989}"/>
                </a:ext>
              </a:extLst>
            </p:cNvPr>
            <p:cNvSpPr txBox="1">
              <a:spLocks noChangeArrowheads="1"/>
            </p:cNvSpPr>
            <p:nvPr/>
          </p:nvSpPr>
          <p:spPr bwMode="auto">
            <a:xfrm>
              <a:off x="432"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5" name="Text Box 116">
              <a:extLst>
                <a:ext uri="{FF2B5EF4-FFF2-40B4-BE49-F238E27FC236}">
                  <a16:creationId xmlns:a16="http://schemas.microsoft.com/office/drawing/2014/main" id="{AC6142CB-0B39-4323-8E71-9BC13C196382}"/>
                </a:ext>
              </a:extLst>
            </p:cNvPr>
            <p:cNvSpPr txBox="1">
              <a:spLocks noChangeArrowheads="1"/>
            </p:cNvSpPr>
            <p:nvPr/>
          </p:nvSpPr>
          <p:spPr bwMode="auto">
            <a:xfrm>
              <a:off x="864"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6" name="Text Box 117">
              <a:extLst>
                <a:ext uri="{FF2B5EF4-FFF2-40B4-BE49-F238E27FC236}">
                  <a16:creationId xmlns:a16="http://schemas.microsoft.com/office/drawing/2014/main" id="{D98302E1-E6DD-4B42-B804-319DF4F65EA8}"/>
                </a:ext>
              </a:extLst>
            </p:cNvPr>
            <p:cNvSpPr txBox="1">
              <a:spLocks noChangeArrowheads="1"/>
            </p:cNvSpPr>
            <p:nvPr/>
          </p:nvSpPr>
          <p:spPr bwMode="auto">
            <a:xfrm>
              <a:off x="3072"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7" name="Text Box 118">
              <a:extLst>
                <a:ext uri="{FF2B5EF4-FFF2-40B4-BE49-F238E27FC236}">
                  <a16:creationId xmlns:a16="http://schemas.microsoft.com/office/drawing/2014/main" id="{CF7D38E2-A2FB-4C76-948A-0480B1FD664C}"/>
                </a:ext>
              </a:extLst>
            </p:cNvPr>
            <p:cNvSpPr txBox="1">
              <a:spLocks noChangeArrowheads="1"/>
            </p:cNvSpPr>
            <p:nvPr/>
          </p:nvSpPr>
          <p:spPr bwMode="auto">
            <a:xfrm>
              <a:off x="1776"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8" name="Text Box 119">
              <a:extLst>
                <a:ext uri="{FF2B5EF4-FFF2-40B4-BE49-F238E27FC236}">
                  <a16:creationId xmlns:a16="http://schemas.microsoft.com/office/drawing/2014/main" id="{A74D18F9-72E8-47C7-AE9A-7DE7EA320B1F}"/>
                </a:ext>
              </a:extLst>
            </p:cNvPr>
            <p:cNvSpPr txBox="1">
              <a:spLocks noChangeArrowheads="1"/>
            </p:cNvSpPr>
            <p:nvPr/>
          </p:nvSpPr>
          <p:spPr bwMode="auto">
            <a:xfrm>
              <a:off x="2688"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9" name="Text Box 120">
              <a:extLst>
                <a:ext uri="{FF2B5EF4-FFF2-40B4-BE49-F238E27FC236}">
                  <a16:creationId xmlns:a16="http://schemas.microsoft.com/office/drawing/2014/main" id="{BEFFCA59-FF47-4643-9215-4AC272BDD8F3}"/>
                </a:ext>
              </a:extLst>
            </p:cNvPr>
            <p:cNvSpPr txBox="1">
              <a:spLocks noChangeArrowheads="1"/>
            </p:cNvSpPr>
            <p:nvPr/>
          </p:nvSpPr>
          <p:spPr bwMode="auto">
            <a:xfrm>
              <a:off x="2208"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0" name="Text Box 121">
              <a:extLst>
                <a:ext uri="{FF2B5EF4-FFF2-40B4-BE49-F238E27FC236}">
                  <a16:creationId xmlns:a16="http://schemas.microsoft.com/office/drawing/2014/main" id="{2D333FF7-51D4-4C40-BA6C-48F2728A6904}"/>
                </a:ext>
              </a:extLst>
            </p:cNvPr>
            <p:cNvSpPr txBox="1">
              <a:spLocks noChangeArrowheads="1"/>
            </p:cNvSpPr>
            <p:nvPr/>
          </p:nvSpPr>
          <p:spPr bwMode="auto">
            <a:xfrm>
              <a:off x="1344"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1" name="Text Box 122">
              <a:extLst>
                <a:ext uri="{FF2B5EF4-FFF2-40B4-BE49-F238E27FC236}">
                  <a16:creationId xmlns:a16="http://schemas.microsoft.com/office/drawing/2014/main" id="{96B0C4AD-4D41-4B56-AFEA-B1B8FBB4938F}"/>
                </a:ext>
              </a:extLst>
            </p:cNvPr>
            <p:cNvSpPr txBox="1">
              <a:spLocks noChangeArrowheads="1"/>
            </p:cNvSpPr>
            <p:nvPr/>
          </p:nvSpPr>
          <p:spPr bwMode="auto">
            <a:xfrm>
              <a:off x="3552" y="273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2" name="Text Box 123">
              <a:extLst>
                <a:ext uri="{FF2B5EF4-FFF2-40B4-BE49-F238E27FC236}">
                  <a16:creationId xmlns:a16="http://schemas.microsoft.com/office/drawing/2014/main" id="{9BF53851-978B-4E2B-810A-C34AFCA1A727}"/>
                </a:ext>
              </a:extLst>
            </p:cNvPr>
            <p:cNvSpPr txBox="1">
              <a:spLocks noChangeArrowheads="1"/>
            </p:cNvSpPr>
            <p:nvPr/>
          </p:nvSpPr>
          <p:spPr bwMode="auto">
            <a:xfrm>
              <a:off x="3888" y="297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13" name="Text Box 124">
              <a:extLst>
                <a:ext uri="{FF2B5EF4-FFF2-40B4-BE49-F238E27FC236}">
                  <a16:creationId xmlns:a16="http://schemas.microsoft.com/office/drawing/2014/main" id="{D5F24501-2D77-49B8-94B1-123193DC05DC}"/>
                </a:ext>
              </a:extLst>
            </p:cNvPr>
            <p:cNvSpPr txBox="1">
              <a:spLocks noChangeArrowheads="1"/>
            </p:cNvSpPr>
            <p:nvPr/>
          </p:nvSpPr>
          <p:spPr bwMode="auto">
            <a:xfrm>
              <a:off x="3888" y="3312"/>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14" name="Text Box 125">
              <a:extLst>
                <a:ext uri="{FF2B5EF4-FFF2-40B4-BE49-F238E27FC236}">
                  <a16:creationId xmlns:a16="http://schemas.microsoft.com/office/drawing/2014/main" id="{A8237BD7-B69C-463E-B7D6-0F698048FD9F}"/>
                </a:ext>
              </a:extLst>
            </p:cNvPr>
            <p:cNvSpPr txBox="1">
              <a:spLocks noChangeArrowheads="1"/>
            </p:cNvSpPr>
            <p:nvPr/>
          </p:nvSpPr>
          <p:spPr bwMode="auto">
            <a:xfrm>
              <a:off x="3888" y="3686"/>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grpSp>
      <p:graphicFrame>
        <p:nvGraphicFramePr>
          <p:cNvPr id="96" name="Object 114">
            <a:extLst>
              <a:ext uri="{FF2B5EF4-FFF2-40B4-BE49-F238E27FC236}">
                <a16:creationId xmlns:a16="http://schemas.microsoft.com/office/drawing/2014/main" id="{544E275C-D671-4289-A369-75205283DE3A}"/>
              </a:ext>
            </a:extLst>
          </p:cNvPr>
          <p:cNvGraphicFramePr>
            <a:graphicFrameLocks noChangeAspect="1"/>
          </p:cNvGraphicFramePr>
          <p:nvPr>
            <p:extLst>
              <p:ext uri="{D42A27DB-BD31-4B8C-83A1-F6EECF244321}">
                <p14:modId xmlns:p14="http://schemas.microsoft.com/office/powerpoint/2010/main" val="994206386"/>
              </p:ext>
            </p:extLst>
          </p:nvPr>
        </p:nvGraphicFramePr>
        <p:xfrm>
          <a:off x="1970360" y="1452297"/>
          <a:ext cx="1363663" cy="3886200"/>
        </p:xfrm>
        <a:graphic>
          <a:graphicData uri="http://schemas.openxmlformats.org/presentationml/2006/ole">
            <mc:AlternateContent xmlns:mc="http://schemas.openxmlformats.org/markup-compatibility/2006">
              <mc:Choice xmlns:v="urn:schemas-microsoft-com:vml" Requires="v">
                <p:oleObj spid="_x0000_s15436" name="Equation" r:id="rId3" imgW="685800" imgH="1955520" progId="Equation.3">
                  <p:embed/>
                </p:oleObj>
              </mc:Choice>
              <mc:Fallback>
                <p:oleObj name="Equation" r:id="rId3" imgW="685800" imgH="1955520" progId="Equation.3">
                  <p:embed/>
                  <p:pic>
                    <p:nvPicPr>
                      <p:cNvPr id="97" name="Object 114">
                        <a:extLst>
                          <a:ext uri="{FF2B5EF4-FFF2-40B4-BE49-F238E27FC236}">
                            <a16:creationId xmlns:a16="http://schemas.microsoft.com/office/drawing/2014/main" id="{80ED900C-1C58-43B0-BDD0-0579AA376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360" y="1452297"/>
                        <a:ext cx="1363663" cy="3886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9057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roup 20">
            <a:extLst>
              <a:ext uri="{FF2B5EF4-FFF2-40B4-BE49-F238E27FC236}">
                <a16:creationId xmlns:a16="http://schemas.microsoft.com/office/drawing/2014/main" id="{C2ED6697-C847-4863-AB51-20BC8EBB80AA}"/>
              </a:ext>
            </a:extLst>
          </p:cNvPr>
          <p:cNvGraphicFramePr>
            <a:graphicFrameLocks noGrp="1"/>
          </p:cNvGraphicFramePr>
          <p:nvPr>
            <p:extLst>
              <p:ext uri="{D42A27DB-BD31-4B8C-83A1-F6EECF244321}">
                <p14:modId xmlns:p14="http://schemas.microsoft.com/office/powerpoint/2010/main" val="1946113058"/>
              </p:ext>
            </p:extLst>
          </p:nvPr>
        </p:nvGraphicFramePr>
        <p:xfrm>
          <a:off x="6456040" y="1628800"/>
          <a:ext cx="3352800" cy="2956560"/>
        </p:xfrm>
        <a:graphic>
          <a:graphicData uri="http://schemas.openxmlformats.org/drawingml/2006/table">
            <a:tbl>
              <a:tblPr/>
              <a:tblGrid>
                <a:gridCol w="1003300">
                  <a:extLst>
                    <a:ext uri="{9D8B030D-6E8A-4147-A177-3AD203B41FA5}">
                      <a16:colId xmlns:a16="http://schemas.microsoft.com/office/drawing/2014/main" val="4106918411"/>
                    </a:ext>
                  </a:extLst>
                </a:gridCol>
                <a:gridCol w="2349500">
                  <a:extLst>
                    <a:ext uri="{9D8B030D-6E8A-4147-A177-3AD203B41FA5}">
                      <a16:colId xmlns:a16="http://schemas.microsoft.com/office/drawing/2014/main" val="317294471"/>
                    </a:ext>
                  </a:extLst>
                </a:gridCol>
              </a:tblGrid>
              <a:tr h="2590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1  1  1  0  1  1  1  1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1  1  1  1  0  1  1  1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1  1  1  1  1  1  1  0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5117421"/>
                  </a:ext>
                </a:extLst>
              </a:tr>
            </a:tbl>
          </a:graphicData>
        </a:graphic>
      </p:graphicFrame>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33BEEA20-D9E3-4C6A-8C7F-1492C7771A72}"/>
                  </a:ext>
                </a:extLst>
              </p:cNvPr>
              <p:cNvSpPr txBox="1"/>
              <p:nvPr/>
            </p:nvSpPr>
            <p:spPr>
              <a:xfrm>
                <a:off x="2629958" y="5544724"/>
                <a:ext cx="656141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3-8</a:t>
                </a:r>
                <a:r>
                  <a:rPr lang="zh-CN" altLang="en-US" sz="2800" b="1">
                    <a:latin typeface="Times New Roman" panose="02020603050405020304" pitchFamily="18" charset="0"/>
                    <a:cs typeface="Times New Roman" panose="02020603050405020304" pitchFamily="18" charset="0"/>
                  </a:rPr>
                  <a:t>译码器共有</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个输入，</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个输出</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7</a:t>
                </a:r>
                <a:endParaRPr lang="zh-CN" altLang="en-US" sz="2800" b="1">
                  <a:latin typeface="Times New Roman" panose="02020603050405020304" pitchFamily="18" charset="0"/>
                  <a:cs typeface="Times New Roman" panose="02020603050405020304" pitchFamily="18" charset="0"/>
                </a:endParaRPr>
              </a:p>
            </p:txBody>
          </p:sp>
        </mc:Choice>
        <mc:Fallback>
          <p:sp>
            <p:nvSpPr>
              <p:cNvPr id="20" name="文本框 19">
                <a:extLst>
                  <a:ext uri="{FF2B5EF4-FFF2-40B4-BE49-F238E27FC236}">
                    <a16:creationId xmlns:a16="http://schemas.microsoft.com/office/drawing/2014/main" id="{33BEEA20-D9E3-4C6A-8C7F-1492C7771A72}"/>
                  </a:ext>
                </a:extLst>
              </p:cNvPr>
              <p:cNvSpPr txBox="1">
                <a:spLocks noRot="1" noChangeAspect="1" noMove="1" noResize="1" noEditPoints="1" noAdjustHandles="1" noChangeArrowheads="1" noChangeShapeType="1" noTextEdit="1"/>
              </p:cNvSpPr>
              <p:nvPr/>
            </p:nvSpPr>
            <p:spPr>
              <a:xfrm>
                <a:off x="2629958" y="5544724"/>
                <a:ext cx="6561412" cy="523220"/>
              </a:xfrm>
              <a:prstGeom prst="rect">
                <a:avLst/>
              </a:prstGeom>
              <a:blipFill>
                <a:blip r:embed="rId2"/>
                <a:stretch>
                  <a:fillRect l="-1857" t="-16471" b="-34118"/>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12E6CCC4-E083-412E-B1E0-D9F247019411}"/>
              </a:ext>
            </a:extLst>
          </p:cNvPr>
          <p:cNvGrpSpPr/>
          <p:nvPr/>
        </p:nvGrpSpPr>
        <p:grpSpPr>
          <a:xfrm>
            <a:off x="2204340" y="964596"/>
            <a:ext cx="3081541" cy="467336"/>
            <a:chOff x="757773" y="1452647"/>
            <a:chExt cx="3081541" cy="467336"/>
          </a:xfrm>
        </p:grpSpPr>
        <p:grpSp>
          <p:nvGrpSpPr>
            <p:cNvPr id="22" name="组合 21">
              <a:extLst>
                <a:ext uri="{FF2B5EF4-FFF2-40B4-BE49-F238E27FC236}">
                  <a16:creationId xmlns:a16="http://schemas.microsoft.com/office/drawing/2014/main" id="{973C6ED7-A104-4F9B-B7EF-33FAEDC6A546}"/>
                </a:ext>
              </a:extLst>
            </p:cNvPr>
            <p:cNvGrpSpPr/>
            <p:nvPr/>
          </p:nvGrpSpPr>
          <p:grpSpPr>
            <a:xfrm>
              <a:off x="757773" y="1455612"/>
              <a:ext cx="571674" cy="464371"/>
              <a:chOff x="200731" y="3756717"/>
              <a:chExt cx="571674" cy="464371"/>
            </a:xfrm>
          </p:grpSpPr>
          <p:pic>
            <p:nvPicPr>
              <p:cNvPr id="24" name="Picture 3" descr="C:\Users\Administrator\Desktop\微立体创业计划\005.png">
                <a:extLst>
                  <a:ext uri="{FF2B5EF4-FFF2-40B4-BE49-F238E27FC236}">
                    <a16:creationId xmlns:a16="http://schemas.microsoft.com/office/drawing/2014/main" id="{0B3FC32F-6744-4A20-BF52-DD1AAFF80063}"/>
                  </a:ext>
                </a:extLst>
              </p:cNvPr>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5" name="Picture 4" descr="C:\Users\Administrator\Desktop\微立体创业计划\004.png">
                <a:extLst>
                  <a:ext uri="{FF2B5EF4-FFF2-40B4-BE49-F238E27FC236}">
                    <a16:creationId xmlns:a16="http://schemas.microsoft.com/office/drawing/2014/main" id="{47CB6EE3-E433-4AC3-9C2F-5A01F776CC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23" name="文本框 22">
              <a:extLst>
                <a:ext uri="{FF2B5EF4-FFF2-40B4-BE49-F238E27FC236}">
                  <a16:creationId xmlns:a16="http://schemas.microsoft.com/office/drawing/2014/main" id="{C45D9141-7427-4870-B5F6-6883ADC79CA3}"/>
                </a:ext>
              </a:extLst>
            </p:cNvPr>
            <p:cNvSpPr txBox="1"/>
            <p:nvPr/>
          </p:nvSpPr>
          <p:spPr>
            <a:xfrm>
              <a:off x="1333500" y="1452647"/>
              <a:ext cx="2505814" cy="461665"/>
            </a:xfrm>
            <a:prstGeom prst="rect">
              <a:avLst/>
            </a:prstGeom>
            <a:noFill/>
          </p:spPr>
          <p:txBody>
            <a:bodyPr wrap="none" rtlCol="0">
              <a:spAutoFit/>
            </a:bodyPr>
            <a:lstStyle/>
            <a:p>
              <a:r>
                <a:rPr lang="zh-CN" altLang="en-US" sz="2400" b="1">
                  <a:solidFill>
                    <a:srgbClr val="0000FF"/>
                  </a:solidFill>
                  <a:latin typeface="Times New Roman" panose="02020603050405020304" pitchFamily="18" charset="0"/>
                  <a:cs typeface="Times New Roman" panose="02020603050405020304" pitchFamily="18" charset="0"/>
                </a:rPr>
                <a:t>译出信号为逻辑</a:t>
              </a:r>
              <a:r>
                <a:rPr lang="en-US" altLang="zh-CN" sz="2400" b="1">
                  <a:solidFill>
                    <a:srgbClr val="0000FF"/>
                  </a:solidFill>
                  <a:latin typeface="Times New Roman" panose="02020603050405020304" pitchFamily="18" charset="0"/>
                  <a:cs typeface="Times New Roman" panose="02020603050405020304" pitchFamily="18" charset="0"/>
                </a:rPr>
                <a:t>0</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grpSp>
        <p:nvGrpSpPr>
          <p:cNvPr id="32" name="组合 31">
            <a:extLst>
              <a:ext uri="{FF2B5EF4-FFF2-40B4-BE49-F238E27FC236}">
                <a16:creationId xmlns:a16="http://schemas.microsoft.com/office/drawing/2014/main" id="{7FE24CAC-E32E-41A0-A14B-CA12143B1A41}"/>
              </a:ext>
            </a:extLst>
          </p:cNvPr>
          <p:cNvGrpSpPr/>
          <p:nvPr/>
        </p:nvGrpSpPr>
        <p:grpSpPr>
          <a:xfrm>
            <a:off x="6455066" y="1214525"/>
            <a:ext cx="3468368" cy="707886"/>
            <a:chOff x="4931066" y="1214525"/>
            <a:chExt cx="3468368" cy="707886"/>
          </a:xfrm>
        </p:grpSpPr>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3A237F9-138A-4782-99DA-028447AF6C42}"/>
                    </a:ext>
                  </a:extLst>
                </p:cNvPr>
                <p:cNvSpPr txBox="1"/>
                <p:nvPr/>
              </p:nvSpPr>
              <p:spPr>
                <a:xfrm>
                  <a:off x="5929519" y="1214525"/>
                  <a:ext cx="2469915" cy="707886"/>
                </a:xfrm>
                <a:prstGeom prst="rect">
                  <a:avLst/>
                </a:prstGeom>
                <a:noFill/>
              </p:spPr>
              <p:txBody>
                <a:bodyPr wrap="square" rtlCol="0">
                  <a:spAutoFit/>
                </a:bodyPr>
                <a:lstStyle/>
                <a:p>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0</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1</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2</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3</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4</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5</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6</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kumimoji="1" lang="en-US" altLang="zh-CN" sz="2000" baseline="-25000">
                      <a:latin typeface="Times New Roman" panose="02020603050405020304" pitchFamily="18" charset="0"/>
                      <a:cs typeface="Times New Roman" panose="02020603050405020304" pitchFamily="18" charset="0"/>
                    </a:rPr>
                    <a:t>7</a:t>
                  </a:r>
                  <a:endParaRPr kumimoji="1" lang="en-US" altLang="zh-CN" sz="2000">
                    <a:latin typeface="Times New Roman" panose="02020603050405020304" pitchFamily="18" charset="0"/>
                    <a:cs typeface="Times New Roman" panose="02020603050405020304" pitchFamily="18" charset="0"/>
                  </a:endParaRPr>
                </a:p>
                <a:p>
                  <a:endParaRPr lang="zh-CN" altLang="en-US" sz="2000">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63A237F9-138A-4782-99DA-028447AF6C42}"/>
                    </a:ext>
                  </a:extLst>
                </p:cNvPr>
                <p:cNvSpPr txBox="1">
                  <a:spLocks noRot="1" noChangeAspect="1" noMove="1" noResize="1" noEditPoints="1" noAdjustHandles="1" noChangeArrowheads="1" noChangeShapeType="1" noTextEdit="1"/>
                </p:cNvSpPr>
                <p:nvPr/>
              </p:nvSpPr>
              <p:spPr>
                <a:xfrm>
                  <a:off x="5929519" y="1214525"/>
                  <a:ext cx="2469915" cy="707886"/>
                </a:xfrm>
                <a:prstGeom prst="rect">
                  <a:avLst/>
                </a:prstGeom>
                <a:blipFill>
                  <a:blip r:embed="rId6"/>
                  <a:stretch>
                    <a:fillRect r="-5185"/>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5ABF71EA-7B57-46E3-8F0C-C5CF63EB58AE}"/>
                </a:ext>
              </a:extLst>
            </p:cNvPr>
            <p:cNvSpPr txBox="1"/>
            <p:nvPr/>
          </p:nvSpPr>
          <p:spPr>
            <a:xfrm>
              <a:off x="5046637" y="1214525"/>
              <a:ext cx="713657" cy="400110"/>
            </a:xfrm>
            <a:prstGeom prst="rect">
              <a:avLst/>
            </a:prstGeom>
            <a:noFill/>
          </p:spPr>
          <p:txBody>
            <a:bodyPr wrap="none" rtlCol="0">
              <a:spAutoFit/>
            </a:bodyPr>
            <a:lstStyle/>
            <a:p>
              <a:r>
                <a:rPr lang="en-US" altLang="zh-CN" sz="2000">
                  <a:latin typeface="Times New Roman" panose="02020603050405020304" pitchFamily="18" charset="0"/>
                  <a:cs typeface="Times New Roman" panose="02020603050405020304" pitchFamily="18" charset="0"/>
                </a:rPr>
                <a:t>ABC</a:t>
              </a:r>
              <a:endParaRPr lang="zh-CN" altLang="en-US" sz="200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7F468FBF-6109-4F29-8E20-C19F1A54DC0F}"/>
                </a:ext>
              </a:extLst>
            </p:cNvPr>
            <p:cNvSpPr/>
            <p:nvPr/>
          </p:nvSpPr>
          <p:spPr>
            <a:xfrm>
              <a:off x="4931066" y="1228690"/>
              <a:ext cx="3352800" cy="4001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691FD440-45B6-4645-8C60-C3A967FE89F7}"/>
                </a:ext>
              </a:extLst>
            </p:cNvPr>
            <p:cNvCxnSpPr/>
            <p:nvPr/>
          </p:nvCxnSpPr>
          <p:spPr>
            <a:xfrm>
              <a:off x="5929519" y="1227094"/>
              <a:ext cx="0" cy="398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E68C8DDB-CB4E-4152-AFBB-E972ABAED097}"/>
              </a:ext>
            </a:extLst>
          </p:cNvPr>
          <p:cNvGrpSpPr/>
          <p:nvPr/>
        </p:nvGrpSpPr>
        <p:grpSpPr>
          <a:xfrm>
            <a:off x="2607698" y="1844825"/>
            <a:ext cx="2939903" cy="2592187"/>
            <a:chOff x="1083697" y="1844824"/>
            <a:chExt cx="2939903" cy="2592187"/>
          </a:xfrm>
        </p:grpSpPr>
        <p:grpSp>
          <p:nvGrpSpPr>
            <p:cNvPr id="2" name="组合 1">
              <a:extLst>
                <a:ext uri="{FF2B5EF4-FFF2-40B4-BE49-F238E27FC236}">
                  <a16:creationId xmlns:a16="http://schemas.microsoft.com/office/drawing/2014/main" id="{DF5AA172-0276-4445-85AD-85530DA4878E}"/>
                </a:ext>
              </a:extLst>
            </p:cNvPr>
            <p:cNvGrpSpPr/>
            <p:nvPr/>
          </p:nvGrpSpPr>
          <p:grpSpPr>
            <a:xfrm>
              <a:off x="1083697" y="1844824"/>
              <a:ext cx="2939903" cy="2592187"/>
              <a:chOff x="780455" y="1628901"/>
              <a:chExt cx="2939903" cy="2592187"/>
            </a:xfrm>
          </p:grpSpPr>
          <p:sp>
            <p:nvSpPr>
              <p:cNvPr id="3" name="Rectangle 4">
                <a:extLst>
                  <a:ext uri="{FF2B5EF4-FFF2-40B4-BE49-F238E27FC236}">
                    <a16:creationId xmlns:a16="http://schemas.microsoft.com/office/drawing/2014/main" id="{3FBD44A3-1F6A-4548-8DA7-EFEF081037A1}"/>
                  </a:ext>
                </a:extLst>
              </p:cNvPr>
              <p:cNvSpPr>
                <a:spLocks noChangeArrowheads="1"/>
              </p:cNvSpPr>
              <p:nvPr/>
            </p:nvSpPr>
            <p:spPr bwMode="auto">
              <a:xfrm>
                <a:off x="1703855" y="1706488"/>
                <a:ext cx="1184800" cy="25146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 name="Line 5">
                <a:extLst>
                  <a:ext uri="{FF2B5EF4-FFF2-40B4-BE49-F238E27FC236}">
                    <a16:creationId xmlns:a16="http://schemas.microsoft.com/office/drawing/2014/main" id="{65908741-9105-44FC-98ED-833751770D50}"/>
                  </a:ext>
                </a:extLst>
              </p:cNvPr>
              <p:cNvSpPr>
                <a:spLocks noChangeShapeType="1"/>
              </p:cNvSpPr>
              <p:nvPr/>
            </p:nvSpPr>
            <p:spPr bwMode="auto">
              <a:xfrm flipH="1">
                <a:off x="1007468" y="2204046"/>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 name="Line 6">
                <a:extLst>
                  <a:ext uri="{FF2B5EF4-FFF2-40B4-BE49-F238E27FC236}">
                    <a16:creationId xmlns:a16="http://schemas.microsoft.com/office/drawing/2014/main" id="{D776FF01-6609-4251-A6BD-DF1D8FA34E29}"/>
                  </a:ext>
                </a:extLst>
              </p:cNvPr>
              <p:cNvSpPr>
                <a:spLocks noChangeShapeType="1"/>
              </p:cNvSpPr>
              <p:nvPr/>
            </p:nvSpPr>
            <p:spPr bwMode="auto">
              <a:xfrm flipH="1">
                <a:off x="1007468" y="2975571"/>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 name="Line 7">
                <a:extLst>
                  <a:ext uri="{FF2B5EF4-FFF2-40B4-BE49-F238E27FC236}">
                    <a16:creationId xmlns:a16="http://schemas.microsoft.com/office/drawing/2014/main" id="{8A388478-62A1-4721-B564-5D8AB2164868}"/>
                  </a:ext>
                </a:extLst>
              </p:cNvPr>
              <p:cNvSpPr>
                <a:spLocks noChangeShapeType="1"/>
              </p:cNvSpPr>
              <p:nvPr/>
            </p:nvSpPr>
            <p:spPr bwMode="auto">
              <a:xfrm flipH="1">
                <a:off x="1037630" y="3645496"/>
                <a:ext cx="654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 name="Line 8">
                <a:extLst>
                  <a:ext uri="{FF2B5EF4-FFF2-40B4-BE49-F238E27FC236}">
                    <a16:creationId xmlns:a16="http://schemas.microsoft.com/office/drawing/2014/main" id="{10432A22-BD6A-4572-AC01-1CED44FFF32F}"/>
                  </a:ext>
                </a:extLst>
              </p:cNvPr>
              <p:cNvSpPr>
                <a:spLocks noChangeShapeType="1"/>
              </p:cNvSpPr>
              <p:nvPr/>
            </p:nvSpPr>
            <p:spPr bwMode="auto">
              <a:xfrm>
                <a:off x="2912468" y="1869083"/>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 name="Line 9">
                <a:extLst>
                  <a:ext uri="{FF2B5EF4-FFF2-40B4-BE49-F238E27FC236}">
                    <a16:creationId xmlns:a16="http://schemas.microsoft.com/office/drawing/2014/main" id="{E6E49DBB-4E97-4A6A-8811-FA08C30B4FB2}"/>
                  </a:ext>
                </a:extLst>
              </p:cNvPr>
              <p:cNvSpPr>
                <a:spLocks noChangeShapeType="1"/>
              </p:cNvSpPr>
              <p:nvPr/>
            </p:nvSpPr>
            <p:spPr bwMode="auto">
              <a:xfrm>
                <a:off x="2912468" y="2118321"/>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9" name="Line 10">
                <a:extLst>
                  <a:ext uri="{FF2B5EF4-FFF2-40B4-BE49-F238E27FC236}">
                    <a16:creationId xmlns:a16="http://schemas.microsoft.com/office/drawing/2014/main" id="{02DDECE7-AC41-4B21-BE34-F173A0938215}"/>
                  </a:ext>
                </a:extLst>
              </p:cNvPr>
              <p:cNvSpPr>
                <a:spLocks noChangeShapeType="1"/>
              </p:cNvSpPr>
              <p:nvPr/>
            </p:nvSpPr>
            <p:spPr bwMode="auto">
              <a:xfrm>
                <a:off x="2912468" y="2405658"/>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Line 11">
                <a:extLst>
                  <a:ext uri="{FF2B5EF4-FFF2-40B4-BE49-F238E27FC236}">
                    <a16:creationId xmlns:a16="http://schemas.microsoft.com/office/drawing/2014/main" id="{CC341AA7-FFA6-4539-994B-FD2A6896EF2B}"/>
                  </a:ext>
                </a:extLst>
              </p:cNvPr>
              <p:cNvSpPr>
                <a:spLocks noChangeShapeType="1"/>
              </p:cNvSpPr>
              <p:nvPr/>
            </p:nvSpPr>
            <p:spPr bwMode="auto">
              <a:xfrm>
                <a:off x="2912468" y="2718396"/>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Line 12">
                <a:extLst>
                  <a:ext uri="{FF2B5EF4-FFF2-40B4-BE49-F238E27FC236}">
                    <a16:creationId xmlns:a16="http://schemas.microsoft.com/office/drawing/2014/main" id="{D4C274F8-05F5-4C2F-A9BC-487C2CE867A5}"/>
                  </a:ext>
                </a:extLst>
              </p:cNvPr>
              <p:cNvSpPr>
                <a:spLocks noChangeShapeType="1"/>
              </p:cNvSpPr>
              <p:nvPr/>
            </p:nvSpPr>
            <p:spPr bwMode="auto">
              <a:xfrm>
                <a:off x="2912468" y="3023196"/>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Line 13">
                <a:extLst>
                  <a:ext uri="{FF2B5EF4-FFF2-40B4-BE49-F238E27FC236}">
                    <a16:creationId xmlns:a16="http://schemas.microsoft.com/office/drawing/2014/main" id="{3F1F16EB-0885-4544-BC12-065E4E423601}"/>
                  </a:ext>
                </a:extLst>
              </p:cNvPr>
              <p:cNvSpPr>
                <a:spLocks noChangeShapeType="1"/>
              </p:cNvSpPr>
              <p:nvPr/>
            </p:nvSpPr>
            <p:spPr bwMode="auto">
              <a:xfrm>
                <a:off x="2912468" y="3377208"/>
                <a:ext cx="266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Line 14">
                <a:extLst>
                  <a:ext uri="{FF2B5EF4-FFF2-40B4-BE49-F238E27FC236}">
                    <a16:creationId xmlns:a16="http://schemas.microsoft.com/office/drawing/2014/main" id="{86C9BF60-2C6D-48EE-9641-EF5719AEE886}"/>
                  </a:ext>
                </a:extLst>
              </p:cNvPr>
              <p:cNvSpPr>
                <a:spLocks noChangeShapeType="1"/>
              </p:cNvSpPr>
              <p:nvPr/>
            </p:nvSpPr>
            <p:spPr bwMode="auto">
              <a:xfrm>
                <a:off x="2912468" y="3666133"/>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Line 15">
                <a:extLst>
                  <a:ext uri="{FF2B5EF4-FFF2-40B4-BE49-F238E27FC236}">
                    <a16:creationId xmlns:a16="http://schemas.microsoft.com/office/drawing/2014/main" id="{84F4E887-26A6-4F46-9EA4-12BFC3866365}"/>
                  </a:ext>
                </a:extLst>
              </p:cNvPr>
              <p:cNvSpPr>
                <a:spLocks noChangeShapeType="1"/>
              </p:cNvSpPr>
              <p:nvPr/>
            </p:nvSpPr>
            <p:spPr bwMode="auto">
              <a:xfrm>
                <a:off x="2912468" y="3947121"/>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 name="Text Box 16">
                <a:extLst>
                  <a:ext uri="{FF2B5EF4-FFF2-40B4-BE49-F238E27FC236}">
                    <a16:creationId xmlns:a16="http://schemas.microsoft.com/office/drawing/2014/main" id="{88ED1135-6239-4DA2-BF19-60F847BD46A7}"/>
                  </a:ext>
                </a:extLst>
              </p:cNvPr>
              <p:cNvSpPr txBox="1">
                <a:spLocks noChangeArrowheads="1"/>
              </p:cNvSpPr>
              <p:nvPr/>
            </p:nvSpPr>
            <p:spPr bwMode="auto">
              <a:xfrm>
                <a:off x="786805" y="2024658"/>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A</a:t>
                </a:r>
              </a:p>
            </p:txBody>
          </p:sp>
          <p:sp>
            <p:nvSpPr>
              <p:cNvPr id="16" name="Text Box 17">
                <a:extLst>
                  <a:ext uri="{FF2B5EF4-FFF2-40B4-BE49-F238E27FC236}">
                    <a16:creationId xmlns:a16="http://schemas.microsoft.com/office/drawing/2014/main" id="{55D8C848-0461-4C8B-A9FE-D0A0708C3818}"/>
                  </a:ext>
                </a:extLst>
              </p:cNvPr>
              <p:cNvSpPr txBox="1">
                <a:spLocks noChangeArrowheads="1"/>
              </p:cNvSpPr>
              <p:nvPr/>
            </p:nvSpPr>
            <p:spPr bwMode="auto">
              <a:xfrm>
                <a:off x="780455" y="2813646"/>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B</a:t>
                </a:r>
              </a:p>
            </p:txBody>
          </p:sp>
          <p:sp>
            <p:nvSpPr>
              <p:cNvPr id="17" name="Text Box 18">
                <a:extLst>
                  <a:ext uri="{FF2B5EF4-FFF2-40B4-BE49-F238E27FC236}">
                    <a16:creationId xmlns:a16="http://schemas.microsoft.com/office/drawing/2014/main" id="{35294E47-E673-4951-B1CE-14BFA14B4897}"/>
                  </a:ext>
                </a:extLst>
              </p:cNvPr>
              <p:cNvSpPr txBox="1">
                <a:spLocks noChangeArrowheads="1"/>
              </p:cNvSpPr>
              <p:nvPr/>
            </p:nvSpPr>
            <p:spPr bwMode="auto">
              <a:xfrm>
                <a:off x="804268" y="345023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18" name="Text Box 19">
                    <a:extLst>
                      <a:ext uri="{FF2B5EF4-FFF2-40B4-BE49-F238E27FC236}">
                        <a16:creationId xmlns:a16="http://schemas.microsoft.com/office/drawing/2014/main" id="{44B40589-E76B-476D-954B-250CBE5E51B9}"/>
                      </a:ext>
                    </a:extLst>
                  </p:cNvPr>
                  <p:cNvSpPr txBox="1">
                    <a:spLocks noChangeArrowheads="1"/>
                  </p:cNvSpPr>
                  <p:nvPr/>
                </p:nvSpPr>
                <p:spPr bwMode="auto">
                  <a:xfrm>
                    <a:off x="3179168" y="1628901"/>
                    <a:ext cx="541190" cy="25521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0</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1</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2</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3</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4</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5</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6</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7</a:t>
                    </a:r>
                    <a:endParaRPr lang="en-US" altLang="zh-CN" sz="2000">
                      <a:latin typeface="Times New Roman" panose="02020603050405020304" pitchFamily="18" charset="0"/>
                      <a:cs typeface="Times New Roman" panose="02020603050405020304" pitchFamily="18" charset="0"/>
                    </a:endParaRPr>
                  </a:p>
                </p:txBody>
              </p:sp>
            </mc:Choice>
            <mc:Fallback xmlns="">
              <p:sp>
                <p:nvSpPr>
                  <p:cNvPr id="18" name="Text Box 19">
                    <a:extLst>
                      <a:ext uri="{FF2B5EF4-FFF2-40B4-BE49-F238E27FC236}">
                        <a16:creationId xmlns:a16="http://schemas.microsoft.com/office/drawing/2014/main" id="{44B40589-E76B-476D-954B-250CBE5E51B9}"/>
                      </a:ext>
                    </a:extLst>
                  </p:cNvPr>
                  <p:cNvSpPr txBox="1">
                    <a:spLocks noRot="1" noChangeAspect="1" noMove="1" noResize="1" noEditPoints="1" noAdjustHandles="1" noChangeArrowheads="1" noChangeShapeType="1" noTextEdit="1"/>
                  </p:cNvSpPr>
                  <p:nvPr/>
                </p:nvSpPr>
                <p:spPr bwMode="auto">
                  <a:xfrm>
                    <a:off x="3179168" y="1628901"/>
                    <a:ext cx="541190" cy="2552109"/>
                  </a:xfrm>
                  <a:prstGeom prst="rect">
                    <a:avLst/>
                  </a:prstGeom>
                  <a:blipFill>
                    <a:blip r:embed="rId7"/>
                    <a:stretch>
                      <a:fillRect b="-31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33" name="Oval 52">
              <a:extLst>
                <a:ext uri="{FF2B5EF4-FFF2-40B4-BE49-F238E27FC236}">
                  <a16:creationId xmlns:a16="http://schemas.microsoft.com/office/drawing/2014/main" id="{1EC4E0E9-0CF5-4887-B1D8-194F734097B6}"/>
                </a:ext>
              </a:extLst>
            </p:cNvPr>
            <p:cNvSpPr>
              <a:spLocks noChangeArrowheads="1"/>
            </p:cNvSpPr>
            <p:nvPr/>
          </p:nvSpPr>
          <p:spPr bwMode="auto">
            <a:xfrm>
              <a:off x="3172310" y="2028949"/>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4" name="Oval 52">
              <a:extLst>
                <a:ext uri="{FF2B5EF4-FFF2-40B4-BE49-F238E27FC236}">
                  <a16:creationId xmlns:a16="http://schemas.microsoft.com/office/drawing/2014/main" id="{D97D7A72-BE73-42DA-B677-3B6113FADF7E}"/>
                </a:ext>
              </a:extLst>
            </p:cNvPr>
            <p:cNvSpPr>
              <a:spLocks noChangeArrowheads="1"/>
            </p:cNvSpPr>
            <p:nvPr/>
          </p:nvSpPr>
          <p:spPr bwMode="auto">
            <a:xfrm>
              <a:off x="3174733" y="2280989"/>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5" name="Oval 52">
              <a:extLst>
                <a:ext uri="{FF2B5EF4-FFF2-40B4-BE49-F238E27FC236}">
                  <a16:creationId xmlns:a16="http://schemas.microsoft.com/office/drawing/2014/main" id="{E14A3596-0E91-4B25-AA02-E441B9D80130}"/>
                </a:ext>
              </a:extLst>
            </p:cNvPr>
            <p:cNvSpPr>
              <a:spLocks noChangeArrowheads="1"/>
            </p:cNvSpPr>
            <p:nvPr/>
          </p:nvSpPr>
          <p:spPr bwMode="auto">
            <a:xfrm>
              <a:off x="3178770" y="2569021"/>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6" name="Oval 52">
              <a:extLst>
                <a:ext uri="{FF2B5EF4-FFF2-40B4-BE49-F238E27FC236}">
                  <a16:creationId xmlns:a16="http://schemas.microsoft.com/office/drawing/2014/main" id="{FAA1B1B1-DB10-4575-A0DD-756B3E102C92}"/>
                </a:ext>
              </a:extLst>
            </p:cNvPr>
            <p:cNvSpPr>
              <a:spLocks noChangeArrowheads="1"/>
            </p:cNvSpPr>
            <p:nvPr/>
          </p:nvSpPr>
          <p:spPr bwMode="auto">
            <a:xfrm>
              <a:off x="3178770" y="2884835"/>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7" name="Oval 52">
              <a:extLst>
                <a:ext uri="{FF2B5EF4-FFF2-40B4-BE49-F238E27FC236}">
                  <a16:creationId xmlns:a16="http://schemas.microsoft.com/office/drawing/2014/main" id="{16696E91-3117-44A4-B059-B0C8EF7A0668}"/>
                </a:ext>
              </a:extLst>
            </p:cNvPr>
            <p:cNvSpPr>
              <a:spLocks noChangeArrowheads="1"/>
            </p:cNvSpPr>
            <p:nvPr/>
          </p:nvSpPr>
          <p:spPr bwMode="auto">
            <a:xfrm>
              <a:off x="3174733" y="317698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8" name="Oval 52">
              <a:extLst>
                <a:ext uri="{FF2B5EF4-FFF2-40B4-BE49-F238E27FC236}">
                  <a16:creationId xmlns:a16="http://schemas.microsoft.com/office/drawing/2014/main" id="{AAB0FF7A-36BA-412C-8600-37F3786B91EF}"/>
                </a:ext>
              </a:extLst>
            </p:cNvPr>
            <p:cNvSpPr>
              <a:spLocks noChangeArrowheads="1"/>
            </p:cNvSpPr>
            <p:nvPr/>
          </p:nvSpPr>
          <p:spPr bwMode="auto">
            <a:xfrm>
              <a:off x="3178770" y="353702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9" name="Oval 52">
              <a:extLst>
                <a:ext uri="{FF2B5EF4-FFF2-40B4-BE49-F238E27FC236}">
                  <a16:creationId xmlns:a16="http://schemas.microsoft.com/office/drawing/2014/main" id="{45910823-D4D4-4D90-9FE5-0C45A48BC127}"/>
                </a:ext>
              </a:extLst>
            </p:cNvPr>
            <p:cNvSpPr>
              <a:spLocks noChangeArrowheads="1"/>
            </p:cNvSpPr>
            <p:nvPr/>
          </p:nvSpPr>
          <p:spPr bwMode="auto">
            <a:xfrm>
              <a:off x="3180556" y="3825056"/>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0" name="Oval 52">
              <a:extLst>
                <a:ext uri="{FF2B5EF4-FFF2-40B4-BE49-F238E27FC236}">
                  <a16:creationId xmlns:a16="http://schemas.microsoft.com/office/drawing/2014/main" id="{D4E63E8B-D029-4EDA-8D5A-8E2E97F5E25E}"/>
                </a:ext>
              </a:extLst>
            </p:cNvPr>
            <p:cNvSpPr>
              <a:spLocks noChangeArrowheads="1"/>
            </p:cNvSpPr>
            <p:nvPr/>
          </p:nvSpPr>
          <p:spPr bwMode="auto">
            <a:xfrm>
              <a:off x="3178770" y="4113088"/>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333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0">
            <a:extLst>
              <a:ext uri="{FF2B5EF4-FFF2-40B4-BE49-F238E27FC236}">
                <a16:creationId xmlns:a16="http://schemas.microsoft.com/office/drawing/2014/main" id="{F5099E69-E7F7-455B-BF81-98839B8C5BC7}"/>
              </a:ext>
            </a:extLst>
          </p:cNvPr>
          <p:cNvGraphicFramePr>
            <a:graphicFrameLocks noGrp="1"/>
          </p:cNvGraphicFramePr>
          <p:nvPr>
            <p:extLst>
              <p:ext uri="{D42A27DB-BD31-4B8C-83A1-F6EECF244321}">
                <p14:modId xmlns:p14="http://schemas.microsoft.com/office/powerpoint/2010/main" val="1634773602"/>
              </p:ext>
            </p:extLst>
          </p:nvPr>
        </p:nvGraphicFramePr>
        <p:xfrm>
          <a:off x="1653403" y="1916832"/>
          <a:ext cx="4155350" cy="3704268"/>
        </p:xfrm>
        <a:graphic>
          <a:graphicData uri="http://schemas.openxmlformats.org/drawingml/2006/table">
            <a:tbl>
              <a:tblPr/>
              <a:tblGrid>
                <a:gridCol w="1243458">
                  <a:extLst>
                    <a:ext uri="{9D8B030D-6E8A-4147-A177-3AD203B41FA5}">
                      <a16:colId xmlns:a16="http://schemas.microsoft.com/office/drawing/2014/main" val="4106918411"/>
                    </a:ext>
                  </a:extLst>
                </a:gridCol>
                <a:gridCol w="2911892">
                  <a:extLst>
                    <a:ext uri="{9D8B030D-6E8A-4147-A177-3AD203B41FA5}">
                      <a16:colId xmlns:a16="http://schemas.microsoft.com/office/drawing/2014/main" val="317294471"/>
                    </a:ext>
                  </a:extLst>
                </a:gridCol>
              </a:tblGrid>
              <a:tr h="370426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1  1  0  1  1  1  1  1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1  1  1  0  1  1  1  1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1  1  1  1  0  1  1  1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1  1  1  1  1  1  1  0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5117421"/>
                  </a:ext>
                </a:extLst>
              </a:tr>
            </a:tbl>
          </a:graphicData>
        </a:graphic>
      </p:graphicFrame>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89F6965-E3A3-4344-B7FD-55694CC53F5F}"/>
                  </a:ext>
                </a:extLst>
              </p:cNvPr>
              <p:cNvSpPr txBox="1"/>
              <p:nvPr/>
            </p:nvSpPr>
            <p:spPr>
              <a:xfrm>
                <a:off x="6403657" y="1340769"/>
                <a:ext cx="1691489" cy="577081"/>
              </a:xfrm>
              <a:prstGeom prst="rect">
                <a:avLst/>
              </a:prstGeom>
              <a:noFill/>
            </p:spPr>
            <p:txBody>
              <a:bodyPr wrap="none" rtlCol="0">
                <a:spAutoFit/>
              </a:bodyPr>
              <a:lstStyle/>
              <a:p>
                <a14:m>
                  <m:oMath xmlns:m="http://schemas.openxmlformats.org/officeDocument/2006/math">
                    <m:acc>
                      <m:accPr>
                        <m:chr m:val="̅"/>
                        <m:ctrlPr>
                          <a:rPr lang="en-US" altLang="zh-CN" sz="2800" b="1" i="1">
                            <a:latin typeface="Cambria Math" panose="02040503050406030204" pitchFamily="18" charset="0"/>
                          </a:rPr>
                        </m:ctrlPr>
                      </m:accPr>
                      <m:e>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e>
                    </m:acc>
                  </m:oMath>
                </a14:m>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oMath>
                </a14:m>
                <a:r>
                  <a:rPr lang="en-US" altLang="zh-CN" sz="2800" b="1">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oMath>
                </a14:m>
                <a:r>
                  <a:rPr lang="en-US" altLang="zh-CN" sz="2800" b="1">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C</m:t>
                        </m:r>
                      </m:e>
                    </m:acc>
                  </m:oMath>
                </a14:m>
                <a:endParaRPr lang="zh-CN" altLang="en-US" sz="2800" b="1">
                  <a:latin typeface="Times New Roman" panose="02020603050405020304" pitchFamily="18" charset="0"/>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C89F6965-E3A3-4344-B7FD-55694CC53F5F}"/>
                  </a:ext>
                </a:extLst>
              </p:cNvPr>
              <p:cNvSpPr txBox="1">
                <a:spLocks noRot="1" noChangeAspect="1" noMove="1" noResize="1" noEditPoints="1" noAdjustHandles="1" noChangeArrowheads="1" noChangeShapeType="1" noTextEdit="1"/>
              </p:cNvSpPr>
              <p:nvPr/>
            </p:nvSpPr>
            <p:spPr>
              <a:xfrm>
                <a:off x="6403657" y="1340769"/>
                <a:ext cx="1691489" cy="577081"/>
              </a:xfrm>
              <a:prstGeom prst="rect">
                <a:avLst/>
              </a:prstGeom>
              <a:blipFill>
                <a:blip r:embed="rId2"/>
                <a:stretch>
                  <a:fillRect t="-3158" b="-2736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225AB80-BE65-4CD8-89F2-9F2E0D194E02}"/>
              </a:ext>
            </a:extLst>
          </p:cNvPr>
          <p:cNvSpPr txBox="1"/>
          <p:nvPr/>
        </p:nvSpPr>
        <p:spPr>
          <a:xfrm>
            <a:off x="2423593" y="116632"/>
            <a:ext cx="3791423" cy="523220"/>
          </a:xfrm>
          <a:prstGeom prst="rect">
            <a:avLst/>
          </a:prstGeom>
          <a:noFill/>
        </p:spPr>
        <p:txBody>
          <a:bodyPr wrap="none" rtlCol="0">
            <a:spAutoFit/>
          </a:bodyPr>
          <a:lstStyle/>
          <a:p>
            <a:r>
              <a:rPr lang="zh-CN" altLang="en-US" sz="2800" b="1"/>
              <a:t>并用非门、与非门实现</a:t>
            </a:r>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0518DE59-549F-485F-82FB-3A64F3B2E035}"/>
                  </a:ext>
                </a:extLst>
              </p:cNvPr>
              <p:cNvSpPr/>
              <p:nvPr/>
            </p:nvSpPr>
            <p:spPr>
              <a:xfrm>
                <a:off x="8400257" y="1297295"/>
                <a:ext cx="1797287" cy="582532"/>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r>
                          <m:rPr>
                            <m:nor/>
                          </m:rPr>
                          <a:rPr lang="en-US" altLang="zh-CN" sz="2800" b="1">
                            <a:latin typeface="Times New Roman" panose="02020603050405020304" pitchFamily="18" charset="0"/>
                            <a:cs typeface="Times New Roman" panose="02020603050405020304" pitchFamily="18" charset="0"/>
                          </a:rPr>
                          <m:t> </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r>
                          <m:rPr>
                            <m:nor/>
                          </m:rPr>
                          <a:rPr lang="en-US" altLang="zh-CN" sz="2800" b="1">
                            <a:latin typeface="Times New Roman" panose="02020603050405020304" pitchFamily="18" charset="0"/>
                            <a:cs typeface="Times New Roman" panose="02020603050405020304" pitchFamily="18" charset="0"/>
                          </a:rPr>
                          <m:t> </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C</m:t>
                            </m:r>
                          </m:e>
                        </m:acc>
                      </m:e>
                    </m:acc>
                  </m:oMath>
                </a14:m>
                <a:endParaRPr lang="zh-CN" altLang="en-US" sz="2800">
                  <a:latin typeface="Times New Roman" panose="02020603050405020304" pitchFamily="18" charset="0"/>
                  <a:cs typeface="Times New Roman" panose="02020603050405020304" pitchFamily="18" charset="0"/>
                </a:endParaRPr>
              </a:p>
            </p:txBody>
          </p:sp>
        </mc:Choice>
        <mc:Fallback>
          <p:sp>
            <p:nvSpPr>
              <p:cNvPr id="6" name="矩形 5">
                <a:extLst>
                  <a:ext uri="{FF2B5EF4-FFF2-40B4-BE49-F238E27FC236}">
                    <a16:creationId xmlns:a16="http://schemas.microsoft.com/office/drawing/2014/main" id="{0518DE59-549F-485F-82FB-3A64F3B2E035}"/>
                  </a:ext>
                </a:extLst>
              </p:cNvPr>
              <p:cNvSpPr>
                <a:spLocks noRot="1" noChangeAspect="1" noMove="1" noResize="1" noEditPoints="1" noAdjustHandles="1" noChangeArrowheads="1" noChangeShapeType="1" noTextEdit="1"/>
              </p:cNvSpPr>
              <p:nvPr/>
            </p:nvSpPr>
            <p:spPr>
              <a:xfrm>
                <a:off x="8400257" y="1297295"/>
                <a:ext cx="1797287" cy="582532"/>
              </a:xfrm>
              <a:prstGeom prst="rect">
                <a:avLst/>
              </a:prstGeom>
              <a:blipFill>
                <a:blip r:embed="rId3"/>
                <a:stretch>
                  <a:fillRect t="-1053" b="-2947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242FD66-8149-4626-A081-6A8D4CD97B5D}"/>
              </a:ext>
            </a:extLst>
          </p:cNvPr>
          <p:cNvSpPr txBox="1"/>
          <p:nvPr/>
        </p:nvSpPr>
        <p:spPr>
          <a:xfrm>
            <a:off x="6403657" y="2132856"/>
            <a:ext cx="1988045" cy="523220"/>
          </a:xfrm>
          <a:prstGeom prst="rect">
            <a:avLst/>
          </a:prstGeom>
          <a:noFill/>
        </p:spPr>
        <p:txBody>
          <a:bodyPr wrap="none" rtlCol="0">
            <a:spAutoFit/>
          </a:bodyPr>
          <a:lstStyle/>
          <a:p>
            <a:r>
              <a:rPr lang="zh-CN" altLang="en-US" sz="2800" b="1"/>
              <a:t>同理可得，</a:t>
            </a:r>
          </a:p>
        </p:txBody>
      </p:sp>
      <p:grpSp>
        <p:nvGrpSpPr>
          <p:cNvPr id="15" name="组合 14">
            <a:extLst>
              <a:ext uri="{FF2B5EF4-FFF2-40B4-BE49-F238E27FC236}">
                <a16:creationId xmlns:a16="http://schemas.microsoft.com/office/drawing/2014/main" id="{D423A402-8B2E-44F6-B115-6091CDD39C46}"/>
              </a:ext>
            </a:extLst>
          </p:cNvPr>
          <p:cNvGrpSpPr/>
          <p:nvPr/>
        </p:nvGrpSpPr>
        <p:grpSpPr>
          <a:xfrm>
            <a:off x="8419787" y="1953288"/>
            <a:ext cx="1819878" cy="4225393"/>
            <a:chOff x="6602297" y="1943977"/>
            <a:chExt cx="1819878" cy="4225393"/>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4BC80E1-34F4-4F1D-BA03-2D6120B214B6}"/>
                    </a:ext>
                  </a:extLst>
                </p:cNvPr>
                <p:cNvSpPr/>
                <p:nvPr/>
              </p:nvSpPr>
              <p:spPr>
                <a:xfrm>
                  <a:off x="6602297" y="1943977"/>
                  <a:ext cx="1797287" cy="581954"/>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r>
                            <m:rPr>
                              <m:nor/>
                            </m:rPr>
                            <a:rPr lang="en-US" altLang="zh-CN" sz="2800" b="1">
                              <a:latin typeface="Times New Roman" panose="02020603050405020304" pitchFamily="18" charset="0"/>
                              <a:cs typeface="Times New Roman" panose="02020603050405020304" pitchFamily="18" charset="0"/>
                            </a:rPr>
                            <m:t> </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r>
                            <m:rPr>
                              <m:nor/>
                            </m:rPr>
                            <a:rPr lang="en-US" altLang="zh-CN" sz="2800" b="1">
                              <a:latin typeface="Times New Roman" panose="02020603050405020304" pitchFamily="18" charset="0"/>
                              <a:cs typeface="Times New Roman" panose="02020603050405020304" pitchFamily="18" charset="0"/>
                            </a:rPr>
                            <m:t>C</m:t>
                          </m:r>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54BC80E1-34F4-4F1D-BA03-2D6120B214B6}"/>
                    </a:ext>
                  </a:extLst>
                </p:cNvPr>
                <p:cNvSpPr>
                  <a:spLocks noRot="1" noChangeAspect="1" noMove="1" noResize="1" noEditPoints="1" noAdjustHandles="1" noChangeArrowheads="1" noChangeShapeType="1" noTextEdit="1"/>
                </p:cNvSpPr>
                <p:nvPr/>
              </p:nvSpPr>
              <p:spPr>
                <a:xfrm>
                  <a:off x="6602297" y="1943977"/>
                  <a:ext cx="1797287" cy="581954"/>
                </a:xfrm>
                <a:prstGeom prst="rect">
                  <a:avLst/>
                </a:prstGeom>
                <a:blipFill>
                  <a:blip r:embed="rId4"/>
                  <a:stretch>
                    <a:fillRect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5852A2A-9014-4A62-B0F3-8C60B34F00DD}"/>
                    </a:ext>
                  </a:extLst>
                </p:cNvPr>
                <p:cNvSpPr/>
                <p:nvPr/>
              </p:nvSpPr>
              <p:spPr>
                <a:xfrm>
                  <a:off x="6618572" y="2532754"/>
                  <a:ext cx="1797287" cy="582532"/>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r>
                            <m:rPr>
                              <m:nor/>
                            </m:rPr>
                            <a:rPr lang="en-US" altLang="zh-CN" sz="2800" b="1">
                              <a:latin typeface="Times New Roman" panose="02020603050405020304" pitchFamily="18" charset="0"/>
                              <a:cs typeface="Times New Roman" panose="02020603050405020304" pitchFamily="18" charset="0"/>
                            </a:rPr>
                            <m:t>B</m:t>
                          </m:r>
                          <m:r>
                            <m:rPr>
                              <m:nor/>
                            </m:rPr>
                            <a:rPr lang="en-US" altLang="zh-CN" sz="2800" b="1">
                              <a:latin typeface="Times New Roman" panose="02020603050405020304" pitchFamily="18" charset="0"/>
                              <a:cs typeface="Times New Roman" panose="02020603050405020304" pitchFamily="18" charset="0"/>
                            </a:rPr>
                            <m:t> </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C</m:t>
                              </m:r>
                            </m:e>
                          </m:acc>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B5852A2A-9014-4A62-B0F3-8C60B34F00DD}"/>
                    </a:ext>
                  </a:extLst>
                </p:cNvPr>
                <p:cNvSpPr>
                  <a:spLocks noRot="1" noChangeAspect="1" noMove="1" noResize="1" noEditPoints="1" noAdjustHandles="1" noChangeArrowheads="1" noChangeShapeType="1" noTextEdit="1"/>
                </p:cNvSpPr>
                <p:nvPr/>
              </p:nvSpPr>
              <p:spPr>
                <a:xfrm>
                  <a:off x="6618572" y="2532754"/>
                  <a:ext cx="1797287" cy="582532"/>
                </a:xfrm>
                <a:prstGeom prst="rect">
                  <a:avLst/>
                </a:prstGeom>
                <a:blipFill>
                  <a:blip r:embed="rId5"/>
                  <a:stretch>
                    <a:fillRect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26D2A7C-C132-4EC5-BABA-61A9524B3D26}"/>
                    </a:ext>
                  </a:extLst>
                </p:cNvPr>
                <p:cNvSpPr/>
                <p:nvPr/>
              </p:nvSpPr>
              <p:spPr>
                <a:xfrm>
                  <a:off x="6624888" y="3163598"/>
                  <a:ext cx="1797287" cy="581954"/>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r>
                            <m:rPr>
                              <m:nor/>
                            </m:rPr>
                            <a:rPr lang="en-US" altLang="zh-CN" sz="2800" b="1">
                              <a:latin typeface="Times New Roman" panose="02020603050405020304" pitchFamily="18" charset="0"/>
                              <a:cs typeface="Times New Roman" panose="02020603050405020304" pitchFamily="18" charset="0"/>
                            </a:rPr>
                            <m:t>B</m:t>
                          </m:r>
                          <m:r>
                            <m:rPr>
                              <m:nor/>
                            </m:rPr>
                            <a:rPr lang="en-US" altLang="zh-CN" sz="2800" b="1">
                              <a:latin typeface="Times New Roman" panose="02020603050405020304" pitchFamily="18" charset="0"/>
                              <a:cs typeface="Times New Roman" panose="02020603050405020304" pitchFamily="18" charset="0"/>
                            </a:rPr>
                            <m:t> </m:t>
                          </m:r>
                          <m:r>
                            <m:rPr>
                              <m:nor/>
                            </m:rPr>
                            <a:rPr lang="en-US" altLang="zh-CN" sz="2800" b="1">
                              <a:latin typeface="Times New Roman" panose="02020603050405020304" pitchFamily="18" charset="0"/>
                              <a:cs typeface="Times New Roman" panose="02020603050405020304" pitchFamily="18" charset="0"/>
                            </a:rPr>
                            <m:t>C</m:t>
                          </m:r>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526D2A7C-C132-4EC5-BABA-61A9524B3D26}"/>
                    </a:ext>
                  </a:extLst>
                </p:cNvPr>
                <p:cNvSpPr>
                  <a:spLocks noRot="1" noChangeAspect="1" noMove="1" noResize="1" noEditPoints="1" noAdjustHandles="1" noChangeArrowheads="1" noChangeShapeType="1" noTextEdit="1"/>
                </p:cNvSpPr>
                <p:nvPr/>
              </p:nvSpPr>
              <p:spPr>
                <a:xfrm>
                  <a:off x="6624888" y="3163598"/>
                  <a:ext cx="1797287" cy="581954"/>
                </a:xfrm>
                <a:prstGeom prst="rect">
                  <a:avLst/>
                </a:prstGeom>
                <a:blipFill>
                  <a:blip r:embed="rId6"/>
                  <a:stretch>
                    <a:fillRect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E1B2C23D-8541-4BD8-A386-4338A2863F78}"/>
                    </a:ext>
                  </a:extLst>
                </p:cNvPr>
                <p:cNvSpPr/>
                <p:nvPr/>
              </p:nvSpPr>
              <p:spPr>
                <a:xfrm>
                  <a:off x="6631339" y="3817996"/>
                  <a:ext cx="1707519" cy="582532"/>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4</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C</m:t>
                              </m:r>
                            </m:e>
                          </m:acc>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E1B2C23D-8541-4BD8-A386-4338A2863F78}"/>
                    </a:ext>
                  </a:extLst>
                </p:cNvPr>
                <p:cNvSpPr>
                  <a:spLocks noRot="1" noChangeAspect="1" noMove="1" noResize="1" noEditPoints="1" noAdjustHandles="1" noChangeArrowheads="1" noChangeShapeType="1" noTextEdit="1"/>
                </p:cNvSpPr>
                <p:nvPr/>
              </p:nvSpPr>
              <p:spPr>
                <a:xfrm>
                  <a:off x="6631339" y="3817996"/>
                  <a:ext cx="1707519" cy="582532"/>
                </a:xfrm>
                <a:prstGeom prst="rect">
                  <a:avLst/>
                </a:prstGeom>
                <a:blipFill>
                  <a:blip r:embed="rId7"/>
                  <a:stretch>
                    <a:fillRect t="-1053" b="-29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2CA274-B886-408F-90B2-F0B50F0CE89B}"/>
                    </a:ext>
                  </a:extLst>
                </p:cNvPr>
                <p:cNvSpPr/>
                <p:nvPr/>
              </p:nvSpPr>
              <p:spPr>
                <a:xfrm>
                  <a:off x="6660232" y="4478731"/>
                  <a:ext cx="1707519" cy="577081"/>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5</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r>
                            <m:rPr>
                              <m:nor/>
                            </m:rPr>
                            <a:rPr lang="en-US" altLang="zh-CN" sz="2800" b="1">
                              <a:latin typeface="Times New Roman" panose="02020603050405020304" pitchFamily="18" charset="0"/>
                              <a:cs typeface="Times New Roman" panose="02020603050405020304" pitchFamily="18" charset="0"/>
                            </a:rPr>
                            <m:t>C</m:t>
                          </m:r>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822CA274-B886-408F-90B2-F0B50F0CE89B}"/>
                    </a:ext>
                  </a:extLst>
                </p:cNvPr>
                <p:cNvSpPr>
                  <a:spLocks noRot="1" noChangeAspect="1" noMove="1" noResize="1" noEditPoints="1" noAdjustHandles="1" noChangeArrowheads="1" noChangeShapeType="1" noTextEdit="1"/>
                </p:cNvSpPr>
                <p:nvPr/>
              </p:nvSpPr>
              <p:spPr>
                <a:xfrm>
                  <a:off x="6660232" y="4478731"/>
                  <a:ext cx="1707519" cy="577081"/>
                </a:xfrm>
                <a:prstGeom prst="rect">
                  <a:avLst/>
                </a:prstGeom>
                <a:blipFill>
                  <a:blip r:embed="rId8"/>
                  <a:stretch>
                    <a:fillRect t="-1053" b="-2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3864A00-3A6F-448F-85B3-DA0FC8A80314}"/>
                    </a:ext>
                  </a:extLst>
                </p:cNvPr>
                <p:cNvSpPr/>
                <p:nvPr/>
              </p:nvSpPr>
              <p:spPr>
                <a:xfrm>
                  <a:off x="6660232" y="5055812"/>
                  <a:ext cx="1705916" cy="582532"/>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6</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AB</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C</m:t>
                              </m:r>
                            </m:e>
                          </m:acc>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B3864A00-3A6F-448F-85B3-DA0FC8A80314}"/>
                    </a:ext>
                  </a:extLst>
                </p:cNvPr>
                <p:cNvSpPr>
                  <a:spLocks noRot="1" noChangeAspect="1" noMove="1" noResize="1" noEditPoints="1" noAdjustHandles="1" noChangeArrowheads="1" noChangeShapeType="1" noTextEdit="1"/>
                </p:cNvSpPr>
                <p:nvPr/>
              </p:nvSpPr>
              <p:spPr>
                <a:xfrm>
                  <a:off x="6660232" y="5055812"/>
                  <a:ext cx="1705916" cy="582532"/>
                </a:xfrm>
                <a:prstGeom prst="rect">
                  <a:avLst/>
                </a:prstGeom>
                <a:blipFill>
                  <a:blip r:embed="rId9"/>
                  <a:stretch>
                    <a:fillRect t="-1053" b="-29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83C1CC3-D0DF-4856-AFA8-82EEFBBCF109}"/>
                    </a:ext>
                  </a:extLst>
                </p:cNvPr>
                <p:cNvSpPr/>
                <p:nvPr/>
              </p:nvSpPr>
              <p:spPr>
                <a:xfrm>
                  <a:off x="6660232" y="5644162"/>
                  <a:ext cx="1705916" cy="525208"/>
                </a:xfrm>
                <a:prstGeom prst="rect">
                  <a:avLst/>
                </a:prstGeom>
              </p:spPr>
              <p:txBody>
                <a:bodyPr wrap="none">
                  <a:spAutoFit/>
                </a:bodyPr>
                <a:lstStyle/>
                <a:p>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7</a:t>
                  </a:r>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ABC</m:t>
                          </m:r>
                          <m:r>
                            <m:rPr>
                              <m:nor/>
                            </m:rPr>
                            <a:rPr lang="en-US" altLang="zh-CN" sz="2800" b="1">
                              <a:latin typeface="Times New Roman" panose="02020603050405020304" pitchFamily="18" charset="0"/>
                              <a:cs typeface="Times New Roman" panose="02020603050405020304" pitchFamily="18" charset="0"/>
                            </a:rPr>
                            <m:t> </m:t>
                          </m:r>
                        </m:e>
                      </m:acc>
                    </m:oMath>
                  </a14:m>
                  <a:endParaRPr lang="zh-CN" altLang="en-US" sz="2800">
                    <a:latin typeface="Times New Roman" panose="020206030504050203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583C1CC3-D0DF-4856-AFA8-82EEFBBCF109}"/>
                    </a:ext>
                  </a:extLst>
                </p:cNvPr>
                <p:cNvSpPr>
                  <a:spLocks noRot="1" noChangeAspect="1" noMove="1" noResize="1" noEditPoints="1" noAdjustHandles="1" noChangeArrowheads="1" noChangeShapeType="1" noTextEdit="1"/>
                </p:cNvSpPr>
                <p:nvPr/>
              </p:nvSpPr>
              <p:spPr>
                <a:xfrm>
                  <a:off x="6660232" y="5644162"/>
                  <a:ext cx="1705916" cy="525208"/>
                </a:xfrm>
                <a:prstGeom prst="rect">
                  <a:avLst/>
                </a:prstGeom>
                <a:blipFill>
                  <a:blip r:embed="rId10"/>
                  <a:stretch>
                    <a:fillRect t="-10345" b="-31034"/>
                  </a:stretch>
                </a:blipFill>
              </p:spPr>
              <p:txBody>
                <a:bodyPr/>
                <a:lstStyle/>
                <a:p>
                  <a:r>
                    <a:rPr lang="zh-CN" altLang="en-US">
                      <a:noFill/>
                    </a:rPr>
                    <a:t> </a:t>
                  </a:r>
                </a:p>
              </p:txBody>
            </p:sp>
          </mc:Fallback>
        </mc:AlternateContent>
      </p:grpSp>
      <p:grpSp>
        <p:nvGrpSpPr>
          <p:cNvPr id="16" name="组合 15">
            <a:extLst>
              <a:ext uri="{FF2B5EF4-FFF2-40B4-BE49-F238E27FC236}">
                <a16:creationId xmlns:a16="http://schemas.microsoft.com/office/drawing/2014/main" id="{9E0F6CC5-2BA2-44DE-B94C-73E84D2FE06B}"/>
              </a:ext>
            </a:extLst>
          </p:cNvPr>
          <p:cNvGrpSpPr/>
          <p:nvPr/>
        </p:nvGrpSpPr>
        <p:grpSpPr>
          <a:xfrm>
            <a:off x="1653404" y="1454948"/>
            <a:ext cx="4298581" cy="830997"/>
            <a:chOff x="4931066" y="1214525"/>
            <a:chExt cx="3468368" cy="754542"/>
          </a:xfrm>
        </p:grpSpPr>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17C7232F-0FBF-41C7-BB80-99D2831B137C}"/>
                    </a:ext>
                  </a:extLst>
                </p:cNvPr>
                <p:cNvSpPr txBox="1"/>
                <p:nvPr/>
              </p:nvSpPr>
              <p:spPr>
                <a:xfrm>
                  <a:off x="5929519" y="1214525"/>
                  <a:ext cx="2469915" cy="754542"/>
                </a:xfrm>
                <a:prstGeom prst="rect">
                  <a:avLst/>
                </a:prstGeom>
                <a:noFill/>
              </p:spPr>
              <p:txBody>
                <a:bodyPr wrap="square" rtlCol="0">
                  <a:spAutoFit/>
                </a:bodyPr>
                <a:lstStyle/>
                <a:p>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0</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1</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2</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3</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4</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5</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6</a:t>
                  </a:r>
                  <a14:m>
                    <m:oMath xmlns:m="http://schemas.openxmlformats.org/officeDocument/2006/math">
                      <m:acc>
                        <m:accPr>
                          <m:chr m:val="̅"/>
                          <m:ctrlPr>
                            <a:rPr lang="en-US" altLang="zh-CN" sz="2400" b="1" i="1">
                              <a:latin typeface="Cambria Math" panose="02040503050406030204" pitchFamily="18" charset="0"/>
                              <a:cs typeface="Times New Roman" panose="02020603050405020304" pitchFamily="18" charset="0"/>
                            </a:rPr>
                          </m:ctrlPr>
                        </m:accPr>
                        <m:e>
                          <m:r>
                            <m:rPr>
                              <m:nor/>
                            </m:rPr>
                            <a:rPr lang="en-US" altLang="zh-CN" sz="2400" b="1">
                              <a:latin typeface="Times New Roman" panose="02020603050405020304" pitchFamily="18" charset="0"/>
                              <a:cs typeface="Times New Roman" panose="02020603050405020304" pitchFamily="18" charset="0"/>
                            </a:rPr>
                            <m:t>Y</m:t>
                          </m:r>
                        </m:e>
                      </m:acc>
                    </m:oMath>
                  </a14:m>
                  <a:r>
                    <a:rPr kumimoji="1" lang="en-US" altLang="zh-CN" sz="2400" b="1" baseline="-25000">
                      <a:latin typeface="Times New Roman" panose="02020603050405020304" pitchFamily="18" charset="0"/>
                      <a:cs typeface="Times New Roman" panose="02020603050405020304" pitchFamily="18" charset="0"/>
                    </a:rPr>
                    <a:t>7</a:t>
                  </a:r>
                  <a:endParaRPr kumimoji="1" lang="en-US" altLang="zh-CN" sz="2400" b="1">
                    <a:latin typeface="Times New Roman" panose="02020603050405020304" pitchFamily="18" charset="0"/>
                    <a:cs typeface="Times New Roman" panose="02020603050405020304" pitchFamily="18" charset="0"/>
                  </a:endParaRPr>
                </a:p>
                <a:p>
                  <a:endParaRPr lang="zh-CN" altLang="en-US" sz="2400" b="1">
                    <a:latin typeface="Times New Roman" panose="02020603050405020304" pitchFamily="18" charset="0"/>
                    <a:cs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17C7232F-0FBF-41C7-BB80-99D2831B137C}"/>
                    </a:ext>
                  </a:extLst>
                </p:cNvPr>
                <p:cNvSpPr txBox="1">
                  <a:spLocks noRot="1" noChangeAspect="1" noMove="1" noResize="1" noEditPoints="1" noAdjustHandles="1" noChangeArrowheads="1" noChangeShapeType="1" noTextEdit="1"/>
                </p:cNvSpPr>
                <p:nvPr/>
              </p:nvSpPr>
              <p:spPr>
                <a:xfrm>
                  <a:off x="5929519" y="1214525"/>
                  <a:ext cx="2469915" cy="754542"/>
                </a:xfrm>
                <a:prstGeom prst="rect">
                  <a:avLst/>
                </a:prstGeom>
                <a:blipFill>
                  <a:blip r:embed="rId11"/>
                  <a:stretch>
                    <a:fillRect l="-398" r="-2191"/>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6A19787-B95D-4322-AB65-BD894CEB0CF7}"/>
                </a:ext>
              </a:extLst>
            </p:cNvPr>
            <p:cNvSpPr txBox="1"/>
            <p:nvPr/>
          </p:nvSpPr>
          <p:spPr>
            <a:xfrm>
              <a:off x="5046637" y="1214525"/>
              <a:ext cx="784580" cy="419190"/>
            </a:xfrm>
            <a:prstGeom prst="rect">
              <a:avLst/>
            </a:prstGeom>
            <a:noFill/>
          </p:spPr>
          <p:txBody>
            <a:bodyPr wrap="none" rtlCol="0">
              <a:spAutoFit/>
            </a:bodyPr>
            <a:lstStyle/>
            <a:p>
              <a:r>
                <a:rPr lang="en-US" altLang="zh-CN" sz="2400" b="1">
                  <a:latin typeface="Times New Roman" panose="02020603050405020304" pitchFamily="18" charset="0"/>
                  <a:cs typeface="Times New Roman" panose="02020603050405020304" pitchFamily="18" charset="0"/>
                </a:rPr>
                <a:t>  ABC</a:t>
              </a:r>
              <a:endParaRPr lang="zh-CN" altLang="en-US" sz="2400" b="1">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DC8F282F-AF85-40AA-B91A-4900D6DBAF92}"/>
                </a:ext>
              </a:extLst>
            </p:cNvPr>
            <p:cNvSpPr/>
            <p:nvPr/>
          </p:nvSpPr>
          <p:spPr>
            <a:xfrm>
              <a:off x="4931066" y="1228690"/>
              <a:ext cx="3352800" cy="40011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p>
          </p:txBody>
        </p:sp>
        <p:cxnSp>
          <p:nvCxnSpPr>
            <p:cNvPr id="20" name="直接连接符 19">
              <a:extLst>
                <a:ext uri="{FF2B5EF4-FFF2-40B4-BE49-F238E27FC236}">
                  <a16:creationId xmlns:a16="http://schemas.microsoft.com/office/drawing/2014/main" id="{F722B4C5-1C58-4304-BC9B-4BE3B8811782}"/>
                </a:ext>
              </a:extLst>
            </p:cNvPr>
            <p:cNvCxnSpPr/>
            <p:nvPr/>
          </p:nvCxnSpPr>
          <p:spPr>
            <a:xfrm>
              <a:off x="5929519" y="1227094"/>
              <a:ext cx="0" cy="3985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51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a:extLst>
              <a:ext uri="{FF2B5EF4-FFF2-40B4-BE49-F238E27FC236}">
                <a16:creationId xmlns:a16="http://schemas.microsoft.com/office/drawing/2014/main" id="{FAB26EFE-10E8-41A7-AAEB-B77211E18C90}"/>
              </a:ext>
            </a:extLst>
          </p:cNvPr>
          <p:cNvGrpSpPr/>
          <p:nvPr/>
        </p:nvGrpSpPr>
        <p:grpSpPr>
          <a:xfrm>
            <a:off x="1839109" y="1484344"/>
            <a:ext cx="8649791" cy="4201203"/>
            <a:chOff x="315108" y="1484343"/>
            <a:chExt cx="8649791" cy="4201203"/>
          </a:xfrm>
        </p:grpSpPr>
        <p:grpSp>
          <p:nvGrpSpPr>
            <p:cNvPr id="2" name="Group 126">
              <a:extLst>
                <a:ext uri="{FF2B5EF4-FFF2-40B4-BE49-F238E27FC236}">
                  <a16:creationId xmlns:a16="http://schemas.microsoft.com/office/drawing/2014/main" id="{F3F56798-3AE1-404F-84AF-45FD712A4F76}"/>
                </a:ext>
              </a:extLst>
            </p:cNvPr>
            <p:cNvGrpSpPr>
              <a:grpSpLocks/>
            </p:cNvGrpSpPr>
            <p:nvPr/>
          </p:nvGrpSpPr>
          <p:grpSpPr bwMode="auto">
            <a:xfrm>
              <a:off x="315108" y="1484343"/>
              <a:ext cx="8649791" cy="4201203"/>
              <a:chOff x="336" y="2441"/>
              <a:chExt cx="4159" cy="1585"/>
            </a:xfrm>
          </p:grpSpPr>
          <p:grpSp>
            <p:nvGrpSpPr>
              <p:cNvPr id="3" name="Group 31">
                <a:extLst>
                  <a:ext uri="{FF2B5EF4-FFF2-40B4-BE49-F238E27FC236}">
                    <a16:creationId xmlns:a16="http://schemas.microsoft.com/office/drawing/2014/main" id="{AF7885E0-CD8C-4558-8EA7-0F5C387D21BE}"/>
                  </a:ext>
                </a:extLst>
              </p:cNvPr>
              <p:cNvGrpSpPr>
                <a:grpSpLocks/>
              </p:cNvGrpSpPr>
              <p:nvPr/>
            </p:nvGrpSpPr>
            <p:grpSpPr bwMode="auto">
              <a:xfrm>
                <a:off x="336" y="2441"/>
                <a:ext cx="4159" cy="1585"/>
                <a:chOff x="720" y="2585"/>
                <a:chExt cx="4159" cy="1585"/>
              </a:xfrm>
            </p:grpSpPr>
            <mc:AlternateContent xmlns:mc="http://schemas.openxmlformats.org/markup-compatibility/2006" xmlns:a14="http://schemas.microsoft.com/office/drawing/2010/main">
              <mc:Choice Requires="a14">
                <p:sp>
                  <p:nvSpPr>
                    <p:cNvPr id="15" name="Text Box 32">
                      <a:extLst>
                        <a:ext uri="{FF2B5EF4-FFF2-40B4-BE49-F238E27FC236}">
                          <a16:creationId xmlns:a16="http://schemas.microsoft.com/office/drawing/2014/main" id="{6F2920E3-6F11-4F91-884C-59417809B1D3}"/>
                        </a:ext>
                      </a:extLst>
                    </p:cNvPr>
                    <p:cNvSpPr txBox="1">
                      <a:spLocks noChangeArrowheads="1"/>
                    </p:cNvSpPr>
                    <p:nvPr/>
                  </p:nvSpPr>
                  <p:spPr bwMode="auto">
                    <a:xfrm>
                      <a:off x="768" y="2585"/>
                      <a:ext cx="3792" cy="197"/>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spcBef>
                          <a:spcPct val="50000"/>
                        </a:spcBef>
                      </a:pP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0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1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Cambria Math" panose="02040503050406030204" pitchFamily="18" charset="0"/>
                                  <a:cs typeface="Times New Roman" panose="02020603050405020304" pitchFamily="18" charset="0"/>
                                </a:rPr>
                                <m:t> </m:t>
                              </m:r>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2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3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4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5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6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7</a:t>
                      </a:r>
                    </a:p>
                  </p:txBody>
                </p:sp>
              </mc:Choice>
              <mc:Fallback xmlns="">
                <p:sp>
                  <p:nvSpPr>
                    <p:cNvPr id="15" name="Text Box 32">
                      <a:extLst>
                        <a:ext uri="{FF2B5EF4-FFF2-40B4-BE49-F238E27FC236}">
                          <a16:creationId xmlns:a16="http://schemas.microsoft.com/office/drawing/2014/main" id="{6F2920E3-6F11-4F91-884C-59417809B1D3}"/>
                        </a:ext>
                      </a:extLst>
                    </p:cNvPr>
                    <p:cNvSpPr txBox="1">
                      <a:spLocks noRot="1" noChangeAspect="1" noMove="1" noResize="1" noEditPoints="1" noAdjustHandles="1" noChangeArrowheads="1" noChangeShapeType="1" noTextEdit="1"/>
                    </p:cNvSpPr>
                    <p:nvPr/>
                  </p:nvSpPr>
                  <p:spPr bwMode="auto">
                    <a:xfrm>
                      <a:off x="768" y="2585"/>
                      <a:ext cx="3792" cy="197"/>
                    </a:xfrm>
                    <a:prstGeom prst="rect">
                      <a:avLst/>
                    </a:prstGeom>
                    <a:blipFill>
                      <a:blip r:embed="rId2"/>
                      <a:stretch>
                        <a:fillRect b="-3023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6" name="Group 33">
                  <a:extLst>
                    <a:ext uri="{FF2B5EF4-FFF2-40B4-BE49-F238E27FC236}">
                      <a16:creationId xmlns:a16="http://schemas.microsoft.com/office/drawing/2014/main" id="{3E23DA73-6B94-4006-B330-1716EBD2A250}"/>
                    </a:ext>
                  </a:extLst>
                </p:cNvPr>
                <p:cNvGrpSpPr>
                  <a:grpSpLocks/>
                </p:cNvGrpSpPr>
                <p:nvPr/>
              </p:nvGrpSpPr>
              <p:grpSpPr bwMode="auto">
                <a:xfrm>
                  <a:off x="720" y="2779"/>
                  <a:ext cx="4032" cy="1391"/>
                  <a:chOff x="2625" y="10072"/>
                  <a:chExt cx="5260" cy="1920"/>
                </a:xfrm>
              </p:grpSpPr>
              <p:grpSp>
                <p:nvGrpSpPr>
                  <p:cNvPr id="20" name="Group 34">
                    <a:extLst>
                      <a:ext uri="{FF2B5EF4-FFF2-40B4-BE49-F238E27FC236}">
                        <a16:creationId xmlns:a16="http://schemas.microsoft.com/office/drawing/2014/main" id="{C545D8AF-43A0-434F-954A-42A7AAE09E56}"/>
                      </a:ext>
                    </a:extLst>
                  </p:cNvPr>
                  <p:cNvGrpSpPr>
                    <a:grpSpLocks/>
                  </p:cNvGrpSpPr>
                  <p:nvPr/>
                </p:nvGrpSpPr>
                <p:grpSpPr bwMode="auto">
                  <a:xfrm>
                    <a:off x="2645" y="10571"/>
                    <a:ext cx="5240" cy="1380"/>
                    <a:chOff x="2945" y="11012"/>
                    <a:chExt cx="5020" cy="1700"/>
                  </a:xfrm>
                </p:grpSpPr>
                <p:grpSp>
                  <p:nvGrpSpPr>
                    <p:cNvPr id="78" name="Group 35">
                      <a:extLst>
                        <a:ext uri="{FF2B5EF4-FFF2-40B4-BE49-F238E27FC236}">
                          <a16:creationId xmlns:a16="http://schemas.microsoft.com/office/drawing/2014/main" id="{362FC005-19AE-435C-83AE-BBD8E6D4EDCE}"/>
                        </a:ext>
                      </a:extLst>
                    </p:cNvPr>
                    <p:cNvGrpSpPr>
                      <a:grpSpLocks/>
                    </p:cNvGrpSpPr>
                    <p:nvPr/>
                  </p:nvGrpSpPr>
                  <p:grpSpPr bwMode="auto">
                    <a:xfrm>
                      <a:off x="2945" y="12232"/>
                      <a:ext cx="4980" cy="480"/>
                      <a:chOff x="2945" y="12232"/>
                      <a:chExt cx="4980" cy="480"/>
                    </a:xfrm>
                  </p:grpSpPr>
                  <p:sp>
                    <p:nvSpPr>
                      <p:cNvPr id="91" name="Line 36">
                        <a:extLst>
                          <a:ext uri="{FF2B5EF4-FFF2-40B4-BE49-F238E27FC236}">
                            <a16:creationId xmlns:a16="http://schemas.microsoft.com/office/drawing/2014/main" id="{E007DF51-CF90-4290-8E91-623C63004719}"/>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2" name="Line 37">
                        <a:extLst>
                          <a:ext uri="{FF2B5EF4-FFF2-40B4-BE49-F238E27FC236}">
                            <a16:creationId xmlns:a16="http://schemas.microsoft.com/office/drawing/2014/main" id="{46DD82E5-FBE7-4B61-B875-485B2E54E4D1}"/>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3" name="Line 38">
                        <a:extLst>
                          <a:ext uri="{FF2B5EF4-FFF2-40B4-BE49-F238E27FC236}">
                            <a16:creationId xmlns:a16="http://schemas.microsoft.com/office/drawing/2014/main" id="{31042379-5680-44A2-9482-5D0BE7F42C40}"/>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4" name="Rectangle 39">
                        <a:extLst>
                          <a:ext uri="{FF2B5EF4-FFF2-40B4-BE49-F238E27FC236}">
                            <a16:creationId xmlns:a16="http://schemas.microsoft.com/office/drawing/2014/main" id="{CDB0784F-D929-47E9-A002-17755D3953EB}"/>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5" name="Oval 40">
                        <a:extLst>
                          <a:ext uri="{FF2B5EF4-FFF2-40B4-BE49-F238E27FC236}">
                            <a16:creationId xmlns:a16="http://schemas.microsoft.com/office/drawing/2014/main" id="{F04A4C1E-0E56-4E76-A2B8-05104C4D34CB}"/>
                          </a:ext>
                        </a:extLst>
                      </p:cNvPr>
                      <p:cNvSpPr>
                        <a:spLocks noChangeArrowheads="1"/>
                      </p:cNvSpPr>
                      <p:nvPr/>
                    </p:nvSpPr>
                    <p:spPr bwMode="auto">
                      <a:xfrm>
                        <a:off x="7305" y="12374"/>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79" name="Group 41">
                      <a:extLst>
                        <a:ext uri="{FF2B5EF4-FFF2-40B4-BE49-F238E27FC236}">
                          <a16:creationId xmlns:a16="http://schemas.microsoft.com/office/drawing/2014/main" id="{CA265C69-AC52-480E-A1D6-4592D97B3895}"/>
                        </a:ext>
                      </a:extLst>
                    </p:cNvPr>
                    <p:cNvGrpSpPr>
                      <a:grpSpLocks/>
                    </p:cNvGrpSpPr>
                    <p:nvPr/>
                  </p:nvGrpSpPr>
                  <p:grpSpPr bwMode="auto">
                    <a:xfrm>
                      <a:off x="2985" y="11012"/>
                      <a:ext cx="4980" cy="480"/>
                      <a:chOff x="2945" y="12232"/>
                      <a:chExt cx="4980" cy="480"/>
                    </a:xfrm>
                  </p:grpSpPr>
                  <p:sp>
                    <p:nvSpPr>
                      <p:cNvPr id="86" name="Line 42">
                        <a:extLst>
                          <a:ext uri="{FF2B5EF4-FFF2-40B4-BE49-F238E27FC236}">
                            <a16:creationId xmlns:a16="http://schemas.microsoft.com/office/drawing/2014/main" id="{325D9392-9CC5-4013-8A1F-E7CF197958C2}"/>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7" name="Line 43">
                        <a:extLst>
                          <a:ext uri="{FF2B5EF4-FFF2-40B4-BE49-F238E27FC236}">
                            <a16:creationId xmlns:a16="http://schemas.microsoft.com/office/drawing/2014/main" id="{0240B043-13B4-4779-BBF0-031022E25131}"/>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8" name="Line 44">
                        <a:extLst>
                          <a:ext uri="{FF2B5EF4-FFF2-40B4-BE49-F238E27FC236}">
                            <a16:creationId xmlns:a16="http://schemas.microsoft.com/office/drawing/2014/main" id="{365909FF-5A5B-4AA0-9AAA-FCD7C591EAAB}"/>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9" name="Rectangle 45">
                        <a:extLst>
                          <a:ext uri="{FF2B5EF4-FFF2-40B4-BE49-F238E27FC236}">
                            <a16:creationId xmlns:a16="http://schemas.microsoft.com/office/drawing/2014/main" id="{6EA1C742-8A6A-4E8A-8B61-C88F7E4ACDB4}"/>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0" name="Oval 46">
                        <a:extLst>
                          <a:ext uri="{FF2B5EF4-FFF2-40B4-BE49-F238E27FC236}">
                            <a16:creationId xmlns:a16="http://schemas.microsoft.com/office/drawing/2014/main" id="{44E0DA91-5A7A-4B96-9376-D555F7655381}"/>
                          </a:ext>
                        </a:extLst>
                      </p:cNvPr>
                      <p:cNvSpPr>
                        <a:spLocks noChangeArrowheads="1"/>
                      </p:cNvSpPr>
                      <p:nvPr/>
                    </p:nvSpPr>
                    <p:spPr bwMode="auto">
                      <a:xfrm>
                        <a:off x="7311" y="12368"/>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80" name="Group 47">
                      <a:extLst>
                        <a:ext uri="{FF2B5EF4-FFF2-40B4-BE49-F238E27FC236}">
                          <a16:creationId xmlns:a16="http://schemas.microsoft.com/office/drawing/2014/main" id="{3B211BA4-2373-4353-8450-3DA929524878}"/>
                        </a:ext>
                      </a:extLst>
                    </p:cNvPr>
                    <p:cNvGrpSpPr>
                      <a:grpSpLocks/>
                    </p:cNvGrpSpPr>
                    <p:nvPr/>
                  </p:nvGrpSpPr>
                  <p:grpSpPr bwMode="auto">
                    <a:xfrm>
                      <a:off x="2965" y="11612"/>
                      <a:ext cx="4980" cy="480"/>
                      <a:chOff x="2945" y="12232"/>
                      <a:chExt cx="4980" cy="480"/>
                    </a:xfrm>
                  </p:grpSpPr>
                  <p:sp>
                    <p:nvSpPr>
                      <p:cNvPr id="81" name="Line 48">
                        <a:extLst>
                          <a:ext uri="{FF2B5EF4-FFF2-40B4-BE49-F238E27FC236}">
                            <a16:creationId xmlns:a16="http://schemas.microsoft.com/office/drawing/2014/main" id="{F1BA9A1E-418E-4103-8B2E-14480AD064F1}"/>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2" name="Line 49">
                        <a:extLst>
                          <a:ext uri="{FF2B5EF4-FFF2-40B4-BE49-F238E27FC236}">
                            <a16:creationId xmlns:a16="http://schemas.microsoft.com/office/drawing/2014/main" id="{9E5F191B-9FE8-4387-9DC7-5E8E3A0E2F37}"/>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3" name="Line 50">
                        <a:extLst>
                          <a:ext uri="{FF2B5EF4-FFF2-40B4-BE49-F238E27FC236}">
                            <a16:creationId xmlns:a16="http://schemas.microsoft.com/office/drawing/2014/main" id="{A86B15C4-0A13-43BA-BCEE-F565AF4EA437}"/>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4" name="Rectangle 51">
                        <a:extLst>
                          <a:ext uri="{FF2B5EF4-FFF2-40B4-BE49-F238E27FC236}">
                            <a16:creationId xmlns:a16="http://schemas.microsoft.com/office/drawing/2014/main" id="{34FBC22D-25EB-4B1E-A678-7ED42E268D04}"/>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5" name="Oval 52">
                        <a:extLst>
                          <a:ext uri="{FF2B5EF4-FFF2-40B4-BE49-F238E27FC236}">
                            <a16:creationId xmlns:a16="http://schemas.microsoft.com/office/drawing/2014/main" id="{CB574414-630D-4504-A626-88C1FD7A0DC4}"/>
                          </a:ext>
                        </a:extLst>
                      </p:cNvPr>
                      <p:cNvSpPr>
                        <a:spLocks noChangeArrowheads="1"/>
                      </p:cNvSpPr>
                      <p:nvPr/>
                    </p:nvSpPr>
                    <p:spPr bwMode="auto">
                      <a:xfrm>
                        <a:off x="7307" y="12364"/>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sp>
                <p:nvSpPr>
                  <p:cNvPr id="21" name="Line 53">
                    <a:extLst>
                      <a:ext uri="{FF2B5EF4-FFF2-40B4-BE49-F238E27FC236}">
                        <a16:creationId xmlns:a16="http://schemas.microsoft.com/office/drawing/2014/main" id="{CDE1F289-3B11-45D1-B5CF-FD3E9A679AD2}"/>
                      </a:ext>
                    </a:extLst>
                  </p:cNvPr>
                  <p:cNvSpPr>
                    <a:spLocks noChangeShapeType="1"/>
                  </p:cNvSpPr>
                  <p:nvPr/>
                </p:nvSpPr>
                <p:spPr bwMode="auto">
                  <a:xfrm>
                    <a:off x="274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2" name="Line 54">
                    <a:extLst>
                      <a:ext uri="{FF2B5EF4-FFF2-40B4-BE49-F238E27FC236}">
                        <a16:creationId xmlns:a16="http://schemas.microsoft.com/office/drawing/2014/main" id="{F740DE77-E18D-4C98-A2EF-C679757587F7}"/>
                      </a:ext>
                    </a:extLst>
                  </p:cNvPr>
                  <p:cNvSpPr>
                    <a:spLocks noChangeShapeType="1"/>
                  </p:cNvSpPr>
                  <p:nvPr/>
                </p:nvSpPr>
                <p:spPr bwMode="auto">
                  <a:xfrm>
                    <a:off x="2885" y="1007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3" name="Line 55">
                    <a:extLst>
                      <a:ext uri="{FF2B5EF4-FFF2-40B4-BE49-F238E27FC236}">
                        <a16:creationId xmlns:a16="http://schemas.microsoft.com/office/drawing/2014/main" id="{BD506B74-0A76-48ED-AE74-83AF31A44B15}"/>
                      </a:ext>
                    </a:extLst>
                  </p:cNvPr>
                  <p:cNvSpPr>
                    <a:spLocks noChangeShapeType="1"/>
                  </p:cNvSpPr>
                  <p:nvPr/>
                </p:nvSpPr>
                <p:spPr bwMode="auto">
                  <a:xfrm>
                    <a:off x="3051" y="10482"/>
                    <a:ext cx="0" cy="2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4" name="Line 56">
                    <a:extLst>
                      <a:ext uri="{FF2B5EF4-FFF2-40B4-BE49-F238E27FC236}">
                        <a16:creationId xmlns:a16="http://schemas.microsoft.com/office/drawing/2014/main" id="{05DE6C2E-4A57-4A53-BA12-91845C9371A9}"/>
                      </a:ext>
                    </a:extLst>
                  </p:cNvPr>
                  <p:cNvSpPr>
                    <a:spLocks noChangeShapeType="1"/>
                  </p:cNvSpPr>
                  <p:nvPr/>
                </p:nvSpPr>
                <p:spPr bwMode="auto">
                  <a:xfrm>
                    <a:off x="3465" y="10092"/>
                    <a:ext cx="0" cy="11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5" name="Line 57">
                    <a:extLst>
                      <a:ext uri="{FF2B5EF4-FFF2-40B4-BE49-F238E27FC236}">
                        <a16:creationId xmlns:a16="http://schemas.microsoft.com/office/drawing/2014/main" id="{69581FC6-0294-4E14-BAC3-09B6832A1DEF}"/>
                      </a:ext>
                    </a:extLst>
                  </p:cNvPr>
                  <p:cNvSpPr>
                    <a:spLocks noChangeShapeType="1"/>
                  </p:cNvSpPr>
                  <p:nvPr/>
                </p:nvSpPr>
                <p:spPr bwMode="auto">
                  <a:xfrm>
                    <a:off x="332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6" name="Line 58">
                    <a:extLst>
                      <a:ext uri="{FF2B5EF4-FFF2-40B4-BE49-F238E27FC236}">
                        <a16:creationId xmlns:a16="http://schemas.microsoft.com/office/drawing/2014/main" id="{8A190D96-4B77-4F92-900D-0169C00D029E}"/>
                      </a:ext>
                    </a:extLst>
                  </p:cNvPr>
                  <p:cNvSpPr>
                    <a:spLocks noChangeShapeType="1"/>
                  </p:cNvSpPr>
                  <p:nvPr/>
                </p:nvSpPr>
                <p:spPr bwMode="auto">
                  <a:xfrm>
                    <a:off x="3605" y="10472"/>
                    <a:ext cx="0" cy="24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7" name="Line 59">
                    <a:extLst>
                      <a:ext uri="{FF2B5EF4-FFF2-40B4-BE49-F238E27FC236}">
                        <a16:creationId xmlns:a16="http://schemas.microsoft.com/office/drawing/2014/main" id="{A89F9AEB-8454-459A-A64E-D53A8BA6F1D7}"/>
                      </a:ext>
                    </a:extLst>
                  </p:cNvPr>
                  <p:cNvSpPr>
                    <a:spLocks noChangeShapeType="1"/>
                  </p:cNvSpPr>
                  <p:nvPr/>
                </p:nvSpPr>
                <p:spPr bwMode="auto">
                  <a:xfrm>
                    <a:off x="4025" y="1007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8" name="Line 60">
                    <a:extLst>
                      <a:ext uri="{FF2B5EF4-FFF2-40B4-BE49-F238E27FC236}">
                        <a16:creationId xmlns:a16="http://schemas.microsoft.com/office/drawing/2014/main" id="{CD88895B-63FB-4C77-838E-01F114547C17}"/>
                      </a:ext>
                    </a:extLst>
                  </p:cNvPr>
                  <p:cNvSpPr>
                    <a:spLocks noChangeShapeType="1"/>
                  </p:cNvSpPr>
                  <p:nvPr/>
                </p:nvSpPr>
                <p:spPr bwMode="auto">
                  <a:xfrm>
                    <a:off x="38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29" name="Line 61">
                    <a:extLst>
                      <a:ext uri="{FF2B5EF4-FFF2-40B4-BE49-F238E27FC236}">
                        <a16:creationId xmlns:a16="http://schemas.microsoft.com/office/drawing/2014/main" id="{04C3C6A8-8F91-4D0B-9E36-3173FD7CFDAE}"/>
                      </a:ext>
                    </a:extLst>
                  </p:cNvPr>
                  <p:cNvSpPr>
                    <a:spLocks noChangeShapeType="1"/>
                  </p:cNvSpPr>
                  <p:nvPr/>
                </p:nvSpPr>
                <p:spPr bwMode="auto">
                  <a:xfrm>
                    <a:off x="4165" y="1045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0" name="Line 62">
                    <a:extLst>
                      <a:ext uri="{FF2B5EF4-FFF2-40B4-BE49-F238E27FC236}">
                        <a16:creationId xmlns:a16="http://schemas.microsoft.com/office/drawing/2014/main" id="{6640E642-0941-4D9E-9902-F561FB39A2BF}"/>
                      </a:ext>
                    </a:extLst>
                  </p:cNvPr>
                  <p:cNvSpPr>
                    <a:spLocks noChangeShapeType="1"/>
                  </p:cNvSpPr>
                  <p:nvPr/>
                </p:nvSpPr>
                <p:spPr bwMode="auto">
                  <a:xfrm>
                    <a:off x="4645" y="1009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1" name="Line 63">
                    <a:extLst>
                      <a:ext uri="{FF2B5EF4-FFF2-40B4-BE49-F238E27FC236}">
                        <a16:creationId xmlns:a16="http://schemas.microsoft.com/office/drawing/2014/main" id="{E49B80D3-4F94-4661-A6F7-D6C056872EA1}"/>
                      </a:ext>
                    </a:extLst>
                  </p:cNvPr>
                  <p:cNvSpPr>
                    <a:spLocks noChangeShapeType="1"/>
                  </p:cNvSpPr>
                  <p:nvPr/>
                </p:nvSpPr>
                <p:spPr bwMode="auto">
                  <a:xfrm>
                    <a:off x="4505" y="1047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2" name="Line 64">
                    <a:extLst>
                      <a:ext uri="{FF2B5EF4-FFF2-40B4-BE49-F238E27FC236}">
                        <a16:creationId xmlns:a16="http://schemas.microsoft.com/office/drawing/2014/main" id="{8DF0215B-4740-42A2-82E4-C91A5567E574}"/>
                      </a:ext>
                    </a:extLst>
                  </p:cNvPr>
                  <p:cNvSpPr>
                    <a:spLocks noChangeShapeType="1"/>
                  </p:cNvSpPr>
                  <p:nvPr/>
                </p:nvSpPr>
                <p:spPr bwMode="auto">
                  <a:xfrm>
                    <a:off x="4791" y="10483"/>
                    <a:ext cx="0" cy="2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3" name="Line 65">
                    <a:extLst>
                      <a:ext uri="{FF2B5EF4-FFF2-40B4-BE49-F238E27FC236}">
                        <a16:creationId xmlns:a16="http://schemas.microsoft.com/office/drawing/2014/main" id="{73AFEC40-BE46-45F9-A9D6-B6AEDB10B96D}"/>
                      </a:ext>
                    </a:extLst>
                  </p:cNvPr>
                  <p:cNvSpPr>
                    <a:spLocks noChangeShapeType="1"/>
                  </p:cNvSpPr>
                  <p:nvPr/>
                </p:nvSpPr>
                <p:spPr bwMode="auto">
                  <a:xfrm>
                    <a:off x="5205" y="1009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4" name="Line 66">
                    <a:extLst>
                      <a:ext uri="{FF2B5EF4-FFF2-40B4-BE49-F238E27FC236}">
                        <a16:creationId xmlns:a16="http://schemas.microsoft.com/office/drawing/2014/main" id="{B7A2BFCB-C7AA-42E1-93F2-A99F1C055398}"/>
                      </a:ext>
                    </a:extLst>
                  </p:cNvPr>
                  <p:cNvSpPr>
                    <a:spLocks noChangeShapeType="1"/>
                  </p:cNvSpPr>
                  <p:nvPr/>
                </p:nvSpPr>
                <p:spPr bwMode="auto">
                  <a:xfrm>
                    <a:off x="50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5" name="Line 67">
                    <a:extLst>
                      <a:ext uri="{FF2B5EF4-FFF2-40B4-BE49-F238E27FC236}">
                        <a16:creationId xmlns:a16="http://schemas.microsoft.com/office/drawing/2014/main" id="{3D450F65-A3C6-4EC8-ACBB-5BF1A6D054B5}"/>
                      </a:ext>
                    </a:extLst>
                  </p:cNvPr>
                  <p:cNvSpPr>
                    <a:spLocks noChangeShapeType="1"/>
                  </p:cNvSpPr>
                  <p:nvPr/>
                </p:nvSpPr>
                <p:spPr bwMode="auto">
                  <a:xfrm>
                    <a:off x="5345" y="1047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6" name="Line 68">
                    <a:extLst>
                      <a:ext uri="{FF2B5EF4-FFF2-40B4-BE49-F238E27FC236}">
                        <a16:creationId xmlns:a16="http://schemas.microsoft.com/office/drawing/2014/main" id="{6BFB5FBF-7C5D-4DA1-AFFD-FE214A0704D9}"/>
                      </a:ext>
                    </a:extLst>
                  </p:cNvPr>
                  <p:cNvSpPr>
                    <a:spLocks noChangeShapeType="1"/>
                  </p:cNvSpPr>
                  <p:nvPr/>
                </p:nvSpPr>
                <p:spPr bwMode="auto">
                  <a:xfrm>
                    <a:off x="5785" y="10112"/>
                    <a:ext cx="0" cy="10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7" name="Line 69">
                    <a:extLst>
                      <a:ext uri="{FF2B5EF4-FFF2-40B4-BE49-F238E27FC236}">
                        <a16:creationId xmlns:a16="http://schemas.microsoft.com/office/drawing/2014/main" id="{9AD5188D-64ED-40C7-8BBF-D4C13C57F7CC}"/>
                      </a:ext>
                    </a:extLst>
                  </p:cNvPr>
                  <p:cNvSpPr>
                    <a:spLocks noChangeShapeType="1"/>
                  </p:cNvSpPr>
                  <p:nvPr/>
                </p:nvSpPr>
                <p:spPr bwMode="auto">
                  <a:xfrm>
                    <a:off x="564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8" name="Line 70">
                    <a:extLst>
                      <a:ext uri="{FF2B5EF4-FFF2-40B4-BE49-F238E27FC236}">
                        <a16:creationId xmlns:a16="http://schemas.microsoft.com/office/drawing/2014/main" id="{4C15FFE5-8F04-4895-BE4C-802FE5DA1C7B}"/>
                      </a:ext>
                    </a:extLst>
                  </p:cNvPr>
                  <p:cNvSpPr>
                    <a:spLocks noChangeShapeType="1"/>
                  </p:cNvSpPr>
                  <p:nvPr/>
                </p:nvSpPr>
                <p:spPr bwMode="auto">
                  <a:xfrm>
                    <a:off x="5925" y="1045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9" name="Line 71">
                    <a:extLst>
                      <a:ext uri="{FF2B5EF4-FFF2-40B4-BE49-F238E27FC236}">
                        <a16:creationId xmlns:a16="http://schemas.microsoft.com/office/drawing/2014/main" id="{A324D9D9-66B3-4ADA-BF29-CB1707F2CAB0}"/>
                      </a:ext>
                    </a:extLst>
                  </p:cNvPr>
                  <p:cNvSpPr>
                    <a:spLocks noChangeShapeType="1"/>
                  </p:cNvSpPr>
                  <p:nvPr/>
                </p:nvSpPr>
                <p:spPr bwMode="auto">
                  <a:xfrm>
                    <a:off x="6325" y="10112"/>
                    <a:ext cx="0" cy="13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0" name="Line 72">
                    <a:extLst>
                      <a:ext uri="{FF2B5EF4-FFF2-40B4-BE49-F238E27FC236}">
                        <a16:creationId xmlns:a16="http://schemas.microsoft.com/office/drawing/2014/main" id="{9F26AB15-9CDA-42CE-B1F6-E841BCA333DB}"/>
                      </a:ext>
                    </a:extLst>
                  </p:cNvPr>
                  <p:cNvSpPr>
                    <a:spLocks noChangeShapeType="1"/>
                  </p:cNvSpPr>
                  <p:nvPr/>
                </p:nvSpPr>
                <p:spPr bwMode="auto">
                  <a:xfrm>
                    <a:off x="61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1" name="Line 73">
                    <a:extLst>
                      <a:ext uri="{FF2B5EF4-FFF2-40B4-BE49-F238E27FC236}">
                        <a16:creationId xmlns:a16="http://schemas.microsoft.com/office/drawing/2014/main" id="{0D1F0BCB-84CC-49AE-9B57-D31D345477EA}"/>
                      </a:ext>
                    </a:extLst>
                  </p:cNvPr>
                  <p:cNvSpPr>
                    <a:spLocks noChangeShapeType="1"/>
                  </p:cNvSpPr>
                  <p:nvPr/>
                </p:nvSpPr>
                <p:spPr bwMode="auto">
                  <a:xfrm>
                    <a:off x="6485" y="10492"/>
                    <a:ext cx="0"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2" name="Line 74">
                    <a:extLst>
                      <a:ext uri="{FF2B5EF4-FFF2-40B4-BE49-F238E27FC236}">
                        <a16:creationId xmlns:a16="http://schemas.microsoft.com/office/drawing/2014/main" id="{5D359DF5-8B36-4744-99AF-8A41B5889E61}"/>
                      </a:ext>
                    </a:extLst>
                  </p:cNvPr>
                  <p:cNvSpPr>
                    <a:spLocks noChangeShapeType="1"/>
                  </p:cNvSpPr>
                  <p:nvPr/>
                </p:nvSpPr>
                <p:spPr bwMode="auto">
                  <a:xfrm>
                    <a:off x="6925" y="10120"/>
                    <a:ext cx="0" cy="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3" name="Line 75">
                    <a:extLst>
                      <a:ext uri="{FF2B5EF4-FFF2-40B4-BE49-F238E27FC236}">
                        <a16:creationId xmlns:a16="http://schemas.microsoft.com/office/drawing/2014/main" id="{0EE1920E-C8FD-4D61-BB55-F97E37ECCD63}"/>
                      </a:ext>
                    </a:extLst>
                  </p:cNvPr>
                  <p:cNvSpPr>
                    <a:spLocks noChangeShapeType="1"/>
                  </p:cNvSpPr>
                  <p:nvPr/>
                </p:nvSpPr>
                <p:spPr bwMode="auto">
                  <a:xfrm>
                    <a:off x="6805" y="1049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4" name="Line 76">
                    <a:extLst>
                      <a:ext uri="{FF2B5EF4-FFF2-40B4-BE49-F238E27FC236}">
                        <a16:creationId xmlns:a16="http://schemas.microsoft.com/office/drawing/2014/main" id="{3FD34BB3-14B9-428D-9BDA-C01B6DE0B362}"/>
                      </a:ext>
                    </a:extLst>
                  </p:cNvPr>
                  <p:cNvSpPr>
                    <a:spLocks noChangeShapeType="1"/>
                  </p:cNvSpPr>
                  <p:nvPr/>
                </p:nvSpPr>
                <p:spPr bwMode="auto">
                  <a:xfrm>
                    <a:off x="7065" y="10492"/>
                    <a:ext cx="0" cy="4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nvGrpSpPr>
                  <p:cNvPr id="45" name="Group 77">
                    <a:extLst>
                      <a:ext uri="{FF2B5EF4-FFF2-40B4-BE49-F238E27FC236}">
                        <a16:creationId xmlns:a16="http://schemas.microsoft.com/office/drawing/2014/main" id="{EF58CF1C-2E2E-4F9F-9B41-9E025B03CD00}"/>
                      </a:ext>
                    </a:extLst>
                  </p:cNvPr>
                  <p:cNvGrpSpPr>
                    <a:grpSpLocks/>
                  </p:cNvGrpSpPr>
                  <p:nvPr/>
                </p:nvGrpSpPr>
                <p:grpSpPr bwMode="auto">
                  <a:xfrm>
                    <a:off x="2625" y="10232"/>
                    <a:ext cx="4594" cy="247"/>
                    <a:chOff x="2625" y="10232"/>
                    <a:chExt cx="4594" cy="247"/>
                  </a:xfrm>
                </p:grpSpPr>
                <p:sp>
                  <p:nvSpPr>
                    <p:cNvPr id="70" name="Rectangle 78">
                      <a:extLst>
                        <a:ext uri="{FF2B5EF4-FFF2-40B4-BE49-F238E27FC236}">
                          <a16:creationId xmlns:a16="http://schemas.microsoft.com/office/drawing/2014/main" id="{6C24E138-292D-4C2E-B8F3-4637B96DA2C1}"/>
                        </a:ext>
                      </a:extLst>
                    </p:cNvPr>
                    <p:cNvSpPr>
                      <a:spLocks noChangeArrowheads="1"/>
                    </p:cNvSpPr>
                    <p:nvPr/>
                  </p:nvSpPr>
                  <p:spPr bwMode="auto">
                    <a:xfrm>
                      <a:off x="32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1" name="Rectangle 79">
                      <a:extLst>
                        <a:ext uri="{FF2B5EF4-FFF2-40B4-BE49-F238E27FC236}">
                          <a16:creationId xmlns:a16="http://schemas.microsoft.com/office/drawing/2014/main" id="{8D1F5410-5CBD-4A8F-881F-6EA610C258AF}"/>
                        </a:ext>
                      </a:extLst>
                    </p:cNvPr>
                    <p:cNvSpPr>
                      <a:spLocks noChangeArrowheads="1"/>
                    </p:cNvSpPr>
                    <p:nvPr/>
                  </p:nvSpPr>
                  <p:spPr bwMode="auto">
                    <a:xfrm>
                      <a:off x="44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2" name="Rectangle 80">
                      <a:extLst>
                        <a:ext uri="{FF2B5EF4-FFF2-40B4-BE49-F238E27FC236}">
                          <a16:creationId xmlns:a16="http://schemas.microsoft.com/office/drawing/2014/main" id="{9CA57A82-B22A-4785-86EA-C81A9F2D3344}"/>
                        </a:ext>
                      </a:extLst>
                    </p:cNvPr>
                    <p:cNvSpPr>
                      <a:spLocks noChangeArrowheads="1"/>
                    </p:cNvSpPr>
                    <p:nvPr/>
                  </p:nvSpPr>
                  <p:spPr bwMode="auto">
                    <a:xfrm>
                      <a:off x="496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3" name="Rectangle 81">
                      <a:extLst>
                        <a:ext uri="{FF2B5EF4-FFF2-40B4-BE49-F238E27FC236}">
                          <a16:creationId xmlns:a16="http://schemas.microsoft.com/office/drawing/2014/main" id="{DCDF3A86-2D65-4CA9-9650-B1D434993E92}"/>
                        </a:ext>
                      </a:extLst>
                    </p:cNvPr>
                    <p:cNvSpPr>
                      <a:spLocks noChangeArrowheads="1"/>
                    </p:cNvSpPr>
                    <p:nvPr/>
                  </p:nvSpPr>
                  <p:spPr bwMode="auto">
                    <a:xfrm>
                      <a:off x="554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4" name="Rectangle 82">
                      <a:extLst>
                        <a:ext uri="{FF2B5EF4-FFF2-40B4-BE49-F238E27FC236}">
                          <a16:creationId xmlns:a16="http://schemas.microsoft.com/office/drawing/2014/main" id="{1D66580A-7749-4C64-B1E9-C3DD52F70558}"/>
                        </a:ext>
                      </a:extLst>
                    </p:cNvPr>
                    <p:cNvSpPr>
                      <a:spLocks noChangeArrowheads="1"/>
                    </p:cNvSpPr>
                    <p:nvPr/>
                  </p:nvSpPr>
                  <p:spPr bwMode="auto">
                    <a:xfrm>
                      <a:off x="61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5" name="Rectangle 83">
                      <a:extLst>
                        <a:ext uri="{FF2B5EF4-FFF2-40B4-BE49-F238E27FC236}">
                          <a16:creationId xmlns:a16="http://schemas.microsoft.com/office/drawing/2014/main" id="{0041D3AC-11DF-4BA3-83C6-3D11D820512B}"/>
                        </a:ext>
                      </a:extLst>
                    </p:cNvPr>
                    <p:cNvSpPr>
                      <a:spLocks noChangeArrowheads="1"/>
                    </p:cNvSpPr>
                    <p:nvPr/>
                  </p:nvSpPr>
                  <p:spPr bwMode="auto">
                    <a:xfrm>
                      <a:off x="26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6" name="Rectangle 84">
                      <a:extLst>
                        <a:ext uri="{FF2B5EF4-FFF2-40B4-BE49-F238E27FC236}">
                          <a16:creationId xmlns:a16="http://schemas.microsoft.com/office/drawing/2014/main" id="{0BC22A60-5501-46DE-B892-39B50C9D8BC9}"/>
                        </a:ext>
                      </a:extLst>
                    </p:cNvPr>
                    <p:cNvSpPr>
                      <a:spLocks noChangeArrowheads="1"/>
                    </p:cNvSpPr>
                    <p:nvPr/>
                  </p:nvSpPr>
                  <p:spPr bwMode="auto">
                    <a:xfrm>
                      <a:off x="6685" y="10235"/>
                      <a:ext cx="534" cy="24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7" name="Rectangle 85">
                      <a:extLst>
                        <a:ext uri="{FF2B5EF4-FFF2-40B4-BE49-F238E27FC236}">
                          <a16:creationId xmlns:a16="http://schemas.microsoft.com/office/drawing/2014/main" id="{4105C9BB-69EA-4201-90B9-3F174FD5DFAD}"/>
                        </a:ext>
                      </a:extLst>
                    </p:cNvPr>
                    <p:cNvSpPr>
                      <a:spLocks noChangeArrowheads="1"/>
                    </p:cNvSpPr>
                    <p:nvPr/>
                  </p:nvSpPr>
                  <p:spPr bwMode="auto">
                    <a:xfrm>
                      <a:off x="38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46" name="Oval 86">
                    <a:extLst>
                      <a:ext uri="{FF2B5EF4-FFF2-40B4-BE49-F238E27FC236}">
                        <a16:creationId xmlns:a16="http://schemas.microsoft.com/office/drawing/2014/main" id="{A92E94CA-ADF9-4296-B853-240C4CF1C58E}"/>
                      </a:ext>
                    </a:extLst>
                  </p:cNvPr>
                  <p:cNvSpPr>
                    <a:spLocks noChangeArrowheads="1"/>
                  </p:cNvSpPr>
                  <p:nvPr/>
                </p:nvSpPr>
                <p:spPr bwMode="auto">
                  <a:xfrm>
                    <a:off x="302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7" name="Oval 87">
                    <a:extLst>
                      <a:ext uri="{FF2B5EF4-FFF2-40B4-BE49-F238E27FC236}">
                        <a16:creationId xmlns:a16="http://schemas.microsoft.com/office/drawing/2014/main" id="{B69BEEF3-B4D6-4CEE-B294-E326CB2BC225}"/>
                      </a:ext>
                    </a:extLst>
                  </p:cNvPr>
                  <p:cNvSpPr>
                    <a:spLocks noChangeArrowheads="1"/>
                  </p:cNvSpPr>
                  <p:nvPr/>
                </p:nvSpPr>
                <p:spPr bwMode="auto">
                  <a:xfrm>
                    <a:off x="28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8" name="Oval 88">
                    <a:extLst>
                      <a:ext uri="{FF2B5EF4-FFF2-40B4-BE49-F238E27FC236}">
                        <a16:creationId xmlns:a16="http://schemas.microsoft.com/office/drawing/2014/main" id="{389E0B57-03C6-45F0-B4ED-5A7EE03C6C2F}"/>
                      </a:ext>
                    </a:extLst>
                  </p:cNvPr>
                  <p:cNvSpPr>
                    <a:spLocks noChangeArrowheads="1"/>
                  </p:cNvSpPr>
                  <p:nvPr/>
                </p:nvSpPr>
                <p:spPr bwMode="auto">
                  <a:xfrm>
                    <a:off x="2717" y="11677"/>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9" name="Oval 89">
                    <a:extLst>
                      <a:ext uri="{FF2B5EF4-FFF2-40B4-BE49-F238E27FC236}">
                        <a16:creationId xmlns:a16="http://schemas.microsoft.com/office/drawing/2014/main" id="{CD92816C-13F0-46C7-A689-17A9BFE5D5C8}"/>
                      </a:ext>
                    </a:extLst>
                  </p:cNvPr>
                  <p:cNvSpPr>
                    <a:spLocks noChangeArrowheads="1"/>
                  </p:cNvSpPr>
                  <p:nvPr/>
                </p:nvSpPr>
                <p:spPr bwMode="auto">
                  <a:xfrm>
                    <a:off x="3445" y="111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0" name="Oval 90">
                    <a:extLst>
                      <a:ext uri="{FF2B5EF4-FFF2-40B4-BE49-F238E27FC236}">
                        <a16:creationId xmlns:a16="http://schemas.microsoft.com/office/drawing/2014/main" id="{1BF3C30D-A828-46EA-B327-0A7CC07EC1BC}"/>
                      </a:ext>
                    </a:extLst>
                  </p:cNvPr>
                  <p:cNvSpPr>
                    <a:spLocks noChangeArrowheads="1"/>
                  </p:cNvSpPr>
                  <p:nvPr/>
                </p:nvSpPr>
                <p:spPr bwMode="auto">
                  <a:xfrm>
                    <a:off x="3577" y="10677"/>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1" name="Oval 91">
                    <a:extLst>
                      <a:ext uri="{FF2B5EF4-FFF2-40B4-BE49-F238E27FC236}">
                        <a16:creationId xmlns:a16="http://schemas.microsoft.com/office/drawing/2014/main" id="{B29E9006-64E7-45AC-B937-DAC3603BFE32}"/>
                      </a:ext>
                    </a:extLst>
                  </p:cNvPr>
                  <p:cNvSpPr>
                    <a:spLocks noChangeArrowheads="1"/>
                  </p:cNvSpPr>
                  <p:nvPr/>
                </p:nvSpPr>
                <p:spPr bwMode="auto">
                  <a:xfrm>
                    <a:off x="3305" y="11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2" name="Oval 92">
                    <a:extLst>
                      <a:ext uri="{FF2B5EF4-FFF2-40B4-BE49-F238E27FC236}">
                        <a16:creationId xmlns:a16="http://schemas.microsoft.com/office/drawing/2014/main" id="{F4E1C7CA-B0A2-4EE3-B73C-D38C14349EFC}"/>
                      </a:ext>
                    </a:extLst>
                  </p:cNvPr>
                  <p:cNvSpPr>
                    <a:spLocks noChangeArrowheads="1"/>
                  </p:cNvSpPr>
                  <p:nvPr/>
                </p:nvSpPr>
                <p:spPr bwMode="auto">
                  <a:xfrm>
                    <a:off x="4139" y="1068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3" name="Oval 93">
                    <a:extLst>
                      <a:ext uri="{FF2B5EF4-FFF2-40B4-BE49-F238E27FC236}">
                        <a16:creationId xmlns:a16="http://schemas.microsoft.com/office/drawing/2014/main" id="{783B8B30-678C-4E46-9410-1366912CFE2C}"/>
                      </a:ext>
                    </a:extLst>
                  </p:cNvPr>
                  <p:cNvSpPr>
                    <a:spLocks noChangeArrowheads="1"/>
                  </p:cNvSpPr>
                  <p:nvPr/>
                </p:nvSpPr>
                <p:spPr bwMode="auto">
                  <a:xfrm>
                    <a:off x="398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4" name="Oval 94">
                    <a:extLst>
                      <a:ext uri="{FF2B5EF4-FFF2-40B4-BE49-F238E27FC236}">
                        <a16:creationId xmlns:a16="http://schemas.microsoft.com/office/drawing/2014/main" id="{62505D91-F3A3-4472-B37B-29009411463A}"/>
                      </a:ext>
                    </a:extLst>
                  </p:cNvPr>
                  <p:cNvSpPr>
                    <a:spLocks noChangeArrowheads="1"/>
                  </p:cNvSpPr>
                  <p:nvPr/>
                </p:nvSpPr>
                <p:spPr bwMode="auto">
                  <a:xfrm>
                    <a:off x="38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5" name="Oval 95">
                    <a:extLst>
                      <a:ext uri="{FF2B5EF4-FFF2-40B4-BE49-F238E27FC236}">
                        <a16:creationId xmlns:a16="http://schemas.microsoft.com/office/drawing/2014/main" id="{CEF2A80D-2E2C-4148-BE23-FA2EC9871C85}"/>
                      </a:ext>
                    </a:extLst>
                  </p:cNvPr>
                  <p:cNvSpPr>
                    <a:spLocks noChangeArrowheads="1"/>
                  </p:cNvSpPr>
                  <p:nvPr/>
                </p:nvSpPr>
                <p:spPr bwMode="auto">
                  <a:xfrm>
                    <a:off x="448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6" name="Oval 96">
                    <a:extLst>
                      <a:ext uri="{FF2B5EF4-FFF2-40B4-BE49-F238E27FC236}">
                        <a16:creationId xmlns:a16="http://schemas.microsoft.com/office/drawing/2014/main" id="{30106092-466F-457C-87A5-2346D6047FE9}"/>
                      </a:ext>
                    </a:extLst>
                  </p:cNvPr>
                  <p:cNvSpPr>
                    <a:spLocks noChangeArrowheads="1"/>
                  </p:cNvSpPr>
                  <p:nvPr/>
                </p:nvSpPr>
                <p:spPr bwMode="auto">
                  <a:xfrm>
                    <a:off x="462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7" name="Oval 97">
                    <a:extLst>
                      <a:ext uri="{FF2B5EF4-FFF2-40B4-BE49-F238E27FC236}">
                        <a16:creationId xmlns:a16="http://schemas.microsoft.com/office/drawing/2014/main" id="{3F2577F1-EF5F-4B40-BF17-C91327326EB5}"/>
                      </a:ext>
                    </a:extLst>
                  </p:cNvPr>
                  <p:cNvSpPr>
                    <a:spLocks noChangeArrowheads="1"/>
                  </p:cNvSpPr>
                  <p:nvPr/>
                </p:nvSpPr>
                <p:spPr bwMode="auto">
                  <a:xfrm>
                    <a:off x="476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8" name="Oval 98">
                    <a:extLst>
                      <a:ext uri="{FF2B5EF4-FFF2-40B4-BE49-F238E27FC236}">
                        <a16:creationId xmlns:a16="http://schemas.microsoft.com/office/drawing/2014/main" id="{4F46F21A-1CF4-432E-B9AD-77521924651E}"/>
                      </a:ext>
                    </a:extLst>
                  </p:cNvPr>
                  <p:cNvSpPr>
                    <a:spLocks noChangeArrowheads="1"/>
                  </p:cNvSpPr>
                  <p:nvPr/>
                </p:nvSpPr>
                <p:spPr bwMode="auto">
                  <a:xfrm>
                    <a:off x="5325" y="10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9" name="Oval 99">
                    <a:extLst>
                      <a:ext uri="{FF2B5EF4-FFF2-40B4-BE49-F238E27FC236}">
                        <a16:creationId xmlns:a16="http://schemas.microsoft.com/office/drawing/2014/main" id="{528DC46F-B22C-4778-833E-F570B5B2BE2D}"/>
                      </a:ext>
                    </a:extLst>
                  </p:cNvPr>
                  <p:cNvSpPr>
                    <a:spLocks noChangeArrowheads="1"/>
                  </p:cNvSpPr>
                  <p:nvPr/>
                </p:nvSpPr>
                <p:spPr bwMode="auto">
                  <a:xfrm>
                    <a:off x="518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0" name="Oval 100">
                    <a:extLst>
                      <a:ext uri="{FF2B5EF4-FFF2-40B4-BE49-F238E27FC236}">
                        <a16:creationId xmlns:a16="http://schemas.microsoft.com/office/drawing/2014/main" id="{EA4635B0-95B5-430A-A941-3805A7171516}"/>
                      </a:ext>
                    </a:extLst>
                  </p:cNvPr>
                  <p:cNvSpPr>
                    <a:spLocks noChangeArrowheads="1"/>
                  </p:cNvSpPr>
                  <p:nvPr/>
                </p:nvSpPr>
                <p:spPr bwMode="auto">
                  <a:xfrm>
                    <a:off x="50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1" name="Oval 101">
                    <a:extLst>
                      <a:ext uri="{FF2B5EF4-FFF2-40B4-BE49-F238E27FC236}">
                        <a16:creationId xmlns:a16="http://schemas.microsoft.com/office/drawing/2014/main" id="{7B32CAB2-BF1E-433A-8287-C9B42BB3C47D}"/>
                      </a:ext>
                    </a:extLst>
                  </p:cNvPr>
                  <p:cNvSpPr>
                    <a:spLocks noChangeArrowheads="1"/>
                  </p:cNvSpPr>
                  <p:nvPr/>
                </p:nvSpPr>
                <p:spPr bwMode="auto">
                  <a:xfrm>
                    <a:off x="590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2" name="Oval 102">
                    <a:extLst>
                      <a:ext uri="{FF2B5EF4-FFF2-40B4-BE49-F238E27FC236}">
                        <a16:creationId xmlns:a16="http://schemas.microsoft.com/office/drawing/2014/main" id="{A6921A5E-10F1-44EA-AA99-A49BF25AD057}"/>
                      </a:ext>
                    </a:extLst>
                  </p:cNvPr>
                  <p:cNvSpPr>
                    <a:spLocks noChangeArrowheads="1"/>
                  </p:cNvSpPr>
                  <p:nvPr/>
                </p:nvSpPr>
                <p:spPr bwMode="auto">
                  <a:xfrm>
                    <a:off x="57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3" name="Oval 103">
                    <a:extLst>
                      <a:ext uri="{FF2B5EF4-FFF2-40B4-BE49-F238E27FC236}">
                        <a16:creationId xmlns:a16="http://schemas.microsoft.com/office/drawing/2014/main" id="{6562BB11-17CF-4554-891F-060954767790}"/>
                      </a:ext>
                    </a:extLst>
                  </p:cNvPr>
                  <p:cNvSpPr>
                    <a:spLocks noChangeArrowheads="1"/>
                  </p:cNvSpPr>
                  <p:nvPr/>
                </p:nvSpPr>
                <p:spPr bwMode="auto">
                  <a:xfrm>
                    <a:off x="560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4" name="Oval 104">
                    <a:extLst>
                      <a:ext uri="{FF2B5EF4-FFF2-40B4-BE49-F238E27FC236}">
                        <a16:creationId xmlns:a16="http://schemas.microsoft.com/office/drawing/2014/main" id="{6185AE96-3C3A-4823-A976-941C21679027}"/>
                      </a:ext>
                    </a:extLst>
                  </p:cNvPr>
                  <p:cNvSpPr>
                    <a:spLocks noChangeArrowheads="1"/>
                  </p:cNvSpPr>
                  <p:nvPr/>
                </p:nvSpPr>
                <p:spPr bwMode="auto">
                  <a:xfrm>
                    <a:off x="646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5" name="Oval 105">
                    <a:extLst>
                      <a:ext uri="{FF2B5EF4-FFF2-40B4-BE49-F238E27FC236}">
                        <a16:creationId xmlns:a16="http://schemas.microsoft.com/office/drawing/2014/main" id="{25782E7D-3E34-4135-92CE-826D41ED98E9}"/>
                      </a:ext>
                    </a:extLst>
                  </p:cNvPr>
                  <p:cNvSpPr>
                    <a:spLocks noChangeArrowheads="1"/>
                  </p:cNvSpPr>
                  <p:nvPr/>
                </p:nvSpPr>
                <p:spPr bwMode="auto">
                  <a:xfrm>
                    <a:off x="6285" y="113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6" name="Oval 106">
                    <a:extLst>
                      <a:ext uri="{FF2B5EF4-FFF2-40B4-BE49-F238E27FC236}">
                        <a16:creationId xmlns:a16="http://schemas.microsoft.com/office/drawing/2014/main" id="{186592AC-F07E-46FF-BD5C-E37B9B2E61C5}"/>
                      </a:ext>
                    </a:extLst>
                  </p:cNvPr>
                  <p:cNvSpPr>
                    <a:spLocks noChangeArrowheads="1"/>
                  </p:cNvSpPr>
                  <p:nvPr/>
                </p:nvSpPr>
                <p:spPr bwMode="auto">
                  <a:xfrm>
                    <a:off x="61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7" name="Oval 107">
                    <a:extLst>
                      <a:ext uri="{FF2B5EF4-FFF2-40B4-BE49-F238E27FC236}">
                        <a16:creationId xmlns:a16="http://schemas.microsoft.com/office/drawing/2014/main" id="{2AD632DC-45F7-48D8-9B07-2A7A3487D657}"/>
                      </a:ext>
                    </a:extLst>
                  </p:cNvPr>
                  <p:cNvSpPr>
                    <a:spLocks noChangeArrowheads="1"/>
                  </p:cNvSpPr>
                  <p:nvPr/>
                </p:nvSpPr>
                <p:spPr bwMode="auto">
                  <a:xfrm>
                    <a:off x="7036" y="10927"/>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8" name="Oval 108">
                    <a:extLst>
                      <a:ext uri="{FF2B5EF4-FFF2-40B4-BE49-F238E27FC236}">
                        <a16:creationId xmlns:a16="http://schemas.microsoft.com/office/drawing/2014/main" id="{16F0244D-6383-4946-B169-296C098FB1D5}"/>
                      </a:ext>
                    </a:extLst>
                  </p:cNvPr>
                  <p:cNvSpPr>
                    <a:spLocks noChangeArrowheads="1"/>
                  </p:cNvSpPr>
                  <p:nvPr/>
                </p:nvSpPr>
                <p:spPr bwMode="auto">
                  <a:xfrm>
                    <a:off x="6905" y="114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9" name="Oval 109">
                    <a:extLst>
                      <a:ext uri="{FF2B5EF4-FFF2-40B4-BE49-F238E27FC236}">
                        <a16:creationId xmlns:a16="http://schemas.microsoft.com/office/drawing/2014/main" id="{A479B43D-5642-434B-ACC3-0F853CEBFE5E}"/>
                      </a:ext>
                    </a:extLst>
                  </p:cNvPr>
                  <p:cNvSpPr>
                    <a:spLocks noChangeArrowheads="1"/>
                  </p:cNvSpPr>
                  <p:nvPr/>
                </p:nvSpPr>
                <p:spPr bwMode="auto">
                  <a:xfrm>
                    <a:off x="676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17" name="Text Box 110">
                  <a:extLst>
                    <a:ext uri="{FF2B5EF4-FFF2-40B4-BE49-F238E27FC236}">
                      <a16:creationId xmlns:a16="http://schemas.microsoft.com/office/drawing/2014/main" id="{A23930E3-6167-42C6-AB36-412F85EB5FCF}"/>
                    </a:ext>
                  </a:extLst>
                </p:cNvPr>
                <p:cNvSpPr txBox="1">
                  <a:spLocks noChangeArrowheads="1"/>
                </p:cNvSpPr>
                <p:nvPr/>
              </p:nvSpPr>
              <p:spPr bwMode="auto">
                <a:xfrm>
                  <a:off x="4639" y="3264"/>
                  <a:ext cx="24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p>
              </p:txBody>
            </p:sp>
            <p:sp>
              <p:nvSpPr>
                <p:cNvPr id="18" name="Text Box 111">
                  <a:extLst>
                    <a:ext uri="{FF2B5EF4-FFF2-40B4-BE49-F238E27FC236}">
                      <a16:creationId xmlns:a16="http://schemas.microsoft.com/office/drawing/2014/main" id="{E7FA4E30-AA7C-4228-BDCB-8640F984AE10}"/>
                    </a:ext>
                  </a:extLst>
                </p:cNvPr>
                <p:cNvSpPr txBox="1">
                  <a:spLocks noChangeArrowheads="1"/>
                </p:cNvSpPr>
                <p:nvPr/>
              </p:nvSpPr>
              <p:spPr bwMode="auto">
                <a:xfrm>
                  <a:off x="4639" y="3600"/>
                  <a:ext cx="24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B</a:t>
                  </a:r>
                </a:p>
              </p:txBody>
            </p:sp>
            <p:sp>
              <p:nvSpPr>
                <p:cNvPr id="19" name="Text Box 112">
                  <a:extLst>
                    <a:ext uri="{FF2B5EF4-FFF2-40B4-BE49-F238E27FC236}">
                      <a16:creationId xmlns:a16="http://schemas.microsoft.com/office/drawing/2014/main" id="{4E4BE7D7-979E-4C7D-A8FD-BB4F8D75C0F3}"/>
                    </a:ext>
                  </a:extLst>
                </p:cNvPr>
                <p:cNvSpPr txBox="1">
                  <a:spLocks noChangeArrowheads="1"/>
                </p:cNvSpPr>
                <p:nvPr/>
              </p:nvSpPr>
              <p:spPr bwMode="auto">
                <a:xfrm>
                  <a:off x="4639" y="3936"/>
                  <a:ext cx="240"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C</a:t>
                  </a:r>
                </a:p>
              </p:txBody>
            </p:sp>
          </p:grpSp>
          <p:sp>
            <p:nvSpPr>
              <p:cNvPr id="4" name="Text Box 115">
                <a:extLst>
                  <a:ext uri="{FF2B5EF4-FFF2-40B4-BE49-F238E27FC236}">
                    <a16:creationId xmlns:a16="http://schemas.microsoft.com/office/drawing/2014/main" id="{EFD3637C-39BB-4687-912A-44E6D856782F}"/>
                  </a:ext>
                </a:extLst>
              </p:cNvPr>
              <p:cNvSpPr txBox="1">
                <a:spLocks noChangeArrowheads="1"/>
              </p:cNvSpPr>
              <p:nvPr/>
            </p:nvSpPr>
            <p:spPr bwMode="auto">
              <a:xfrm>
                <a:off x="432"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5" name="Text Box 116">
                <a:extLst>
                  <a:ext uri="{FF2B5EF4-FFF2-40B4-BE49-F238E27FC236}">
                    <a16:creationId xmlns:a16="http://schemas.microsoft.com/office/drawing/2014/main" id="{C5819B25-D080-41C8-B3D2-7BAE2AC4BA5F}"/>
                  </a:ext>
                </a:extLst>
              </p:cNvPr>
              <p:cNvSpPr txBox="1">
                <a:spLocks noChangeArrowheads="1"/>
              </p:cNvSpPr>
              <p:nvPr/>
            </p:nvSpPr>
            <p:spPr bwMode="auto">
              <a:xfrm>
                <a:off x="864"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6" name="Text Box 117">
                <a:extLst>
                  <a:ext uri="{FF2B5EF4-FFF2-40B4-BE49-F238E27FC236}">
                    <a16:creationId xmlns:a16="http://schemas.microsoft.com/office/drawing/2014/main" id="{6BBB46A7-4BF0-4BE9-9ADB-5D43F943E9CD}"/>
                  </a:ext>
                </a:extLst>
              </p:cNvPr>
              <p:cNvSpPr txBox="1">
                <a:spLocks noChangeArrowheads="1"/>
              </p:cNvSpPr>
              <p:nvPr/>
            </p:nvSpPr>
            <p:spPr bwMode="auto">
              <a:xfrm>
                <a:off x="3072"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7" name="Text Box 118">
                <a:extLst>
                  <a:ext uri="{FF2B5EF4-FFF2-40B4-BE49-F238E27FC236}">
                    <a16:creationId xmlns:a16="http://schemas.microsoft.com/office/drawing/2014/main" id="{D2476851-9F8E-49DD-9350-9CD673EA0191}"/>
                  </a:ext>
                </a:extLst>
              </p:cNvPr>
              <p:cNvSpPr txBox="1">
                <a:spLocks noChangeArrowheads="1"/>
              </p:cNvSpPr>
              <p:nvPr/>
            </p:nvSpPr>
            <p:spPr bwMode="auto">
              <a:xfrm>
                <a:off x="1776"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8" name="Text Box 119">
                <a:extLst>
                  <a:ext uri="{FF2B5EF4-FFF2-40B4-BE49-F238E27FC236}">
                    <a16:creationId xmlns:a16="http://schemas.microsoft.com/office/drawing/2014/main" id="{3ED86461-314E-4DBF-998C-AA2E73ADF0F0}"/>
                  </a:ext>
                </a:extLst>
              </p:cNvPr>
              <p:cNvSpPr txBox="1">
                <a:spLocks noChangeArrowheads="1"/>
              </p:cNvSpPr>
              <p:nvPr/>
            </p:nvSpPr>
            <p:spPr bwMode="auto">
              <a:xfrm>
                <a:off x="2688"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9" name="Text Box 120">
                <a:extLst>
                  <a:ext uri="{FF2B5EF4-FFF2-40B4-BE49-F238E27FC236}">
                    <a16:creationId xmlns:a16="http://schemas.microsoft.com/office/drawing/2014/main" id="{C7F66D67-9224-49E9-A2C7-834C240BF1E5}"/>
                  </a:ext>
                </a:extLst>
              </p:cNvPr>
              <p:cNvSpPr txBox="1">
                <a:spLocks noChangeArrowheads="1"/>
              </p:cNvSpPr>
              <p:nvPr/>
            </p:nvSpPr>
            <p:spPr bwMode="auto">
              <a:xfrm>
                <a:off x="2208"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0" name="Text Box 121">
                <a:extLst>
                  <a:ext uri="{FF2B5EF4-FFF2-40B4-BE49-F238E27FC236}">
                    <a16:creationId xmlns:a16="http://schemas.microsoft.com/office/drawing/2014/main" id="{D1B64DC0-C2B7-4BD9-BBA2-05BADC138D8D}"/>
                  </a:ext>
                </a:extLst>
              </p:cNvPr>
              <p:cNvSpPr txBox="1">
                <a:spLocks noChangeArrowheads="1"/>
              </p:cNvSpPr>
              <p:nvPr/>
            </p:nvSpPr>
            <p:spPr bwMode="auto">
              <a:xfrm>
                <a:off x="1344"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1" name="Text Box 122">
                <a:extLst>
                  <a:ext uri="{FF2B5EF4-FFF2-40B4-BE49-F238E27FC236}">
                    <a16:creationId xmlns:a16="http://schemas.microsoft.com/office/drawing/2014/main" id="{5A0F93FA-C5B7-4259-94A3-0FCBBF2A8E28}"/>
                  </a:ext>
                </a:extLst>
              </p:cNvPr>
              <p:cNvSpPr txBox="1">
                <a:spLocks noChangeArrowheads="1"/>
              </p:cNvSpPr>
              <p:nvPr/>
            </p:nvSpPr>
            <p:spPr bwMode="auto">
              <a:xfrm>
                <a:off x="3552" y="273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2" name="Text Box 123">
                <a:extLst>
                  <a:ext uri="{FF2B5EF4-FFF2-40B4-BE49-F238E27FC236}">
                    <a16:creationId xmlns:a16="http://schemas.microsoft.com/office/drawing/2014/main" id="{625F3D55-F8A3-48EC-BEF5-EA200A8B720B}"/>
                  </a:ext>
                </a:extLst>
              </p:cNvPr>
              <p:cNvSpPr txBox="1">
                <a:spLocks noChangeArrowheads="1"/>
              </p:cNvSpPr>
              <p:nvPr/>
            </p:nvSpPr>
            <p:spPr bwMode="auto">
              <a:xfrm>
                <a:off x="3929" y="3000"/>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13" name="Text Box 124">
                <a:extLst>
                  <a:ext uri="{FF2B5EF4-FFF2-40B4-BE49-F238E27FC236}">
                    <a16:creationId xmlns:a16="http://schemas.microsoft.com/office/drawing/2014/main" id="{C8176A60-8403-4963-8FF0-A0A57141D0CC}"/>
                  </a:ext>
                </a:extLst>
              </p:cNvPr>
              <p:cNvSpPr txBox="1">
                <a:spLocks noChangeArrowheads="1"/>
              </p:cNvSpPr>
              <p:nvPr/>
            </p:nvSpPr>
            <p:spPr bwMode="auto">
              <a:xfrm>
                <a:off x="3888" y="3312"/>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14" name="Text Box 125">
                <a:extLst>
                  <a:ext uri="{FF2B5EF4-FFF2-40B4-BE49-F238E27FC236}">
                    <a16:creationId xmlns:a16="http://schemas.microsoft.com/office/drawing/2014/main" id="{949938B7-2435-43A1-BDA4-32B7F8169ADD}"/>
                  </a:ext>
                </a:extLst>
              </p:cNvPr>
              <p:cNvSpPr txBox="1">
                <a:spLocks noChangeArrowheads="1"/>
              </p:cNvSpPr>
              <p:nvPr/>
            </p:nvSpPr>
            <p:spPr bwMode="auto">
              <a:xfrm>
                <a:off x="3888" y="3686"/>
                <a:ext cx="240" cy="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grpSp>
        <p:sp>
          <p:nvSpPr>
            <p:cNvPr id="96" name="Oval 52">
              <a:extLst>
                <a:ext uri="{FF2B5EF4-FFF2-40B4-BE49-F238E27FC236}">
                  <a16:creationId xmlns:a16="http://schemas.microsoft.com/office/drawing/2014/main" id="{83F1E2A3-EF25-4936-9444-B0C10BCFE223}"/>
                </a:ext>
              </a:extLst>
            </p:cNvPr>
            <p:cNvSpPr>
              <a:spLocks noChangeArrowheads="1"/>
            </p:cNvSpPr>
            <p:nvPr/>
          </p:nvSpPr>
          <p:spPr bwMode="auto">
            <a:xfrm>
              <a:off x="683568" y="224088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7" name="Oval 52">
              <a:extLst>
                <a:ext uri="{FF2B5EF4-FFF2-40B4-BE49-F238E27FC236}">
                  <a16:creationId xmlns:a16="http://schemas.microsoft.com/office/drawing/2014/main" id="{04960E02-4E98-48A1-AA76-C88916AB6E68}"/>
                </a:ext>
              </a:extLst>
            </p:cNvPr>
            <p:cNvSpPr>
              <a:spLocks noChangeArrowheads="1"/>
            </p:cNvSpPr>
            <p:nvPr/>
          </p:nvSpPr>
          <p:spPr bwMode="auto">
            <a:xfrm>
              <a:off x="1619672" y="224088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8" name="Oval 52">
              <a:extLst>
                <a:ext uri="{FF2B5EF4-FFF2-40B4-BE49-F238E27FC236}">
                  <a16:creationId xmlns:a16="http://schemas.microsoft.com/office/drawing/2014/main" id="{0A3B7C30-2C34-4650-827C-251C096CE2C6}"/>
                </a:ext>
              </a:extLst>
            </p:cNvPr>
            <p:cNvSpPr>
              <a:spLocks noChangeArrowheads="1"/>
            </p:cNvSpPr>
            <p:nvPr/>
          </p:nvSpPr>
          <p:spPr bwMode="auto">
            <a:xfrm>
              <a:off x="2498518"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9" name="Oval 52">
              <a:extLst>
                <a:ext uri="{FF2B5EF4-FFF2-40B4-BE49-F238E27FC236}">
                  <a16:creationId xmlns:a16="http://schemas.microsoft.com/office/drawing/2014/main" id="{99E06D83-72E0-4758-BD84-244F57E358E8}"/>
                </a:ext>
              </a:extLst>
            </p:cNvPr>
            <p:cNvSpPr>
              <a:spLocks noChangeArrowheads="1"/>
            </p:cNvSpPr>
            <p:nvPr/>
          </p:nvSpPr>
          <p:spPr bwMode="auto">
            <a:xfrm>
              <a:off x="349188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0" name="Oval 52">
              <a:extLst>
                <a:ext uri="{FF2B5EF4-FFF2-40B4-BE49-F238E27FC236}">
                  <a16:creationId xmlns:a16="http://schemas.microsoft.com/office/drawing/2014/main" id="{FDB06490-5CE0-4546-9CCF-E12D5E0E58EC}"/>
                </a:ext>
              </a:extLst>
            </p:cNvPr>
            <p:cNvSpPr>
              <a:spLocks noChangeArrowheads="1"/>
            </p:cNvSpPr>
            <p:nvPr/>
          </p:nvSpPr>
          <p:spPr bwMode="auto">
            <a:xfrm>
              <a:off x="4370726"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1" name="Oval 52">
              <a:extLst>
                <a:ext uri="{FF2B5EF4-FFF2-40B4-BE49-F238E27FC236}">
                  <a16:creationId xmlns:a16="http://schemas.microsoft.com/office/drawing/2014/main" id="{8540B516-200C-44BB-9EC0-1D2082088F87}"/>
                </a:ext>
              </a:extLst>
            </p:cNvPr>
            <p:cNvSpPr>
              <a:spLocks noChangeArrowheads="1"/>
            </p:cNvSpPr>
            <p:nvPr/>
          </p:nvSpPr>
          <p:spPr bwMode="auto">
            <a:xfrm>
              <a:off x="529208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2" name="Oval 52">
              <a:extLst>
                <a:ext uri="{FF2B5EF4-FFF2-40B4-BE49-F238E27FC236}">
                  <a16:creationId xmlns:a16="http://schemas.microsoft.com/office/drawing/2014/main" id="{328FD5DF-8764-409A-AF6B-8372105849F5}"/>
                </a:ext>
              </a:extLst>
            </p:cNvPr>
            <p:cNvSpPr>
              <a:spLocks noChangeArrowheads="1"/>
            </p:cNvSpPr>
            <p:nvPr/>
          </p:nvSpPr>
          <p:spPr bwMode="auto">
            <a:xfrm>
              <a:off x="6156176"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3" name="Oval 52">
              <a:extLst>
                <a:ext uri="{FF2B5EF4-FFF2-40B4-BE49-F238E27FC236}">
                  <a16:creationId xmlns:a16="http://schemas.microsoft.com/office/drawing/2014/main" id="{D8939474-7E2D-41B3-9081-B3BF9EF7D708}"/>
                </a:ext>
              </a:extLst>
            </p:cNvPr>
            <p:cNvSpPr>
              <a:spLocks noChangeArrowheads="1"/>
            </p:cNvSpPr>
            <p:nvPr/>
          </p:nvSpPr>
          <p:spPr bwMode="auto">
            <a:xfrm>
              <a:off x="710703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105" name="文本框 104">
            <a:extLst>
              <a:ext uri="{FF2B5EF4-FFF2-40B4-BE49-F238E27FC236}">
                <a16:creationId xmlns:a16="http://schemas.microsoft.com/office/drawing/2014/main" id="{0CAD3742-0EC3-402E-A23B-18D3C2CBEC84}"/>
              </a:ext>
            </a:extLst>
          </p:cNvPr>
          <p:cNvSpPr txBox="1"/>
          <p:nvPr/>
        </p:nvSpPr>
        <p:spPr>
          <a:xfrm>
            <a:off x="2352718" y="179666"/>
            <a:ext cx="3892412"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与非门实现的</a:t>
            </a:r>
            <a:r>
              <a:rPr lang="en-US" altLang="zh-CN" sz="2800" b="1">
                <a:latin typeface="Times New Roman" panose="02020603050405020304" pitchFamily="18" charset="0"/>
                <a:cs typeface="Times New Roman" panose="02020603050405020304" pitchFamily="18" charset="0"/>
              </a:rPr>
              <a:t>3-8</a:t>
            </a:r>
            <a:r>
              <a:rPr lang="zh-CN" altLang="en-US" sz="2800" b="1">
                <a:latin typeface="Times New Roman" panose="02020603050405020304" pitchFamily="18" charset="0"/>
                <a:cs typeface="Times New Roman" panose="02020603050405020304" pitchFamily="18" charset="0"/>
              </a:rPr>
              <a:t>译码器</a:t>
            </a:r>
          </a:p>
        </p:txBody>
      </p:sp>
    </p:spTree>
    <p:extLst>
      <p:ext uri="{BB962C8B-B14F-4D97-AF65-F5344CB8AC3E}">
        <p14:creationId xmlns:p14="http://schemas.microsoft.com/office/powerpoint/2010/main" val="37754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down)">
                                      <p:cBhvr>
                                        <p:cTn id="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A24F84-1F4D-45DE-9D80-E48D31762975}"/>
              </a:ext>
            </a:extLst>
          </p:cNvPr>
          <p:cNvGrpSpPr/>
          <p:nvPr/>
        </p:nvGrpSpPr>
        <p:grpSpPr>
          <a:xfrm>
            <a:off x="2351584" y="1"/>
            <a:ext cx="3816424" cy="839639"/>
            <a:chOff x="827584" y="0"/>
            <a:chExt cx="3816424" cy="839639"/>
          </a:xfrm>
        </p:grpSpPr>
        <p:sp>
          <p:nvSpPr>
            <p:cNvPr id="8" name="六边形 7">
              <a:extLst>
                <a:ext uri="{FF2B5EF4-FFF2-40B4-BE49-F238E27FC236}">
                  <a16:creationId xmlns:a16="http://schemas.microsoft.com/office/drawing/2014/main" id="{6A627AC9-2BDC-415A-9D0C-8D883729EF6A}"/>
                </a:ext>
              </a:extLst>
            </p:cNvPr>
            <p:cNvSpPr/>
            <p:nvPr/>
          </p:nvSpPr>
          <p:spPr>
            <a:xfrm>
              <a:off x="1119858" y="93956"/>
              <a:ext cx="352415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4.1   </a:t>
              </a:r>
              <a:r>
                <a:rPr lang="zh-CN" altLang="en-US" sz="2800" b="1">
                  <a:solidFill>
                    <a:schemeClr val="tx1"/>
                  </a:solidFill>
                  <a:latin typeface="微软雅黑" panose="020B0503020204020204" pitchFamily="34" charset="-122"/>
                  <a:ea typeface="微软雅黑" panose="020B0503020204020204" pitchFamily="34" charset="-122"/>
                </a:rPr>
                <a:t>概述</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5A9C0FDA-AF6A-4D3E-8977-D480C1699429}"/>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14" name="同心圆 215">
                <a:extLst>
                  <a:ext uri="{FF2B5EF4-FFF2-40B4-BE49-F238E27FC236}">
                    <a16:creationId xmlns:a16="http://schemas.microsoft.com/office/drawing/2014/main" id="{1935F946-9E6B-45E8-AF52-674848D263F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5" name="椭圆 14">
                <a:extLst>
                  <a:ext uri="{FF2B5EF4-FFF2-40B4-BE49-F238E27FC236}">
                    <a16:creationId xmlns:a16="http://schemas.microsoft.com/office/drawing/2014/main" id="{EA75BD45-79AA-426E-9CB0-8701148BF1D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1" name="组合 10">
              <a:extLst>
                <a:ext uri="{FF2B5EF4-FFF2-40B4-BE49-F238E27FC236}">
                  <a16:creationId xmlns:a16="http://schemas.microsoft.com/office/drawing/2014/main" id="{EE18C025-7682-462F-80A1-67735FA9F594}"/>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12" name="同心圆 220">
                <a:extLst>
                  <a:ext uri="{FF2B5EF4-FFF2-40B4-BE49-F238E27FC236}">
                    <a16:creationId xmlns:a16="http://schemas.microsoft.com/office/drawing/2014/main" id="{D58B2A80-58D6-47E3-BFB2-828B4F51C01C}"/>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3" name="椭圆 12">
                <a:extLst>
                  <a:ext uri="{FF2B5EF4-FFF2-40B4-BE49-F238E27FC236}">
                    <a16:creationId xmlns:a16="http://schemas.microsoft.com/office/drawing/2014/main" id="{D7F9948D-48B8-4DB7-90DE-7334B643DF13}"/>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2" name="组合 1">
            <a:extLst>
              <a:ext uri="{FF2B5EF4-FFF2-40B4-BE49-F238E27FC236}">
                <a16:creationId xmlns:a16="http://schemas.microsoft.com/office/drawing/2014/main" id="{C8EC7C5B-94E1-4C6A-8625-A54D94FD839C}"/>
              </a:ext>
            </a:extLst>
          </p:cNvPr>
          <p:cNvGrpSpPr/>
          <p:nvPr/>
        </p:nvGrpSpPr>
        <p:grpSpPr>
          <a:xfrm>
            <a:off x="1995994" y="836713"/>
            <a:ext cx="8564502" cy="1303177"/>
            <a:chOff x="471994" y="1136514"/>
            <a:chExt cx="8564502" cy="1303177"/>
          </a:xfrm>
        </p:grpSpPr>
        <p:sp>
          <p:nvSpPr>
            <p:cNvPr id="16" name="Rectangle 4">
              <a:extLst>
                <a:ext uri="{FF2B5EF4-FFF2-40B4-BE49-F238E27FC236}">
                  <a16:creationId xmlns:a16="http://schemas.microsoft.com/office/drawing/2014/main" id="{74D48334-4CF9-4EB3-A0A8-135DD960786A}"/>
                </a:ext>
              </a:extLst>
            </p:cNvPr>
            <p:cNvSpPr>
              <a:spLocks noChangeArrowheads="1"/>
            </p:cNvSpPr>
            <p:nvPr/>
          </p:nvSpPr>
          <p:spPr bwMode="auto">
            <a:xfrm>
              <a:off x="611560" y="1136514"/>
              <a:ext cx="8424936" cy="1303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组合逻辑电路是用各种门电路组成的，用于实现某种功能的复杂逻辑电路。</a:t>
              </a:r>
            </a:p>
          </p:txBody>
        </p:sp>
        <p:sp>
          <p:nvSpPr>
            <p:cNvPr id="17" name="椭圆 16">
              <a:extLst>
                <a:ext uri="{FF2B5EF4-FFF2-40B4-BE49-F238E27FC236}">
                  <a16:creationId xmlns:a16="http://schemas.microsoft.com/office/drawing/2014/main" id="{5FA7DD59-BE5F-472E-AE25-092737FBEBB4}"/>
                </a:ext>
              </a:extLst>
            </p:cNvPr>
            <p:cNvSpPr/>
            <p:nvPr/>
          </p:nvSpPr>
          <p:spPr>
            <a:xfrm>
              <a:off x="471994" y="1295182"/>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grpSp>
      <p:grpSp>
        <p:nvGrpSpPr>
          <p:cNvPr id="4" name="组合 3">
            <a:extLst>
              <a:ext uri="{FF2B5EF4-FFF2-40B4-BE49-F238E27FC236}">
                <a16:creationId xmlns:a16="http://schemas.microsoft.com/office/drawing/2014/main" id="{DE19A9C0-D06C-4570-A84B-71EEA18BA46B}"/>
              </a:ext>
            </a:extLst>
          </p:cNvPr>
          <p:cNvGrpSpPr/>
          <p:nvPr/>
        </p:nvGrpSpPr>
        <p:grpSpPr>
          <a:xfrm>
            <a:off x="1995995" y="2121087"/>
            <a:ext cx="8519497" cy="1303177"/>
            <a:chOff x="471994" y="2420888"/>
            <a:chExt cx="8519497" cy="1303177"/>
          </a:xfrm>
        </p:grpSpPr>
        <p:sp>
          <p:nvSpPr>
            <p:cNvPr id="10" name="Text Box 3">
              <a:extLst>
                <a:ext uri="{FF2B5EF4-FFF2-40B4-BE49-F238E27FC236}">
                  <a16:creationId xmlns:a16="http://schemas.microsoft.com/office/drawing/2014/main" id="{89A3F2C3-F55A-453D-A6E7-2E9CEA0F5BAF}"/>
                </a:ext>
              </a:extLst>
            </p:cNvPr>
            <p:cNvSpPr txBox="1">
              <a:spLocks noChangeArrowheads="1"/>
            </p:cNvSpPr>
            <p:nvPr/>
          </p:nvSpPr>
          <p:spPr bwMode="auto">
            <a:xfrm>
              <a:off x="643424" y="2420888"/>
              <a:ext cx="8348067" cy="1303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某一时刻的输出状态仅由该时刻电路的输入信号决定</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而与该电路在此输入信号之前所具有的状态无关。</a:t>
              </a:r>
            </a:p>
          </p:txBody>
        </p:sp>
        <p:sp>
          <p:nvSpPr>
            <p:cNvPr id="18" name="椭圆 17">
              <a:extLst>
                <a:ext uri="{FF2B5EF4-FFF2-40B4-BE49-F238E27FC236}">
                  <a16:creationId xmlns:a16="http://schemas.microsoft.com/office/drawing/2014/main" id="{9D9EB894-B5B7-43ED-A8DD-C056BF545FC3}"/>
                </a:ext>
              </a:extLst>
            </p:cNvPr>
            <p:cNvSpPr/>
            <p:nvPr/>
          </p:nvSpPr>
          <p:spPr>
            <a:xfrm>
              <a:off x="471994" y="2542457"/>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grpSp>
      <p:grpSp>
        <p:nvGrpSpPr>
          <p:cNvPr id="6" name="组合 5">
            <a:extLst>
              <a:ext uri="{FF2B5EF4-FFF2-40B4-BE49-F238E27FC236}">
                <a16:creationId xmlns:a16="http://schemas.microsoft.com/office/drawing/2014/main" id="{63132BC5-6180-41AA-BB5C-F277BD9D2807}"/>
              </a:ext>
            </a:extLst>
          </p:cNvPr>
          <p:cNvGrpSpPr/>
          <p:nvPr/>
        </p:nvGrpSpPr>
        <p:grpSpPr>
          <a:xfrm>
            <a:off x="3935760" y="3658644"/>
            <a:ext cx="4976820" cy="1642564"/>
            <a:chOff x="2101385" y="4257653"/>
            <a:chExt cx="4976820" cy="1642564"/>
          </a:xfrm>
        </p:grpSpPr>
        <p:sp>
          <p:nvSpPr>
            <p:cNvPr id="19" name="Text Box 31">
              <a:extLst>
                <a:ext uri="{FF2B5EF4-FFF2-40B4-BE49-F238E27FC236}">
                  <a16:creationId xmlns:a16="http://schemas.microsoft.com/office/drawing/2014/main" id="{2EF3012A-2EFE-4EDE-8050-24662FAD0CB7}"/>
                </a:ext>
              </a:extLst>
            </p:cNvPr>
            <p:cNvSpPr txBox="1">
              <a:spLocks noChangeArrowheads="1"/>
            </p:cNvSpPr>
            <p:nvPr/>
          </p:nvSpPr>
          <p:spPr bwMode="auto">
            <a:xfrm>
              <a:off x="2101385" y="4257653"/>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a:t>
              </a:r>
              <a:r>
                <a:rPr lang="en-US" altLang="zh-CN" sz="2000" b="1" baseline="-25000">
                  <a:latin typeface="Times New Roman" panose="02020603050405020304" pitchFamily="18" charset="0"/>
                  <a:cs typeface="Times New Roman" panose="02020603050405020304" pitchFamily="18" charset="0"/>
                </a:rPr>
                <a:t>1</a:t>
              </a:r>
            </a:p>
          </p:txBody>
        </p:sp>
        <p:sp>
          <p:nvSpPr>
            <p:cNvPr id="20" name="Text Box 32">
              <a:extLst>
                <a:ext uri="{FF2B5EF4-FFF2-40B4-BE49-F238E27FC236}">
                  <a16:creationId xmlns:a16="http://schemas.microsoft.com/office/drawing/2014/main" id="{CE7CE66B-B603-4CCF-BCB0-CB7B9CFBB764}"/>
                </a:ext>
              </a:extLst>
            </p:cNvPr>
            <p:cNvSpPr txBox="1">
              <a:spLocks noChangeArrowheads="1"/>
            </p:cNvSpPr>
            <p:nvPr/>
          </p:nvSpPr>
          <p:spPr bwMode="auto">
            <a:xfrm>
              <a:off x="2101385" y="4638653"/>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a:t>
              </a:r>
              <a:r>
                <a:rPr lang="en-US" altLang="zh-CN" sz="2000" b="1" baseline="-25000">
                  <a:latin typeface="Times New Roman" panose="02020603050405020304" pitchFamily="18" charset="0"/>
                  <a:cs typeface="Times New Roman" panose="02020603050405020304" pitchFamily="18" charset="0"/>
                </a:rPr>
                <a:t>2</a:t>
              </a:r>
            </a:p>
          </p:txBody>
        </p:sp>
        <p:sp>
          <p:nvSpPr>
            <p:cNvPr id="21" name="Text Box 37">
              <a:extLst>
                <a:ext uri="{FF2B5EF4-FFF2-40B4-BE49-F238E27FC236}">
                  <a16:creationId xmlns:a16="http://schemas.microsoft.com/office/drawing/2014/main" id="{4FE3A144-BBF6-401D-9A75-A60ED81DF365}"/>
                </a:ext>
              </a:extLst>
            </p:cNvPr>
            <p:cNvSpPr txBox="1">
              <a:spLocks noChangeArrowheads="1"/>
            </p:cNvSpPr>
            <p:nvPr/>
          </p:nvSpPr>
          <p:spPr bwMode="auto">
            <a:xfrm>
              <a:off x="2139857" y="5400653"/>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a:t>
              </a:r>
              <a:r>
                <a:rPr lang="en-US" altLang="zh-CN" sz="2000" b="1" baseline="-25000">
                  <a:latin typeface="Times New Roman" panose="02020603050405020304" pitchFamily="18" charset="0"/>
                  <a:cs typeface="Times New Roman" panose="02020603050405020304" pitchFamily="18" charset="0"/>
                </a:rPr>
                <a:t>n</a:t>
              </a:r>
            </a:p>
          </p:txBody>
        </p:sp>
        <p:sp>
          <p:nvSpPr>
            <p:cNvPr id="22" name="Text Box 38">
              <a:extLst>
                <a:ext uri="{FF2B5EF4-FFF2-40B4-BE49-F238E27FC236}">
                  <a16:creationId xmlns:a16="http://schemas.microsoft.com/office/drawing/2014/main" id="{0DE43912-5BA1-4EB2-B36A-7BA672DDF775}"/>
                </a:ext>
              </a:extLst>
            </p:cNvPr>
            <p:cNvSpPr txBox="1">
              <a:spLocks noChangeArrowheads="1"/>
            </p:cNvSpPr>
            <p:nvPr/>
          </p:nvSpPr>
          <p:spPr bwMode="auto">
            <a:xfrm>
              <a:off x="6444208" y="4349909"/>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F</a:t>
              </a:r>
              <a:r>
                <a:rPr lang="en-US" altLang="zh-CN" sz="2000" b="1" baseline="-25000">
                  <a:latin typeface="Times New Roman" panose="02020603050405020304" pitchFamily="18" charset="0"/>
                  <a:cs typeface="Times New Roman" panose="02020603050405020304" pitchFamily="18" charset="0"/>
                </a:rPr>
                <a:t>1</a:t>
              </a:r>
            </a:p>
          </p:txBody>
        </p:sp>
        <p:sp>
          <p:nvSpPr>
            <p:cNvPr id="23" name="Text Box 39">
              <a:extLst>
                <a:ext uri="{FF2B5EF4-FFF2-40B4-BE49-F238E27FC236}">
                  <a16:creationId xmlns:a16="http://schemas.microsoft.com/office/drawing/2014/main" id="{35417720-1AD6-44D3-8B09-C69309CAF166}"/>
                </a:ext>
              </a:extLst>
            </p:cNvPr>
            <p:cNvSpPr txBox="1">
              <a:spLocks noChangeArrowheads="1"/>
            </p:cNvSpPr>
            <p:nvPr/>
          </p:nvSpPr>
          <p:spPr bwMode="auto">
            <a:xfrm>
              <a:off x="6444208" y="4730909"/>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F</a:t>
              </a:r>
              <a:r>
                <a:rPr lang="en-US" altLang="zh-CN" sz="2000" b="1" baseline="-25000">
                  <a:latin typeface="Times New Roman" panose="02020603050405020304" pitchFamily="18" charset="0"/>
                  <a:cs typeface="Times New Roman" panose="02020603050405020304" pitchFamily="18" charset="0"/>
                </a:rPr>
                <a:t>2</a:t>
              </a:r>
            </a:p>
          </p:txBody>
        </p:sp>
        <p:sp>
          <p:nvSpPr>
            <p:cNvPr id="24" name="Text Box 40">
              <a:extLst>
                <a:ext uri="{FF2B5EF4-FFF2-40B4-BE49-F238E27FC236}">
                  <a16:creationId xmlns:a16="http://schemas.microsoft.com/office/drawing/2014/main" id="{7765359A-891A-4DAC-9110-292042F5F869}"/>
                </a:ext>
              </a:extLst>
            </p:cNvPr>
            <p:cNvSpPr txBox="1">
              <a:spLocks noChangeArrowheads="1"/>
            </p:cNvSpPr>
            <p:nvPr/>
          </p:nvSpPr>
          <p:spPr bwMode="auto">
            <a:xfrm>
              <a:off x="6468605" y="5416709"/>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F</a:t>
              </a:r>
              <a:r>
                <a:rPr lang="en-US" altLang="zh-CN" sz="2000" b="1" baseline="-25000">
                  <a:latin typeface="Times New Roman" panose="02020603050405020304" pitchFamily="18" charset="0"/>
                  <a:cs typeface="Times New Roman" panose="02020603050405020304" pitchFamily="18" charset="0"/>
                </a:rPr>
                <a:t>m</a:t>
              </a:r>
            </a:p>
          </p:txBody>
        </p:sp>
        <p:grpSp>
          <p:nvGrpSpPr>
            <p:cNvPr id="26" name="Group 18">
              <a:extLst>
                <a:ext uri="{FF2B5EF4-FFF2-40B4-BE49-F238E27FC236}">
                  <a16:creationId xmlns:a16="http://schemas.microsoft.com/office/drawing/2014/main" id="{3DF516D4-A9D5-4700-9883-6BCB8F504A36}"/>
                </a:ext>
              </a:extLst>
            </p:cNvPr>
            <p:cNvGrpSpPr>
              <a:grpSpLocks/>
            </p:cNvGrpSpPr>
            <p:nvPr/>
          </p:nvGrpSpPr>
          <p:grpSpPr bwMode="auto">
            <a:xfrm>
              <a:off x="2497450" y="4307954"/>
              <a:ext cx="3968237" cy="1592263"/>
              <a:chOff x="3431" y="3312"/>
              <a:chExt cx="3146" cy="936"/>
            </a:xfrm>
          </p:grpSpPr>
          <p:grpSp>
            <p:nvGrpSpPr>
              <p:cNvPr id="29" name="Group 20">
                <a:extLst>
                  <a:ext uri="{FF2B5EF4-FFF2-40B4-BE49-F238E27FC236}">
                    <a16:creationId xmlns:a16="http://schemas.microsoft.com/office/drawing/2014/main" id="{2CB97C85-1462-424B-B2CC-95E180D60FF0}"/>
                  </a:ext>
                </a:extLst>
              </p:cNvPr>
              <p:cNvGrpSpPr>
                <a:grpSpLocks/>
              </p:cNvGrpSpPr>
              <p:nvPr/>
            </p:nvGrpSpPr>
            <p:grpSpPr bwMode="auto">
              <a:xfrm>
                <a:off x="3431" y="3312"/>
                <a:ext cx="3146" cy="936"/>
                <a:chOff x="3431" y="3312"/>
                <a:chExt cx="3146" cy="936"/>
              </a:xfrm>
            </p:grpSpPr>
            <p:sp>
              <p:nvSpPr>
                <p:cNvPr id="31" name="Rectangle 27">
                  <a:extLst>
                    <a:ext uri="{FF2B5EF4-FFF2-40B4-BE49-F238E27FC236}">
                      <a16:creationId xmlns:a16="http://schemas.microsoft.com/office/drawing/2014/main" id="{D649B8C5-3F96-4BE3-AAC3-6F2BE4FA9ED7}"/>
                    </a:ext>
                  </a:extLst>
                </p:cNvPr>
                <p:cNvSpPr>
                  <a:spLocks noChangeArrowheads="1"/>
                </p:cNvSpPr>
                <p:nvPr/>
              </p:nvSpPr>
              <p:spPr bwMode="auto">
                <a:xfrm>
                  <a:off x="3759" y="3312"/>
                  <a:ext cx="2520" cy="936"/>
                </a:xfrm>
                <a:prstGeom prst="rect">
                  <a:avLst/>
                </a:prstGeom>
                <a:solidFill>
                  <a:srgbClr val="FFFFFF"/>
                </a:solidFill>
                <a:ln w="9525">
                  <a:solidFill>
                    <a:srgbClr val="000000"/>
                  </a:solidFill>
                  <a:miter lim="800000"/>
                  <a:headEnd/>
                  <a:tailEnd/>
                </a:ln>
              </p:spPr>
              <p:txBody>
                <a:bodyPr tIns="154800" bIns="154800"/>
                <a:lstStyle/>
                <a:p>
                  <a:endParaRPr lang="zh-CN" altLang="en-US"/>
                </a:p>
              </p:txBody>
            </p:sp>
            <p:sp>
              <p:nvSpPr>
                <p:cNvPr id="32" name="Line 26">
                  <a:extLst>
                    <a:ext uri="{FF2B5EF4-FFF2-40B4-BE49-F238E27FC236}">
                      <a16:creationId xmlns:a16="http://schemas.microsoft.com/office/drawing/2014/main" id="{97A36105-B9E3-4F9B-BCA7-AF2294ADDF33}"/>
                    </a:ext>
                  </a:extLst>
                </p:cNvPr>
                <p:cNvSpPr>
                  <a:spLocks noChangeShapeType="1"/>
                </p:cNvSpPr>
                <p:nvPr/>
              </p:nvSpPr>
              <p:spPr bwMode="auto">
                <a:xfrm>
                  <a:off x="3431" y="3468"/>
                  <a:ext cx="3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sp>
              <p:nvSpPr>
                <p:cNvPr id="33" name="Line 25">
                  <a:extLst>
                    <a:ext uri="{FF2B5EF4-FFF2-40B4-BE49-F238E27FC236}">
                      <a16:creationId xmlns:a16="http://schemas.microsoft.com/office/drawing/2014/main" id="{23AB1090-7B46-42F4-94AD-0D4EBF57DC94}"/>
                    </a:ext>
                  </a:extLst>
                </p:cNvPr>
                <p:cNvSpPr>
                  <a:spLocks noChangeShapeType="1"/>
                </p:cNvSpPr>
                <p:nvPr/>
              </p:nvSpPr>
              <p:spPr bwMode="auto">
                <a:xfrm>
                  <a:off x="3431" y="3624"/>
                  <a:ext cx="3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sp>
              <p:nvSpPr>
                <p:cNvPr id="34" name="Line 24">
                  <a:extLst>
                    <a:ext uri="{FF2B5EF4-FFF2-40B4-BE49-F238E27FC236}">
                      <a16:creationId xmlns:a16="http://schemas.microsoft.com/office/drawing/2014/main" id="{39E9E8ED-51E1-49C2-B077-602B4A620C5A}"/>
                    </a:ext>
                  </a:extLst>
                </p:cNvPr>
                <p:cNvSpPr>
                  <a:spLocks noChangeShapeType="1"/>
                </p:cNvSpPr>
                <p:nvPr/>
              </p:nvSpPr>
              <p:spPr bwMode="auto">
                <a:xfrm>
                  <a:off x="3431" y="4092"/>
                  <a:ext cx="3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sp>
              <p:nvSpPr>
                <p:cNvPr id="35" name="Line 23">
                  <a:extLst>
                    <a:ext uri="{FF2B5EF4-FFF2-40B4-BE49-F238E27FC236}">
                      <a16:creationId xmlns:a16="http://schemas.microsoft.com/office/drawing/2014/main" id="{1B397A9E-5F3C-46C2-8E7A-F11DF47D0FF4}"/>
                    </a:ext>
                  </a:extLst>
                </p:cNvPr>
                <p:cNvSpPr>
                  <a:spLocks noChangeShapeType="1"/>
                </p:cNvSpPr>
                <p:nvPr/>
              </p:nvSpPr>
              <p:spPr bwMode="auto">
                <a:xfrm>
                  <a:off x="6275" y="3468"/>
                  <a:ext cx="3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sp>
              <p:nvSpPr>
                <p:cNvPr id="36" name="Line 22">
                  <a:extLst>
                    <a:ext uri="{FF2B5EF4-FFF2-40B4-BE49-F238E27FC236}">
                      <a16:creationId xmlns:a16="http://schemas.microsoft.com/office/drawing/2014/main" id="{F29AE896-6CA5-4550-A592-322077F051F4}"/>
                    </a:ext>
                  </a:extLst>
                </p:cNvPr>
                <p:cNvSpPr>
                  <a:spLocks noChangeShapeType="1"/>
                </p:cNvSpPr>
                <p:nvPr/>
              </p:nvSpPr>
              <p:spPr bwMode="auto">
                <a:xfrm>
                  <a:off x="6275" y="3624"/>
                  <a:ext cx="3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sp>
              <p:nvSpPr>
                <p:cNvPr id="37" name="Line 21">
                  <a:extLst>
                    <a:ext uri="{FF2B5EF4-FFF2-40B4-BE49-F238E27FC236}">
                      <a16:creationId xmlns:a16="http://schemas.microsoft.com/office/drawing/2014/main" id="{0D7FCCF2-92B9-4ACE-BDAA-3C2B91CCA399}"/>
                    </a:ext>
                  </a:extLst>
                </p:cNvPr>
                <p:cNvSpPr>
                  <a:spLocks noChangeShapeType="1"/>
                </p:cNvSpPr>
                <p:nvPr/>
              </p:nvSpPr>
              <p:spPr bwMode="auto">
                <a:xfrm>
                  <a:off x="6275" y="4092"/>
                  <a:ext cx="3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54800" bIns="154800"/>
                <a:lstStyle/>
                <a:p>
                  <a:endParaRPr lang="zh-CN" altLang="en-US"/>
                </a:p>
              </p:txBody>
            </p:sp>
          </p:grpSp>
          <p:sp>
            <p:nvSpPr>
              <p:cNvPr id="30" name="Text Box 19">
                <a:extLst>
                  <a:ext uri="{FF2B5EF4-FFF2-40B4-BE49-F238E27FC236}">
                    <a16:creationId xmlns:a16="http://schemas.microsoft.com/office/drawing/2014/main" id="{32E92470-25CA-43CB-8C36-B4A4A4B17956}"/>
                  </a:ext>
                </a:extLst>
              </p:cNvPr>
              <p:cNvSpPr txBox="1">
                <a:spLocks noChangeArrowheads="1"/>
              </p:cNvSpPr>
              <p:nvPr/>
            </p:nvSpPr>
            <p:spPr bwMode="auto">
              <a:xfrm>
                <a:off x="4077" y="3468"/>
                <a:ext cx="1890" cy="624"/>
              </a:xfrm>
              <a:prstGeom prst="rect">
                <a:avLst/>
              </a:prstGeom>
              <a:solidFill>
                <a:srgbClr val="FFFFFF"/>
              </a:solidFill>
              <a:ln w="9525">
                <a:solidFill>
                  <a:srgbClr val="FFFFFF"/>
                </a:solidFill>
                <a:miter lim="800000"/>
                <a:headEnd/>
                <a:tailEnd/>
              </a:ln>
            </p:spPr>
            <p:txBody>
              <a:bodyPr tIns="154800" bIns="154800"/>
              <a:lstStyle/>
              <a:p>
                <a:pPr algn="ctr"/>
                <a:r>
                  <a:rPr lang="zh-CN" altLang="en-US" sz="2800"/>
                  <a:t>组合</a:t>
                </a:r>
              </a:p>
              <a:p>
                <a:pPr algn="ctr"/>
                <a:r>
                  <a:rPr lang="zh-CN" altLang="en-US" sz="2800"/>
                  <a:t>逻辑电路</a:t>
                </a:r>
                <a:endParaRPr lang="zh-CN" altLang="en-US"/>
              </a:p>
              <a:p>
                <a:pPr eaLnBrk="0" hangingPunct="0"/>
                <a:endParaRPr lang="en-US" altLang="zh-CN" sz="480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57F18B0-26C8-4934-9F59-89F45498A605}"/>
                    </a:ext>
                  </a:extLst>
                </p:cNvPr>
                <p:cNvSpPr txBox="1"/>
                <p:nvPr/>
              </p:nvSpPr>
              <p:spPr>
                <a:xfrm>
                  <a:off x="2473470" y="5011340"/>
                  <a:ext cx="3866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800" b="1" i="1">
                            <a:latin typeface="Cambria Math" panose="02040503050406030204" pitchFamily="18" charset="0"/>
                          </a:rPr>
                          <m:t>⋮</m:t>
                        </m:r>
                      </m:oMath>
                    </m:oMathPara>
                  </a14:m>
                  <a:endParaRPr lang="zh-CN" altLang="en-US" sz="2800" b="1">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457F18B0-26C8-4934-9F59-89F45498A605}"/>
                    </a:ext>
                  </a:extLst>
                </p:cNvPr>
                <p:cNvSpPr txBox="1">
                  <a:spLocks noRot="1" noChangeAspect="1" noMove="1" noResize="1" noEditPoints="1" noAdjustHandles="1" noChangeArrowheads="1" noChangeShapeType="1" noTextEdit="1"/>
                </p:cNvSpPr>
                <p:nvPr/>
              </p:nvSpPr>
              <p:spPr>
                <a:xfrm>
                  <a:off x="2473470" y="5011340"/>
                  <a:ext cx="38664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2B1740E3-F635-4C86-B194-55A3DF84E42A}"/>
                    </a:ext>
                  </a:extLst>
                </p:cNvPr>
                <p:cNvSpPr txBox="1"/>
                <p:nvPr/>
              </p:nvSpPr>
              <p:spPr>
                <a:xfrm>
                  <a:off x="6091076" y="4941168"/>
                  <a:ext cx="3866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800" b="1" i="1">
                            <a:latin typeface="Cambria Math" panose="02040503050406030204" pitchFamily="18" charset="0"/>
                          </a:rPr>
                          <m:t>⋮</m:t>
                        </m:r>
                      </m:oMath>
                    </m:oMathPara>
                  </a14:m>
                  <a:endParaRPr lang="zh-CN" altLang="en-US" sz="2800" b="1">
                    <a:latin typeface="Times New Roman" panose="02020603050405020304" pitchFamily="18" charset="0"/>
                    <a:cs typeface="Times New Roman" panose="02020603050405020304" pitchFamily="18" charset="0"/>
                  </a:endParaRPr>
                </a:p>
              </p:txBody>
            </p:sp>
          </mc:Choice>
          <mc:Fallback xmlns="">
            <p:sp>
              <p:nvSpPr>
                <p:cNvPr id="40" name="文本框 39">
                  <a:extLst>
                    <a:ext uri="{FF2B5EF4-FFF2-40B4-BE49-F238E27FC236}">
                      <a16:creationId xmlns:a16="http://schemas.microsoft.com/office/drawing/2014/main" id="{2B1740E3-F635-4C86-B194-55A3DF84E42A}"/>
                    </a:ext>
                  </a:extLst>
                </p:cNvPr>
                <p:cNvSpPr txBox="1">
                  <a:spLocks noRot="1" noChangeAspect="1" noMove="1" noResize="1" noEditPoints="1" noAdjustHandles="1" noChangeArrowheads="1" noChangeShapeType="1" noTextEdit="1"/>
                </p:cNvSpPr>
                <p:nvPr/>
              </p:nvSpPr>
              <p:spPr>
                <a:xfrm>
                  <a:off x="6091076" y="4941168"/>
                  <a:ext cx="386644" cy="523220"/>
                </a:xfrm>
                <a:prstGeom prst="rect">
                  <a:avLst/>
                </a:prstGeom>
                <a:blipFill>
                  <a:blip r:embed="rId3"/>
                  <a:stretch>
                    <a:fillRect/>
                  </a:stretch>
                </a:blipFill>
              </p:spPr>
              <p:txBody>
                <a:bodyPr/>
                <a:lstStyle/>
                <a:p>
                  <a:r>
                    <a:rPr lang="zh-CN" altLang="en-US">
                      <a:noFill/>
                    </a:rPr>
                    <a:t> </a:t>
                  </a:r>
                </a:p>
              </p:txBody>
            </p:sp>
          </mc:Fallback>
        </mc:AlternateContent>
      </p:grpSp>
      <p:sp>
        <p:nvSpPr>
          <p:cNvPr id="41" name="Text Box 52">
            <a:extLst>
              <a:ext uri="{FF2B5EF4-FFF2-40B4-BE49-F238E27FC236}">
                <a16:creationId xmlns:a16="http://schemas.microsoft.com/office/drawing/2014/main" id="{BAE2483F-A483-4B3A-AD27-07544B20EB7C}"/>
              </a:ext>
            </a:extLst>
          </p:cNvPr>
          <p:cNvSpPr txBox="1">
            <a:spLocks noChangeArrowheads="1"/>
          </p:cNvSpPr>
          <p:nvPr/>
        </p:nvSpPr>
        <p:spPr bwMode="auto">
          <a:xfrm>
            <a:off x="2639616" y="5513941"/>
            <a:ext cx="691276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）输出、输入之间没有反馈延迟通路。</a:t>
            </a:r>
          </a:p>
          <a:p>
            <a:pPr algn="just">
              <a:spcBef>
                <a:spcPct val="50000"/>
              </a:spcBef>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）电路中不含记忆单元。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81F3F1B-5519-46E9-8E2B-28C39B965959}"/>
              </a:ext>
            </a:extLst>
          </p:cNvPr>
          <p:cNvGrpSpPr/>
          <p:nvPr/>
        </p:nvGrpSpPr>
        <p:grpSpPr>
          <a:xfrm>
            <a:off x="2116628" y="980728"/>
            <a:ext cx="3863807" cy="467336"/>
            <a:chOff x="757773" y="1452647"/>
            <a:chExt cx="3863807" cy="467336"/>
          </a:xfrm>
        </p:grpSpPr>
        <p:grpSp>
          <p:nvGrpSpPr>
            <p:cNvPr id="3" name="组合 2">
              <a:extLst>
                <a:ext uri="{FF2B5EF4-FFF2-40B4-BE49-F238E27FC236}">
                  <a16:creationId xmlns:a16="http://schemas.microsoft.com/office/drawing/2014/main" id="{ECDA7467-2C12-4DBF-ADF6-025373AC4703}"/>
                </a:ext>
              </a:extLst>
            </p:cNvPr>
            <p:cNvGrpSpPr/>
            <p:nvPr/>
          </p:nvGrpSpPr>
          <p:grpSpPr>
            <a:xfrm>
              <a:off x="757773" y="1455612"/>
              <a:ext cx="571674" cy="464371"/>
              <a:chOff x="200731" y="3756717"/>
              <a:chExt cx="571674" cy="464371"/>
            </a:xfrm>
          </p:grpSpPr>
          <p:pic>
            <p:nvPicPr>
              <p:cNvPr id="5" name="Picture 3" descr="C:\Users\Administrator\Desktop\微立体创业计划\005.png">
                <a:extLst>
                  <a:ext uri="{FF2B5EF4-FFF2-40B4-BE49-F238E27FC236}">
                    <a16:creationId xmlns:a16="http://schemas.microsoft.com/office/drawing/2014/main" id="{EE9CD390-5ADC-42DD-85A4-D16E06770A51}"/>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a:extLst>
                  <a:ext uri="{FF2B5EF4-FFF2-40B4-BE49-F238E27FC236}">
                    <a16:creationId xmlns:a16="http://schemas.microsoft.com/office/drawing/2014/main" id="{955D7663-2270-4638-A2EE-029F535F8A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4" name="文本框 3">
              <a:extLst>
                <a:ext uri="{FF2B5EF4-FFF2-40B4-BE49-F238E27FC236}">
                  <a16:creationId xmlns:a16="http://schemas.microsoft.com/office/drawing/2014/main" id="{2EB14B3B-F88A-4012-A4C0-173425E51F8B}"/>
                </a:ext>
              </a:extLst>
            </p:cNvPr>
            <p:cNvSpPr txBox="1"/>
            <p:nvPr/>
          </p:nvSpPr>
          <p:spPr>
            <a:xfrm>
              <a:off x="1333500" y="1452647"/>
              <a:ext cx="3288080" cy="461665"/>
            </a:xfrm>
            <a:prstGeom prst="rect">
              <a:avLst/>
            </a:prstGeom>
            <a:noFill/>
          </p:spPr>
          <p:txBody>
            <a:bodyPr wrap="none" rtlCol="0">
              <a:spAutoFit/>
            </a:bodyPr>
            <a:lstStyle/>
            <a:p>
              <a:r>
                <a:rPr lang="zh-CN" altLang="en-US" sz="2400" b="1">
                  <a:solidFill>
                    <a:srgbClr val="0000FF"/>
                  </a:solidFill>
                  <a:latin typeface="Times New Roman" panose="02020603050405020304" pitchFamily="18" charset="0"/>
                  <a:cs typeface="Times New Roman" panose="02020603050405020304" pitchFamily="18" charset="0"/>
                </a:rPr>
                <a:t>集成</a:t>
              </a:r>
              <a:r>
                <a:rPr lang="en-US" altLang="zh-CN" sz="2400" b="1">
                  <a:solidFill>
                    <a:srgbClr val="0000FF"/>
                  </a:solidFill>
                  <a:latin typeface="Times New Roman" panose="02020603050405020304" pitchFamily="18" charset="0"/>
                  <a:cs typeface="Times New Roman" panose="02020603050405020304" pitchFamily="18" charset="0"/>
                </a:rPr>
                <a:t>3-8</a:t>
              </a:r>
              <a:r>
                <a:rPr lang="zh-CN" altLang="en-US" sz="2400" b="1">
                  <a:solidFill>
                    <a:srgbClr val="0000FF"/>
                  </a:solidFill>
                  <a:latin typeface="Times New Roman" panose="02020603050405020304" pitchFamily="18" charset="0"/>
                  <a:cs typeface="Times New Roman" panose="02020603050405020304" pitchFamily="18" charset="0"/>
                </a:rPr>
                <a:t>译码器</a:t>
              </a:r>
              <a:r>
                <a:rPr lang="en-US" altLang="zh-CN" sz="2400" b="1">
                  <a:solidFill>
                    <a:srgbClr val="0000FF"/>
                  </a:solidFill>
                  <a:latin typeface="Times New Roman" panose="02020603050405020304" pitchFamily="18" charset="0"/>
                  <a:cs typeface="Times New Roman" panose="02020603050405020304" pitchFamily="18" charset="0"/>
                </a:rPr>
                <a:t>74LS138</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grpSp>
        <p:nvGrpSpPr>
          <p:cNvPr id="41" name="组合 40">
            <a:extLst>
              <a:ext uri="{FF2B5EF4-FFF2-40B4-BE49-F238E27FC236}">
                <a16:creationId xmlns:a16="http://schemas.microsoft.com/office/drawing/2014/main" id="{1C53AD01-DF0D-4B07-BDC6-0C39097A5670}"/>
              </a:ext>
            </a:extLst>
          </p:cNvPr>
          <p:cNvGrpSpPr/>
          <p:nvPr/>
        </p:nvGrpSpPr>
        <p:grpSpPr>
          <a:xfrm>
            <a:off x="6641559" y="1916833"/>
            <a:ext cx="3062495" cy="2592187"/>
            <a:chOff x="1234340" y="1916832"/>
            <a:chExt cx="3062495" cy="2592187"/>
          </a:xfrm>
        </p:grpSpPr>
        <p:grpSp>
          <p:nvGrpSpPr>
            <p:cNvPr id="7" name="组合 6">
              <a:extLst>
                <a:ext uri="{FF2B5EF4-FFF2-40B4-BE49-F238E27FC236}">
                  <a16:creationId xmlns:a16="http://schemas.microsoft.com/office/drawing/2014/main" id="{F605D255-2A5E-4A91-9DEF-310312EDB3D7}"/>
                </a:ext>
              </a:extLst>
            </p:cNvPr>
            <p:cNvGrpSpPr/>
            <p:nvPr/>
          </p:nvGrpSpPr>
          <p:grpSpPr>
            <a:xfrm>
              <a:off x="1356932" y="1916832"/>
              <a:ext cx="2939903" cy="2592187"/>
              <a:chOff x="1083697" y="1844824"/>
              <a:chExt cx="2939903" cy="2592187"/>
            </a:xfrm>
          </p:grpSpPr>
          <p:grpSp>
            <p:nvGrpSpPr>
              <p:cNvPr id="8" name="组合 7">
                <a:extLst>
                  <a:ext uri="{FF2B5EF4-FFF2-40B4-BE49-F238E27FC236}">
                    <a16:creationId xmlns:a16="http://schemas.microsoft.com/office/drawing/2014/main" id="{5FA668F6-DAD2-4A4F-938D-C3D08475D9DF}"/>
                  </a:ext>
                </a:extLst>
              </p:cNvPr>
              <p:cNvGrpSpPr/>
              <p:nvPr/>
            </p:nvGrpSpPr>
            <p:grpSpPr>
              <a:xfrm>
                <a:off x="1083697" y="1844824"/>
                <a:ext cx="2939903" cy="2592187"/>
                <a:chOff x="780455" y="1628901"/>
                <a:chExt cx="2939903" cy="2592187"/>
              </a:xfrm>
            </p:grpSpPr>
            <p:sp>
              <p:nvSpPr>
                <p:cNvPr id="17" name="Rectangle 4">
                  <a:extLst>
                    <a:ext uri="{FF2B5EF4-FFF2-40B4-BE49-F238E27FC236}">
                      <a16:creationId xmlns:a16="http://schemas.microsoft.com/office/drawing/2014/main" id="{5D4B6149-D787-4611-A178-DF50152CDDC8}"/>
                    </a:ext>
                  </a:extLst>
                </p:cNvPr>
                <p:cNvSpPr>
                  <a:spLocks noChangeArrowheads="1"/>
                </p:cNvSpPr>
                <p:nvPr/>
              </p:nvSpPr>
              <p:spPr bwMode="auto">
                <a:xfrm>
                  <a:off x="1703855" y="1628901"/>
                  <a:ext cx="1184800" cy="259218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 name="Line 5">
                  <a:extLst>
                    <a:ext uri="{FF2B5EF4-FFF2-40B4-BE49-F238E27FC236}">
                      <a16:creationId xmlns:a16="http://schemas.microsoft.com/office/drawing/2014/main" id="{572A695B-24AE-4CA7-BEDC-0F27E68E43B3}"/>
                    </a:ext>
                  </a:extLst>
                </p:cNvPr>
                <p:cNvSpPr>
                  <a:spLocks noChangeShapeType="1"/>
                </p:cNvSpPr>
                <p:nvPr/>
              </p:nvSpPr>
              <p:spPr bwMode="auto">
                <a:xfrm flipH="1">
                  <a:off x="1007468" y="3213077"/>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 name="Line 6">
                  <a:extLst>
                    <a:ext uri="{FF2B5EF4-FFF2-40B4-BE49-F238E27FC236}">
                      <a16:creationId xmlns:a16="http://schemas.microsoft.com/office/drawing/2014/main" id="{5E56DA77-4044-4D76-A4EB-2A18A4D6ABE1}"/>
                    </a:ext>
                  </a:extLst>
                </p:cNvPr>
                <p:cNvSpPr>
                  <a:spLocks noChangeShapeType="1"/>
                </p:cNvSpPr>
                <p:nvPr/>
              </p:nvSpPr>
              <p:spPr bwMode="auto">
                <a:xfrm flipH="1">
                  <a:off x="1007468" y="3573117"/>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 name="Line 7">
                  <a:extLst>
                    <a:ext uri="{FF2B5EF4-FFF2-40B4-BE49-F238E27FC236}">
                      <a16:creationId xmlns:a16="http://schemas.microsoft.com/office/drawing/2014/main" id="{616B4758-8D2C-4CFA-8871-422FC0EEE294}"/>
                    </a:ext>
                  </a:extLst>
                </p:cNvPr>
                <p:cNvSpPr>
                  <a:spLocks noChangeShapeType="1"/>
                </p:cNvSpPr>
                <p:nvPr/>
              </p:nvSpPr>
              <p:spPr bwMode="auto">
                <a:xfrm flipH="1">
                  <a:off x="1037630" y="3933157"/>
                  <a:ext cx="654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Line 8">
                  <a:extLst>
                    <a:ext uri="{FF2B5EF4-FFF2-40B4-BE49-F238E27FC236}">
                      <a16:creationId xmlns:a16="http://schemas.microsoft.com/office/drawing/2014/main" id="{089C317A-EE3F-4677-9130-D7F01C485AEB}"/>
                    </a:ext>
                  </a:extLst>
                </p:cNvPr>
                <p:cNvSpPr>
                  <a:spLocks noChangeShapeType="1"/>
                </p:cNvSpPr>
                <p:nvPr/>
              </p:nvSpPr>
              <p:spPr bwMode="auto">
                <a:xfrm>
                  <a:off x="2912468" y="1869083"/>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9">
                  <a:extLst>
                    <a:ext uri="{FF2B5EF4-FFF2-40B4-BE49-F238E27FC236}">
                      <a16:creationId xmlns:a16="http://schemas.microsoft.com/office/drawing/2014/main" id="{3BBA67BD-AEAD-45F9-9569-3441B1AFBADC}"/>
                    </a:ext>
                  </a:extLst>
                </p:cNvPr>
                <p:cNvSpPr>
                  <a:spLocks noChangeShapeType="1"/>
                </p:cNvSpPr>
                <p:nvPr/>
              </p:nvSpPr>
              <p:spPr bwMode="auto">
                <a:xfrm>
                  <a:off x="2912468" y="2118321"/>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10">
                  <a:extLst>
                    <a:ext uri="{FF2B5EF4-FFF2-40B4-BE49-F238E27FC236}">
                      <a16:creationId xmlns:a16="http://schemas.microsoft.com/office/drawing/2014/main" id="{CDC8D735-083F-4BDF-B70A-4F411A6E4013}"/>
                    </a:ext>
                  </a:extLst>
                </p:cNvPr>
                <p:cNvSpPr>
                  <a:spLocks noChangeShapeType="1"/>
                </p:cNvSpPr>
                <p:nvPr/>
              </p:nvSpPr>
              <p:spPr bwMode="auto">
                <a:xfrm>
                  <a:off x="2912468" y="2405658"/>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Line 11">
                  <a:extLst>
                    <a:ext uri="{FF2B5EF4-FFF2-40B4-BE49-F238E27FC236}">
                      <a16:creationId xmlns:a16="http://schemas.microsoft.com/office/drawing/2014/main" id="{55630D67-0D09-4CAB-8CC4-BC6E51A41BC0}"/>
                    </a:ext>
                  </a:extLst>
                </p:cNvPr>
                <p:cNvSpPr>
                  <a:spLocks noChangeShapeType="1"/>
                </p:cNvSpPr>
                <p:nvPr/>
              </p:nvSpPr>
              <p:spPr bwMode="auto">
                <a:xfrm>
                  <a:off x="2912468" y="2724746"/>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 name="Line 12">
                  <a:extLst>
                    <a:ext uri="{FF2B5EF4-FFF2-40B4-BE49-F238E27FC236}">
                      <a16:creationId xmlns:a16="http://schemas.microsoft.com/office/drawing/2014/main" id="{5052F288-2D18-492E-9E97-AA8121F9986F}"/>
                    </a:ext>
                  </a:extLst>
                </p:cNvPr>
                <p:cNvSpPr>
                  <a:spLocks noChangeShapeType="1"/>
                </p:cNvSpPr>
                <p:nvPr/>
              </p:nvSpPr>
              <p:spPr bwMode="auto">
                <a:xfrm>
                  <a:off x="2912468" y="3042246"/>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 name="Line 13">
                  <a:extLst>
                    <a:ext uri="{FF2B5EF4-FFF2-40B4-BE49-F238E27FC236}">
                      <a16:creationId xmlns:a16="http://schemas.microsoft.com/office/drawing/2014/main" id="{44575BF0-8D28-41F5-8140-2427E97F3719}"/>
                    </a:ext>
                  </a:extLst>
                </p:cNvPr>
                <p:cNvSpPr>
                  <a:spLocks noChangeShapeType="1"/>
                </p:cNvSpPr>
                <p:nvPr/>
              </p:nvSpPr>
              <p:spPr bwMode="auto">
                <a:xfrm>
                  <a:off x="2912468" y="3377208"/>
                  <a:ext cx="266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 name="Line 14">
                  <a:extLst>
                    <a:ext uri="{FF2B5EF4-FFF2-40B4-BE49-F238E27FC236}">
                      <a16:creationId xmlns:a16="http://schemas.microsoft.com/office/drawing/2014/main" id="{5CB242A8-B789-4BEE-9B5F-C845865066A7}"/>
                    </a:ext>
                  </a:extLst>
                </p:cNvPr>
                <p:cNvSpPr>
                  <a:spLocks noChangeShapeType="1"/>
                </p:cNvSpPr>
                <p:nvPr/>
              </p:nvSpPr>
              <p:spPr bwMode="auto">
                <a:xfrm>
                  <a:off x="2912468" y="3678833"/>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8" name="Line 15">
                  <a:extLst>
                    <a:ext uri="{FF2B5EF4-FFF2-40B4-BE49-F238E27FC236}">
                      <a16:creationId xmlns:a16="http://schemas.microsoft.com/office/drawing/2014/main" id="{DEFAA7C3-DC87-49A1-8B63-74B2546FA294}"/>
                    </a:ext>
                  </a:extLst>
                </p:cNvPr>
                <p:cNvSpPr>
                  <a:spLocks noChangeShapeType="1"/>
                </p:cNvSpPr>
                <p:nvPr/>
              </p:nvSpPr>
              <p:spPr bwMode="auto">
                <a:xfrm>
                  <a:off x="2912468" y="3947121"/>
                  <a:ext cx="2682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9" name="Text Box 16">
                  <a:extLst>
                    <a:ext uri="{FF2B5EF4-FFF2-40B4-BE49-F238E27FC236}">
                      <a16:creationId xmlns:a16="http://schemas.microsoft.com/office/drawing/2014/main" id="{6DB39EA2-2C49-46A5-80D1-89656DDAC246}"/>
                    </a:ext>
                  </a:extLst>
                </p:cNvPr>
                <p:cNvSpPr txBox="1">
                  <a:spLocks noChangeArrowheads="1"/>
                </p:cNvSpPr>
                <p:nvPr/>
              </p:nvSpPr>
              <p:spPr bwMode="auto">
                <a:xfrm>
                  <a:off x="786805" y="305921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A</a:t>
                  </a:r>
                </a:p>
              </p:txBody>
            </p:sp>
            <p:sp>
              <p:nvSpPr>
                <p:cNvPr id="30" name="Text Box 17">
                  <a:extLst>
                    <a:ext uri="{FF2B5EF4-FFF2-40B4-BE49-F238E27FC236}">
                      <a16:creationId xmlns:a16="http://schemas.microsoft.com/office/drawing/2014/main" id="{88180CF2-E761-4BEA-9429-CF317AD3EC62}"/>
                    </a:ext>
                  </a:extLst>
                </p:cNvPr>
                <p:cNvSpPr txBox="1">
                  <a:spLocks noChangeArrowheads="1"/>
                </p:cNvSpPr>
                <p:nvPr/>
              </p:nvSpPr>
              <p:spPr bwMode="auto">
                <a:xfrm>
                  <a:off x="780455" y="341925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B</a:t>
                  </a:r>
                </a:p>
              </p:txBody>
            </p:sp>
            <p:sp>
              <p:nvSpPr>
                <p:cNvPr id="31" name="Text Box 18">
                  <a:extLst>
                    <a:ext uri="{FF2B5EF4-FFF2-40B4-BE49-F238E27FC236}">
                      <a16:creationId xmlns:a16="http://schemas.microsoft.com/office/drawing/2014/main" id="{31359D98-7A68-4F53-ABC8-FC7DC1D07960}"/>
                    </a:ext>
                  </a:extLst>
                </p:cNvPr>
                <p:cNvSpPr txBox="1">
                  <a:spLocks noChangeArrowheads="1"/>
                </p:cNvSpPr>
                <p:nvPr/>
              </p:nvSpPr>
              <p:spPr bwMode="auto">
                <a:xfrm>
                  <a:off x="784945" y="3717133"/>
                  <a:ext cx="381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32" name="Text Box 19">
                      <a:extLst>
                        <a:ext uri="{FF2B5EF4-FFF2-40B4-BE49-F238E27FC236}">
                          <a16:creationId xmlns:a16="http://schemas.microsoft.com/office/drawing/2014/main" id="{6FBBC53C-601A-4A7B-A9F4-7AFD8E724CBF}"/>
                        </a:ext>
                      </a:extLst>
                    </p:cNvPr>
                    <p:cNvSpPr txBox="1">
                      <a:spLocks noChangeArrowheads="1"/>
                    </p:cNvSpPr>
                    <p:nvPr/>
                  </p:nvSpPr>
                  <p:spPr bwMode="auto">
                    <a:xfrm>
                      <a:off x="3179168" y="1628901"/>
                      <a:ext cx="541190" cy="25521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0</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1</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2</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3</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4</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5</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6</a:t>
                      </a:r>
                      <a:r>
                        <a:rPr lang="en-US" altLang="zh-CN" sz="2000">
                          <a:cs typeface="Times New Roman" panose="02020603050405020304" pitchFamily="18" charset="0"/>
                        </a:rPr>
                        <a:t> </a:t>
                      </a:r>
                      <a14:m>
                        <m:oMath xmlns:m="http://schemas.openxmlformats.org/officeDocument/2006/math">
                          <m:acc>
                            <m:accPr>
                              <m:chr m:val="̅"/>
                              <m:ctrlPr>
                                <a:rPr lang="en-US" altLang="zh-CN" sz="2000" i="1">
                                  <a:latin typeface="Cambria Math" panose="02040503050406030204" pitchFamily="18" charset="0"/>
                                  <a:cs typeface="Times New Roman" panose="02020603050405020304" pitchFamily="18" charset="0"/>
                                </a:rPr>
                              </m:ctrlPr>
                            </m:accPr>
                            <m:e>
                              <m:r>
                                <m:rPr>
                                  <m:nor/>
                                </m:rPr>
                                <a:rPr lang="en-US" altLang="zh-CN" sz="2000">
                                  <a:latin typeface="Times New Roman" panose="02020603050405020304" pitchFamily="18" charset="0"/>
                                  <a:cs typeface="Times New Roman" panose="02020603050405020304" pitchFamily="18" charset="0"/>
                                </a:rPr>
                                <m:t>Y</m:t>
                              </m:r>
                            </m:e>
                          </m:acc>
                        </m:oMath>
                      </a14:m>
                      <a:r>
                        <a:rPr lang="en-US" altLang="zh-CN" sz="2000" baseline="-25000">
                          <a:latin typeface="Times New Roman" panose="02020603050405020304" pitchFamily="18" charset="0"/>
                          <a:cs typeface="Times New Roman" panose="02020603050405020304" pitchFamily="18" charset="0"/>
                        </a:rPr>
                        <a:t>7</a:t>
                      </a:r>
                      <a:endParaRPr lang="en-US" altLang="zh-CN" sz="2000">
                        <a:latin typeface="Times New Roman" panose="02020603050405020304" pitchFamily="18" charset="0"/>
                        <a:cs typeface="Times New Roman" panose="02020603050405020304" pitchFamily="18" charset="0"/>
                      </a:endParaRPr>
                    </a:p>
                  </p:txBody>
                </p:sp>
              </mc:Choice>
              <mc:Fallback xmlns="">
                <p:sp>
                  <p:nvSpPr>
                    <p:cNvPr id="32" name="Text Box 19">
                      <a:extLst>
                        <a:ext uri="{FF2B5EF4-FFF2-40B4-BE49-F238E27FC236}">
                          <a16:creationId xmlns:a16="http://schemas.microsoft.com/office/drawing/2014/main" id="{6FBBC53C-601A-4A7B-A9F4-7AFD8E724CBF}"/>
                        </a:ext>
                      </a:extLst>
                    </p:cNvPr>
                    <p:cNvSpPr txBox="1">
                      <a:spLocks noRot="1" noChangeAspect="1" noMove="1" noResize="1" noEditPoints="1" noAdjustHandles="1" noChangeArrowheads="1" noChangeShapeType="1" noTextEdit="1"/>
                    </p:cNvSpPr>
                    <p:nvPr/>
                  </p:nvSpPr>
                  <p:spPr bwMode="auto">
                    <a:xfrm>
                      <a:off x="3179168" y="1628901"/>
                      <a:ext cx="541190" cy="2552109"/>
                    </a:xfrm>
                    <a:prstGeom prst="rect">
                      <a:avLst/>
                    </a:prstGeom>
                    <a:blipFill>
                      <a:blip r:embed="rId5"/>
                      <a:stretch>
                        <a:fillRect b="-28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9" name="Oval 52">
                <a:extLst>
                  <a:ext uri="{FF2B5EF4-FFF2-40B4-BE49-F238E27FC236}">
                    <a16:creationId xmlns:a16="http://schemas.microsoft.com/office/drawing/2014/main" id="{DA528428-B402-4FAD-A821-BB247A5E98D6}"/>
                  </a:ext>
                </a:extLst>
              </p:cNvPr>
              <p:cNvSpPr>
                <a:spLocks noChangeArrowheads="1"/>
              </p:cNvSpPr>
              <p:nvPr/>
            </p:nvSpPr>
            <p:spPr bwMode="auto">
              <a:xfrm>
                <a:off x="3178150" y="2028949"/>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 name="Oval 52">
                <a:extLst>
                  <a:ext uri="{FF2B5EF4-FFF2-40B4-BE49-F238E27FC236}">
                    <a16:creationId xmlns:a16="http://schemas.microsoft.com/office/drawing/2014/main" id="{B6814CCC-3BF9-4118-94D2-ACA6AC465CA4}"/>
                  </a:ext>
                </a:extLst>
              </p:cNvPr>
              <p:cNvSpPr>
                <a:spLocks noChangeArrowheads="1"/>
              </p:cNvSpPr>
              <p:nvPr/>
            </p:nvSpPr>
            <p:spPr bwMode="auto">
              <a:xfrm>
                <a:off x="3180573" y="2280989"/>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1" name="Oval 52">
                <a:extLst>
                  <a:ext uri="{FF2B5EF4-FFF2-40B4-BE49-F238E27FC236}">
                    <a16:creationId xmlns:a16="http://schemas.microsoft.com/office/drawing/2014/main" id="{BC148576-45FF-44D9-B207-39DEFF583101}"/>
                  </a:ext>
                </a:extLst>
              </p:cNvPr>
              <p:cNvSpPr>
                <a:spLocks noChangeArrowheads="1"/>
              </p:cNvSpPr>
              <p:nvPr/>
            </p:nvSpPr>
            <p:spPr bwMode="auto">
              <a:xfrm>
                <a:off x="3184610" y="2569021"/>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2" name="Oval 52">
                <a:extLst>
                  <a:ext uri="{FF2B5EF4-FFF2-40B4-BE49-F238E27FC236}">
                    <a16:creationId xmlns:a16="http://schemas.microsoft.com/office/drawing/2014/main" id="{58B63B44-97FE-49F2-B727-C028D680857E}"/>
                  </a:ext>
                </a:extLst>
              </p:cNvPr>
              <p:cNvSpPr>
                <a:spLocks noChangeArrowheads="1"/>
              </p:cNvSpPr>
              <p:nvPr/>
            </p:nvSpPr>
            <p:spPr bwMode="auto">
              <a:xfrm>
                <a:off x="3184610" y="2884835"/>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3" name="Oval 52">
                <a:extLst>
                  <a:ext uri="{FF2B5EF4-FFF2-40B4-BE49-F238E27FC236}">
                    <a16:creationId xmlns:a16="http://schemas.microsoft.com/office/drawing/2014/main" id="{C9B393F7-8B06-4CC8-9D1E-44CC1C8207C3}"/>
                  </a:ext>
                </a:extLst>
              </p:cNvPr>
              <p:cNvSpPr>
                <a:spLocks noChangeArrowheads="1"/>
              </p:cNvSpPr>
              <p:nvPr/>
            </p:nvSpPr>
            <p:spPr bwMode="auto">
              <a:xfrm>
                <a:off x="3180573" y="319603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4" name="Oval 52">
                <a:extLst>
                  <a:ext uri="{FF2B5EF4-FFF2-40B4-BE49-F238E27FC236}">
                    <a16:creationId xmlns:a16="http://schemas.microsoft.com/office/drawing/2014/main" id="{00C3D1E8-628E-4D64-B05C-21C49BED30FB}"/>
                  </a:ext>
                </a:extLst>
              </p:cNvPr>
              <p:cNvSpPr>
                <a:spLocks noChangeArrowheads="1"/>
              </p:cNvSpPr>
              <p:nvPr/>
            </p:nvSpPr>
            <p:spPr bwMode="auto">
              <a:xfrm>
                <a:off x="3184610" y="353702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5" name="Oval 52">
                <a:extLst>
                  <a:ext uri="{FF2B5EF4-FFF2-40B4-BE49-F238E27FC236}">
                    <a16:creationId xmlns:a16="http://schemas.microsoft.com/office/drawing/2014/main" id="{C2DA4985-79F4-4DD4-9E8C-6EB38D4E407E}"/>
                  </a:ext>
                </a:extLst>
              </p:cNvPr>
              <p:cNvSpPr>
                <a:spLocks noChangeArrowheads="1"/>
              </p:cNvSpPr>
              <p:nvPr/>
            </p:nvSpPr>
            <p:spPr bwMode="auto">
              <a:xfrm>
                <a:off x="3186396" y="3825056"/>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6" name="Oval 52">
                <a:extLst>
                  <a:ext uri="{FF2B5EF4-FFF2-40B4-BE49-F238E27FC236}">
                    <a16:creationId xmlns:a16="http://schemas.microsoft.com/office/drawing/2014/main" id="{12604698-DE1A-487B-897E-FCED35DB2B8C}"/>
                  </a:ext>
                </a:extLst>
              </p:cNvPr>
              <p:cNvSpPr>
                <a:spLocks noChangeArrowheads="1"/>
              </p:cNvSpPr>
              <p:nvPr/>
            </p:nvSpPr>
            <p:spPr bwMode="auto">
              <a:xfrm>
                <a:off x="3184610" y="4113088"/>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33" name="Line 5">
              <a:extLst>
                <a:ext uri="{FF2B5EF4-FFF2-40B4-BE49-F238E27FC236}">
                  <a16:creationId xmlns:a16="http://schemas.microsoft.com/office/drawing/2014/main" id="{2250A732-DB44-473F-A170-25DDBB122F1C}"/>
                </a:ext>
              </a:extLst>
            </p:cNvPr>
            <p:cNvSpPr>
              <a:spLocks noChangeShapeType="1"/>
            </p:cNvSpPr>
            <p:nvPr/>
          </p:nvSpPr>
          <p:spPr bwMode="auto">
            <a:xfrm flipH="1">
              <a:off x="1583531" y="2204864"/>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Line 5">
              <a:extLst>
                <a:ext uri="{FF2B5EF4-FFF2-40B4-BE49-F238E27FC236}">
                  <a16:creationId xmlns:a16="http://schemas.microsoft.com/office/drawing/2014/main" id="{1D54886A-ADF5-4BEA-8F1C-E6733F2477CF}"/>
                </a:ext>
              </a:extLst>
            </p:cNvPr>
            <p:cNvSpPr>
              <a:spLocks noChangeShapeType="1"/>
            </p:cNvSpPr>
            <p:nvPr/>
          </p:nvSpPr>
          <p:spPr bwMode="auto">
            <a:xfrm flipH="1">
              <a:off x="1583531" y="2564904"/>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Line 5">
              <a:extLst>
                <a:ext uri="{FF2B5EF4-FFF2-40B4-BE49-F238E27FC236}">
                  <a16:creationId xmlns:a16="http://schemas.microsoft.com/office/drawing/2014/main" id="{6217248D-F6FF-4FDB-9C25-DEC506988A85}"/>
                </a:ext>
              </a:extLst>
            </p:cNvPr>
            <p:cNvSpPr>
              <a:spLocks noChangeShapeType="1"/>
            </p:cNvSpPr>
            <p:nvPr/>
          </p:nvSpPr>
          <p:spPr bwMode="auto">
            <a:xfrm flipH="1">
              <a:off x="1583531" y="2924944"/>
              <a:ext cx="6842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 name="Text Box 16">
              <a:extLst>
                <a:ext uri="{FF2B5EF4-FFF2-40B4-BE49-F238E27FC236}">
                  <a16:creationId xmlns:a16="http://schemas.microsoft.com/office/drawing/2014/main" id="{ADC58729-010B-4250-AC96-8189717D148C}"/>
                </a:ext>
              </a:extLst>
            </p:cNvPr>
            <p:cNvSpPr txBox="1">
              <a:spLocks noChangeArrowheads="1"/>
            </p:cNvSpPr>
            <p:nvPr/>
          </p:nvSpPr>
          <p:spPr bwMode="auto">
            <a:xfrm>
              <a:off x="1234340" y="1996636"/>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S1</a:t>
              </a:r>
            </a:p>
          </p:txBody>
        </p:sp>
        <p:sp>
          <p:nvSpPr>
            <p:cNvPr id="37" name="Text Box 16">
              <a:extLst>
                <a:ext uri="{FF2B5EF4-FFF2-40B4-BE49-F238E27FC236}">
                  <a16:creationId xmlns:a16="http://schemas.microsoft.com/office/drawing/2014/main" id="{DA9F2B15-E8C1-4A34-A3B1-BCB1DD6F9E9B}"/>
                </a:ext>
              </a:extLst>
            </p:cNvPr>
            <p:cNvSpPr txBox="1">
              <a:spLocks noChangeArrowheads="1"/>
            </p:cNvSpPr>
            <p:nvPr/>
          </p:nvSpPr>
          <p:spPr bwMode="auto">
            <a:xfrm>
              <a:off x="1234340" y="2369892"/>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S2</a:t>
              </a:r>
            </a:p>
          </p:txBody>
        </p:sp>
        <p:sp>
          <p:nvSpPr>
            <p:cNvPr id="38" name="Text Box 16">
              <a:extLst>
                <a:ext uri="{FF2B5EF4-FFF2-40B4-BE49-F238E27FC236}">
                  <a16:creationId xmlns:a16="http://schemas.microsoft.com/office/drawing/2014/main" id="{82F7ABA7-8786-4B89-9307-381CD20D42C4}"/>
                </a:ext>
              </a:extLst>
            </p:cNvPr>
            <p:cNvSpPr txBox="1">
              <a:spLocks noChangeArrowheads="1"/>
            </p:cNvSpPr>
            <p:nvPr/>
          </p:nvSpPr>
          <p:spPr bwMode="auto">
            <a:xfrm>
              <a:off x="1234340" y="2743186"/>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S3</a:t>
              </a:r>
            </a:p>
          </p:txBody>
        </p:sp>
        <p:sp>
          <p:nvSpPr>
            <p:cNvPr id="39" name="Oval 52">
              <a:extLst>
                <a:ext uri="{FF2B5EF4-FFF2-40B4-BE49-F238E27FC236}">
                  <a16:creationId xmlns:a16="http://schemas.microsoft.com/office/drawing/2014/main" id="{B68E022C-4B29-485D-BC42-7A4D0A1EAA54}"/>
                </a:ext>
              </a:extLst>
            </p:cNvPr>
            <p:cNvSpPr>
              <a:spLocks noChangeArrowheads="1"/>
            </p:cNvSpPr>
            <p:nvPr/>
          </p:nvSpPr>
          <p:spPr bwMode="auto">
            <a:xfrm>
              <a:off x="2193652" y="2499246"/>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0" name="Oval 52">
              <a:extLst>
                <a:ext uri="{FF2B5EF4-FFF2-40B4-BE49-F238E27FC236}">
                  <a16:creationId xmlns:a16="http://schemas.microsoft.com/office/drawing/2014/main" id="{4416C1BB-6C22-4FBE-A9B5-122441C8BBD9}"/>
                </a:ext>
              </a:extLst>
            </p:cNvPr>
            <p:cNvSpPr>
              <a:spLocks noChangeArrowheads="1"/>
            </p:cNvSpPr>
            <p:nvPr/>
          </p:nvSpPr>
          <p:spPr bwMode="auto">
            <a:xfrm>
              <a:off x="2193652" y="2869902"/>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42" name="文本框 41">
            <a:extLst>
              <a:ext uri="{FF2B5EF4-FFF2-40B4-BE49-F238E27FC236}">
                <a16:creationId xmlns:a16="http://schemas.microsoft.com/office/drawing/2014/main" id="{C64DAC7E-F4A0-4611-BA30-2EA54422DC73}"/>
              </a:ext>
            </a:extLst>
          </p:cNvPr>
          <p:cNvSpPr txBox="1"/>
          <p:nvPr/>
        </p:nvSpPr>
        <p:spPr>
          <a:xfrm>
            <a:off x="4895949" y="2352998"/>
            <a:ext cx="1787611" cy="461665"/>
          </a:xfrm>
          <a:prstGeom prst="rect">
            <a:avLst/>
          </a:prstGeom>
          <a:noFill/>
        </p:spPr>
        <p:txBody>
          <a:bodyPr wrap="square" rtlCol="0">
            <a:spAutoFit/>
          </a:bodyPr>
          <a:lstStyle/>
          <a:p>
            <a:r>
              <a:rPr lang="zh-CN" altLang="en-US" sz="2400" b="1">
                <a:solidFill>
                  <a:srgbClr val="FF0000"/>
                </a:solidFill>
                <a:latin typeface="Times New Roman" panose="02020603050405020304" pitchFamily="18" charset="0"/>
                <a:cs typeface="Times New Roman" panose="02020603050405020304" pitchFamily="18" charset="0"/>
              </a:rPr>
              <a:t>使能端</a:t>
            </a:r>
            <a:r>
              <a:rPr lang="en-US" altLang="zh-CN" sz="2400" b="1">
                <a:solidFill>
                  <a:srgbClr val="FF0000"/>
                </a:solidFill>
                <a:latin typeface="Times New Roman" panose="02020603050405020304" pitchFamily="18" charset="0"/>
                <a:cs typeface="Times New Roman" panose="02020603050405020304" pitchFamily="18" charset="0"/>
              </a:rPr>
              <a:t> EN</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1DCC1E77-CFF2-4F5C-BF5C-26AC7D57348F}"/>
              </a:ext>
            </a:extLst>
          </p:cNvPr>
          <p:cNvSpPr txBox="1"/>
          <p:nvPr/>
        </p:nvSpPr>
        <p:spPr>
          <a:xfrm>
            <a:off x="2086121" y="1874507"/>
            <a:ext cx="2788256" cy="2238241"/>
          </a:xfrm>
          <a:prstGeom prst="rect">
            <a:avLst/>
          </a:prstGeom>
          <a:noFill/>
        </p:spPr>
        <p:txBody>
          <a:bodyPr wrap="square" rtlCol="0">
            <a:spAutoFit/>
          </a:bodyPr>
          <a:lstStyle/>
          <a:p>
            <a:pPr>
              <a:lnSpc>
                <a:spcPct val="150000"/>
              </a:lnSpc>
            </a:pPr>
            <a:r>
              <a:rPr lang="zh-CN" altLang="en-US" sz="2400" b="1">
                <a:latin typeface="Times New Roman" panose="02020603050405020304" pitchFamily="18" charset="0"/>
                <a:cs typeface="Times New Roman" panose="02020603050405020304" pitchFamily="18" charset="0"/>
              </a:rPr>
              <a:t>当</a:t>
            </a:r>
            <a:r>
              <a:rPr lang="en-US" altLang="zh-CN" sz="2400" b="1">
                <a:latin typeface="Times New Roman" panose="02020603050405020304" pitchFamily="18" charset="0"/>
                <a:cs typeface="Times New Roman" panose="02020603050405020304" pitchFamily="18" charset="0"/>
              </a:rPr>
              <a:t>S1=1,S2==S3=0</a:t>
            </a:r>
            <a:r>
              <a:rPr lang="zh-CN" altLang="en-US" sz="2400" b="1">
                <a:latin typeface="Times New Roman" panose="02020603050405020304" pitchFamily="18" charset="0"/>
                <a:cs typeface="Times New Roman" panose="02020603050405020304" pitchFamily="18" charset="0"/>
              </a:rPr>
              <a:t>时译码器才“选通”，否则译码器属于“禁止”状态</a:t>
            </a:r>
          </a:p>
        </p:txBody>
      </p:sp>
      <p:grpSp>
        <p:nvGrpSpPr>
          <p:cNvPr id="52" name="组合 51">
            <a:extLst>
              <a:ext uri="{FF2B5EF4-FFF2-40B4-BE49-F238E27FC236}">
                <a16:creationId xmlns:a16="http://schemas.microsoft.com/office/drawing/2014/main" id="{3F1588E5-E2B8-47C5-81D7-5B834545FAC8}"/>
              </a:ext>
            </a:extLst>
          </p:cNvPr>
          <p:cNvGrpSpPr/>
          <p:nvPr/>
        </p:nvGrpSpPr>
        <p:grpSpPr>
          <a:xfrm>
            <a:off x="2393087" y="4293097"/>
            <a:ext cx="1917513" cy="461665"/>
            <a:chOff x="966774" y="3768332"/>
            <a:chExt cx="1917513" cy="461665"/>
          </a:xfrm>
        </p:grpSpPr>
        <p:sp>
          <p:nvSpPr>
            <p:cNvPr id="48" name="文本框 47">
              <a:extLst>
                <a:ext uri="{FF2B5EF4-FFF2-40B4-BE49-F238E27FC236}">
                  <a16:creationId xmlns:a16="http://schemas.microsoft.com/office/drawing/2014/main" id="{4B82AA6A-BC1B-4895-B18F-8E8554787DB4}"/>
                </a:ext>
              </a:extLst>
            </p:cNvPr>
            <p:cNvSpPr txBox="1"/>
            <p:nvPr/>
          </p:nvSpPr>
          <p:spPr>
            <a:xfrm>
              <a:off x="966774" y="3768332"/>
              <a:ext cx="1917513" cy="461665"/>
            </a:xfrm>
            <a:prstGeom prst="rect">
              <a:avLst/>
            </a:prstGeom>
            <a:noFill/>
          </p:spPr>
          <p:txBody>
            <a:bodyPr wrap="none" rtlCol="0">
              <a:spAutoFit/>
            </a:bodyPr>
            <a:lstStyle/>
            <a:p>
              <a:r>
                <a:rPr lang="en-US" altLang="zh-CN" sz="2400" b="1">
                  <a:latin typeface="Times New Roman" panose="02020603050405020304" pitchFamily="18" charset="0"/>
                  <a:cs typeface="Times New Roman" panose="02020603050405020304" pitchFamily="18" charset="0"/>
                </a:rPr>
                <a:t>EN=S1‧S2‧S3</a:t>
              </a:r>
              <a:endParaRPr lang="zh-CN" altLang="en-US" sz="2400" b="1">
                <a:latin typeface="Times New Roman" panose="02020603050405020304" pitchFamily="18" charset="0"/>
                <a:cs typeface="Times New Roman" panose="02020603050405020304" pitchFamily="18" charset="0"/>
              </a:endParaRPr>
            </a:p>
          </p:txBody>
        </p:sp>
        <p:cxnSp>
          <p:nvCxnSpPr>
            <p:cNvPr id="50" name="直接连接符 49">
              <a:extLst>
                <a:ext uri="{FF2B5EF4-FFF2-40B4-BE49-F238E27FC236}">
                  <a16:creationId xmlns:a16="http://schemas.microsoft.com/office/drawing/2014/main" id="{EB1C0556-CFB0-40F8-9B95-66E4F7B6F885}"/>
                </a:ext>
              </a:extLst>
            </p:cNvPr>
            <p:cNvCxnSpPr/>
            <p:nvPr/>
          </p:nvCxnSpPr>
          <p:spPr>
            <a:xfrm>
              <a:off x="2085855" y="3847764"/>
              <a:ext cx="2705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8097C51-1B40-4541-AB4C-21C6839A3128}"/>
                </a:ext>
              </a:extLst>
            </p:cNvPr>
            <p:cNvCxnSpPr/>
            <p:nvPr/>
          </p:nvCxnSpPr>
          <p:spPr>
            <a:xfrm>
              <a:off x="2456528" y="3850415"/>
              <a:ext cx="27050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组合 78">
            <a:extLst>
              <a:ext uri="{FF2B5EF4-FFF2-40B4-BE49-F238E27FC236}">
                <a16:creationId xmlns:a16="http://schemas.microsoft.com/office/drawing/2014/main" id="{80F1A58E-D0A5-4793-968E-FD8B12D5DCC7}"/>
              </a:ext>
            </a:extLst>
          </p:cNvPr>
          <p:cNvGrpSpPr/>
          <p:nvPr/>
        </p:nvGrpSpPr>
        <p:grpSpPr>
          <a:xfrm>
            <a:off x="4169522" y="5010856"/>
            <a:ext cx="3297112" cy="1254900"/>
            <a:chOff x="2645522" y="5010856"/>
            <a:chExt cx="3297112" cy="1254900"/>
          </a:xfrm>
        </p:grpSpPr>
        <p:cxnSp>
          <p:nvCxnSpPr>
            <p:cNvPr id="61" name="直接连接符 60">
              <a:extLst>
                <a:ext uri="{FF2B5EF4-FFF2-40B4-BE49-F238E27FC236}">
                  <a16:creationId xmlns:a16="http://schemas.microsoft.com/office/drawing/2014/main" id="{9C0C7EB8-38C0-427B-90B1-7D384C4472BC}"/>
                </a:ext>
              </a:extLst>
            </p:cNvPr>
            <p:cNvCxnSpPr/>
            <p:nvPr/>
          </p:nvCxnSpPr>
          <p:spPr>
            <a:xfrm>
              <a:off x="3660025" y="5819440"/>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8311DA6-D855-4DD3-A14A-808B34B65CA2}"/>
                </a:ext>
              </a:extLst>
            </p:cNvPr>
            <p:cNvCxnSpPr>
              <a:cxnSpLocks/>
            </p:cNvCxnSpPr>
            <p:nvPr/>
          </p:nvCxnSpPr>
          <p:spPr>
            <a:xfrm>
              <a:off x="3972190" y="5578896"/>
              <a:ext cx="2976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5CDB885-1AEB-478A-A2BB-A52A1F054A85}"/>
                </a:ext>
              </a:extLst>
            </p:cNvPr>
            <p:cNvCxnSpPr/>
            <p:nvPr/>
          </p:nvCxnSpPr>
          <p:spPr>
            <a:xfrm>
              <a:off x="3671336" y="6057856"/>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61A59C4-4BC1-4926-8D66-90E0CD00D431}"/>
                </a:ext>
              </a:extLst>
            </p:cNvPr>
            <p:cNvCxnSpPr>
              <a:cxnSpLocks/>
            </p:cNvCxnSpPr>
            <p:nvPr/>
          </p:nvCxnSpPr>
          <p:spPr>
            <a:xfrm>
              <a:off x="3822260" y="5313746"/>
              <a:ext cx="1570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7DA16F49-65F1-4BE6-A268-22055A3BFB9D}"/>
                </a:ext>
              </a:extLst>
            </p:cNvPr>
            <p:cNvSpPr/>
            <p:nvPr/>
          </p:nvSpPr>
          <p:spPr>
            <a:xfrm>
              <a:off x="4328356" y="5373216"/>
              <a:ext cx="504056" cy="892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16A80BED-AA6E-4A0F-BC29-E5F93A5247EC}"/>
                </a:ext>
              </a:extLst>
            </p:cNvPr>
            <p:cNvGrpSpPr/>
            <p:nvPr/>
          </p:nvGrpSpPr>
          <p:grpSpPr>
            <a:xfrm>
              <a:off x="3263204" y="5050810"/>
              <a:ext cx="594496" cy="576064"/>
              <a:chOff x="3119920" y="5301208"/>
              <a:chExt cx="594496" cy="576064"/>
            </a:xfrm>
          </p:grpSpPr>
          <p:sp>
            <p:nvSpPr>
              <p:cNvPr id="53" name="矩形 52">
                <a:extLst>
                  <a:ext uri="{FF2B5EF4-FFF2-40B4-BE49-F238E27FC236}">
                    <a16:creationId xmlns:a16="http://schemas.microsoft.com/office/drawing/2014/main" id="{44AE7640-53FD-4F7C-89B3-901AB200E16A}"/>
                  </a:ext>
                </a:extLst>
              </p:cNvPr>
              <p:cNvSpPr/>
              <p:nvPr/>
            </p:nvSpPr>
            <p:spPr>
              <a:xfrm>
                <a:off x="3119920" y="5301208"/>
                <a:ext cx="5040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Oval 52">
                <a:extLst>
                  <a:ext uri="{FF2B5EF4-FFF2-40B4-BE49-F238E27FC236}">
                    <a16:creationId xmlns:a16="http://schemas.microsoft.com/office/drawing/2014/main" id="{BE35EEC7-AE77-4158-9F3D-9824D34ABD3F}"/>
                  </a:ext>
                </a:extLst>
              </p:cNvPr>
              <p:cNvSpPr>
                <a:spLocks noChangeArrowheads="1"/>
              </p:cNvSpPr>
              <p:nvPr/>
            </p:nvSpPr>
            <p:spPr bwMode="auto">
              <a:xfrm>
                <a:off x="3606416" y="5517232"/>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56" name="Oval 52">
              <a:extLst>
                <a:ext uri="{FF2B5EF4-FFF2-40B4-BE49-F238E27FC236}">
                  <a16:creationId xmlns:a16="http://schemas.microsoft.com/office/drawing/2014/main" id="{585AFC84-143C-4538-A3E7-DEEA54175529}"/>
                </a:ext>
              </a:extLst>
            </p:cNvPr>
            <p:cNvSpPr>
              <a:spLocks noChangeArrowheads="1"/>
            </p:cNvSpPr>
            <p:nvPr/>
          </p:nvSpPr>
          <p:spPr bwMode="auto">
            <a:xfrm>
              <a:off x="4227264" y="5524896"/>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7" name="Oval 52">
              <a:extLst>
                <a:ext uri="{FF2B5EF4-FFF2-40B4-BE49-F238E27FC236}">
                  <a16:creationId xmlns:a16="http://schemas.microsoft.com/office/drawing/2014/main" id="{D092D688-64D3-4D28-A0AB-9B77979854A1}"/>
                </a:ext>
              </a:extLst>
            </p:cNvPr>
            <p:cNvSpPr>
              <a:spLocks noChangeArrowheads="1"/>
            </p:cNvSpPr>
            <p:nvPr/>
          </p:nvSpPr>
          <p:spPr bwMode="auto">
            <a:xfrm>
              <a:off x="4234352" y="5761608"/>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8" name="Oval 52">
              <a:extLst>
                <a:ext uri="{FF2B5EF4-FFF2-40B4-BE49-F238E27FC236}">
                  <a16:creationId xmlns:a16="http://schemas.microsoft.com/office/drawing/2014/main" id="{3220DE62-D92B-436E-A5BE-EF3DB680008D}"/>
                </a:ext>
              </a:extLst>
            </p:cNvPr>
            <p:cNvSpPr>
              <a:spLocks noChangeArrowheads="1"/>
            </p:cNvSpPr>
            <p:nvPr/>
          </p:nvSpPr>
          <p:spPr bwMode="auto">
            <a:xfrm>
              <a:off x="4234352" y="600060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cxnSp>
          <p:nvCxnSpPr>
            <p:cNvPr id="65" name="直接连接符 64">
              <a:extLst>
                <a:ext uri="{FF2B5EF4-FFF2-40B4-BE49-F238E27FC236}">
                  <a16:creationId xmlns:a16="http://schemas.microsoft.com/office/drawing/2014/main" id="{28F6987F-89A3-43EB-A593-5736800366E0}"/>
                </a:ext>
              </a:extLst>
            </p:cNvPr>
            <p:cNvCxnSpPr/>
            <p:nvPr/>
          </p:nvCxnSpPr>
          <p:spPr>
            <a:xfrm>
              <a:off x="3972190" y="5320834"/>
              <a:ext cx="0" cy="2580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 Box 16">
              <a:extLst>
                <a:ext uri="{FF2B5EF4-FFF2-40B4-BE49-F238E27FC236}">
                  <a16:creationId xmlns:a16="http://schemas.microsoft.com/office/drawing/2014/main" id="{127B0F52-ACCE-48A5-A55C-06BB684E7A78}"/>
                </a:ext>
              </a:extLst>
            </p:cNvPr>
            <p:cNvSpPr txBox="1">
              <a:spLocks noChangeArrowheads="1"/>
            </p:cNvSpPr>
            <p:nvPr/>
          </p:nvSpPr>
          <p:spPr bwMode="auto">
            <a:xfrm>
              <a:off x="2645522" y="5155564"/>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S1</a:t>
              </a:r>
            </a:p>
          </p:txBody>
        </p:sp>
        <p:sp>
          <p:nvSpPr>
            <p:cNvPr id="70" name="Text Box 16">
              <a:extLst>
                <a:ext uri="{FF2B5EF4-FFF2-40B4-BE49-F238E27FC236}">
                  <a16:creationId xmlns:a16="http://schemas.microsoft.com/office/drawing/2014/main" id="{99D6D0F5-AD38-49B0-8133-8E55EE90A260}"/>
                </a:ext>
              </a:extLst>
            </p:cNvPr>
            <p:cNvSpPr txBox="1">
              <a:spLocks noChangeArrowheads="1"/>
            </p:cNvSpPr>
            <p:nvPr/>
          </p:nvSpPr>
          <p:spPr bwMode="auto">
            <a:xfrm>
              <a:off x="3318635" y="5619345"/>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S2</a:t>
              </a:r>
            </a:p>
          </p:txBody>
        </p:sp>
        <p:sp>
          <p:nvSpPr>
            <p:cNvPr id="71" name="Text Box 16">
              <a:extLst>
                <a:ext uri="{FF2B5EF4-FFF2-40B4-BE49-F238E27FC236}">
                  <a16:creationId xmlns:a16="http://schemas.microsoft.com/office/drawing/2014/main" id="{11D1EB3E-C197-4715-BCD6-95AF8FF14658}"/>
                </a:ext>
              </a:extLst>
            </p:cNvPr>
            <p:cNvSpPr txBox="1">
              <a:spLocks noChangeArrowheads="1"/>
            </p:cNvSpPr>
            <p:nvPr/>
          </p:nvSpPr>
          <p:spPr bwMode="auto">
            <a:xfrm>
              <a:off x="3319995" y="5858502"/>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S3</a:t>
              </a:r>
            </a:p>
          </p:txBody>
        </p:sp>
        <p:cxnSp>
          <p:nvCxnSpPr>
            <p:cNvPr id="73" name="直接连接符 72">
              <a:extLst>
                <a:ext uri="{FF2B5EF4-FFF2-40B4-BE49-F238E27FC236}">
                  <a16:creationId xmlns:a16="http://schemas.microsoft.com/office/drawing/2014/main" id="{B6330FEE-068F-4805-ABD9-CF613E70B685}"/>
                </a:ext>
              </a:extLst>
            </p:cNvPr>
            <p:cNvCxnSpPr>
              <a:cxnSpLocks/>
              <a:stCxn id="53" idx="1"/>
            </p:cNvCxnSpPr>
            <p:nvPr/>
          </p:nvCxnSpPr>
          <p:spPr>
            <a:xfrm flipH="1">
              <a:off x="2987824" y="5338842"/>
              <a:ext cx="2753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4DA7E77A-09B0-4783-9856-DDDE5B1A5265}"/>
                </a:ext>
              </a:extLst>
            </p:cNvPr>
            <p:cNvCxnSpPr/>
            <p:nvPr/>
          </p:nvCxnSpPr>
          <p:spPr>
            <a:xfrm>
              <a:off x="4847393" y="5804011"/>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66009914-4459-440C-99F5-7084235B479A}"/>
                </a:ext>
              </a:extLst>
            </p:cNvPr>
            <p:cNvSpPr txBox="1"/>
            <p:nvPr/>
          </p:nvSpPr>
          <p:spPr>
            <a:xfrm>
              <a:off x="3296887" y="5010856"/>
              <a:ext cx="364202"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&amp;</a:t>
              </a:r>
              <a:endParaRPr lang="zh-CN" altLang="en-US">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FB3E9078-637E-42A3-9A50-6F827B39D447}"/>
                </a:ext>
              </a:extLst>
            </p:cNvPr>
            <p:cNvSpPr txBox="1"/>
            <p:nvPr/>
          </p:nvSpPr>
          <p:spPr>
            <a:xfrm>
              <a:off x="4406188" y="5340230"/>
              <a:ext cx="364202"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&amp;</a:t>
              </a:r>
              <a:endParaRPr lang="zh-CN" altLang="en-US">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9C91E740-0B48-41DA-8044-3A12C521F28D}"/>
                </a:ext>
              </a:extLst>
            </p:cNvPr>
            <p:cNvSpPr txBox="1"/>
            <p:nvPr/>
          </p:nvSpPr>
          <p:spPr>
            <a:xfrm>
              <a:off x="5437367" y="5618052"/>
              <a:ext cx="505267" cy="369332"/>
            </a:xfrm>
            <a:prstGeom prst="rect">
              <a:avLst/>
            </a:prstGeom>
            <a:noFill/>
          </p:spPr>
          <p:txBody>
            <a:bodyPr wrap="none" rtlCol="0">
              <a:spAutoFit/>
            </a:bodyPr>
            <a:lstStyle/>
            <a:p>
              <a:r>
                <a:rPr lang="en-US" altLang="zh-CN" b="1">
                  <a:latin typeface="Times New Roman" panose="02020603050405020304" pitchFamily="18" charset="0"/>
                  <a:cs typeface="Times New Roman" panose="02020603050405020304" pitchFamily="18" charset="0"/>
                </a:rPr>
                <a:t>EN</a:t>
              </a:r>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8549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wipe(left)">
                                      <p:cBhvr>
                                        <p:cTn id="2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76D5A23-C031-4E3B-B69E-0B01150D7361}"/>
              </a:ext>
            </a:extLst>
          </p:cNvPr>
          <p:cNvGrpSpPr/>
          <p:nvPr/>
        </p:nvGrpSpPr>
        <p:grpSpPr>
          <a:xfrm>
            <a:off x="1918986" y="741783"/>
            <a:ext cx="8137315" cy="3930010"/>
            <a:chOff x="315108" y="1465788"/>
            <a:chExt cx="8649791" cy="4219757"/>
          </a:xfrm>
        </p:grpSpPr>
        <p:grpSp>
          <p:nvGrpSpPr>
            <p:cNvPr id="3" name="Group 126">
              <a:extLst>
                <a:ext uri="{FF2B5EF4-FFF2-40B4-BE49-F238E27FC236}">
                  <a16:creationId xmlns:a16="http://schemas.microsoft.com/office/drawing/2014/main" id="{909B48AF-9BEC-4C6C-A2A3-2CDA9E4E9009}"/>
                </a:ext>
              </a:extLst>
            </p:cNvPr>
            <p:cNvGrpSpPr>
              <a:grpSpLocks/>
            </p:cNvGrpSpPr>
            <p:nvPr/>
          </p:nvGrpSpPr>
          <p:grpSpPr bwMode="auto">
            <a:xfrm>
              <a:off x="315108" y="1465788"/>
              <a:ext cx="8649791" cy="4219757"/>
              <a:chOff x="336" y="2434"/>
              <a:chExt cx="4159" cy="1592"/>
            </a:xfrm>
          </p:grpSpPr>
          <p:grpSp>
            <p:nvGrpSpPr>
              <p:cNvPr id="12" name="Group 31">
                <a:extLst>
                  <a:ext uri="{FF2B5EF4-FFF2-40B4-BE49-F238E27FC236}">
                    <a16:creationId xmlns:a16="http://schemas.microsoft.com/office/drawing/2014/main" id="{C657E1D1-D054-4AE1-A2B9-5DD710AA9AF4}"/>
                  </a:ext>
                </a:extLst>
              </p:cNvPr>
              <p:cNvGrpSpPr>
                <a:grpSpLocks/>
              </p:cNvGrpSpPr>
              <p:nvPr/>
            </p:nvGrpSpPr>
            <p:grpSpPr bwMode="auto">
              <a:xfrm>
                <a:off x="336" y="2434"/>
                <a:ext cx="4159" cy="1592"/>
                <a:chOff x="720" y="2578"/>
                <a:chExt cx="4159" cy="1592"/>
              </a:xfrm>
            </p:grpSpPr>
            <mc:AlternateContent xmlns:mc="http://schemas.openxmlformats.org/markup-compatibility/2006" xmlns:a14="http://schemas.microsoft.com/office/drawing/2010/main">
              <mc:Choice Requires="a14">
                <p:sp>
                  <p:nvSpPr>
                    <p:cNvPr id="24" name="Text Box 32">
                      <a:extLst>
                        <a:ext uri="{FF2B5EF4-FFF2-40B4-BE49-F238E27FC236}">
                          <a16:creationId xmlns:a16="http://schemas.microsoft.com/office/drawing/2014/main" id="{71A5D9B7-084C-4B8F-883B-212168F05315}"/>
                        </a:ext>
                      </a:extLst>
                    </p:cNvPr>
                    <p:cNvSpPr txBox="1">
                      <a:spLocks noChangeArrowheads="1"/>
                    </p:cNvSpPr>
                    <p:nvPr/>
                  </p:nvSpPr>
                  <p:spPr bwMode="auto">
                    <a:xfrm>
                      <a:off x="768" y="2578"/>
                      <a:ext cx="3792" cy="211"/>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spcBef>
                          <a:spcPct val="50000"/>
                        </a:spcBef>
                      </a:pP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0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1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Cambria Math" panose="02040503050406030204" pitchFamily="18" charset="0"/>
                                  <a:cs typeface="Times New Roman" panose="02020603050405020304" pitchFamily="18" charset="0"/>
                                </a:rPr>
                                <m:t> </m:t>
                              </m:r>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2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3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4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5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6         </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Y</m:t>
                              </m:r>
                            </m:e>
                          </m:acc>
                        </m:oMath>
                      </a14:m>
                      <a:r>
                        <a:rPr lang="en-US" altLang="zh-CN" sz="2800" b="1" baseline="-25000">
                          <a:latin typeface="Times New Roman" panose="02020603050405020304" pitchFamily="18" charset="0"/>
                          <a:cs typeface="Times New Roman" panose="02020603050405020304" pitchFamily="18" charset="0"/>
                        </a:rPr>
                        <a:t>7</a:t>
                      </a:r>
                    </a:p>
                  </p:txBody>
                </p:sp>
              </mc:Choice>
              <mc:Fallback xmlns="">
                <p:sp>
                  <p:nvSpPr>
                    <p:cNvPr id="24" name="Text Box 32">
                      <a:extLst>
                        <a:ext uri="{FF2B5EF4-FFF2-40B4-BE49-F238E27FC236}">
                          <a16:creationId xmlns:a16="http://schemas.microsoft.com/office/drawing/2014/main" id="{71A5D9B7-084C-4B8F-883B-212168F05315}"/>
                        </a:ext>
                      </a:extLst>
                    </p:cNvPr>
                    <p:cNvSpPr txBox="1">
                      <a:spLocks noRot="1" noChangeAspect="1" noMove="1" noResize="1" noEditPoints="1" noAdjustHandles="1" noChangeArrowheads="1" noChangeShapeType="1" noTextEdit="1"/>
                    </p:cNvSpPr>
                    <p:nvPr/>
                  </p:nvSpPr>
                  <p:spPr bwMode="auto">
                    <a:xfrm>
                      <a:off x="768" y="2578"/>
                      <a:ext cx="3792" cy="211"/>
                    </a:xfrm>
                    <a:prstGeom prst="rect">
                      <a:avLst/>
                    </a:prstGeom>
                    <a:blipFill>
                      <a:blip r:embed="rId2"/>
                      <a:stretch>
                        <a:fillRect b="-3058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5" name="Group 33">
                  <a:extLst>
                    <a:ext uri="{FF2B5EF4-FFF2-40B4-BE49-F238E27FC236}">
                      <a16:creationId xmlns:a16="http://schemas.microsoft.com/office/drawing/2014/main" id="{8245DD97-06A5-4D6F-9D8B-5AD78FA14999}"/>
                    </a:ext>
                  </a:extLst>
                </p:cNvPr>
                <p:cNvGrpSpPr>
                  <a:grpSpLocks/>
                </p:cNvGrpSpPr>
                <p:nvPr/>
              </p:nvGrpSpPr>
              <p:grpSpPr bwMode="auto">
                <a:xfrm>
                  <a:off x="720" y="2779"/>
                  <a:ext cx="4032" cy="1391"/>
                  <a:chOff x="2625" y="10072"/>
                  <a:chExt cx="5260" cy="1920"/>
                </a:xfrm>
              </p:grpSpPr>
              <p:grpSp>
                <p:nvGrpSpPr>
                  <p:cNvPr id="29" name="Group 34">
                    <a:extLst>
                      <a:ext uri="{FF2B5EF4-FFF2-40B4-BE49-F238E27FC236}">
                        <a16:creationId xmlns:a16="http://schemas.microsoft.com/office/drawing/2014/main" id="{D9168CDE-48A5-4E46-8E77-1816C5A020AA}"/>
                      </a:ext>
                    </a:extLst>
                  </p:cNvPr>
                  <p:cNvGrpSpPr>
                    <a:grpSpLocks/>
                  </p:cNvGrpSpPr>
                  <p:nvPr/>
                </p:nvGrpSpPr>
                <p:grpSpPr bwMode="auto">
                  <a:xfrm>
                    <a:off x="2645" y="10571"/>
                    <a:ext cx="5240" cy="1380"/>
                    <a:chOff x="2945" y="11012"/>
                    <a:chExt cx="5020" cy="1700"/>
                  </a:xfrm>
                </p:grpSpPr>
                <p:grpSp>
                  <p:nvGrpSpPr>
                    <p:cNvPr id="87" name="Group 35">
                      <a:extLst>
                        <a:ext uri="{FF2B5EF4-FFF2-40B4-BE49-F238E27FC236}">
                          <a16:creationId xmlns:a16="http://schemas.microsoft.com/office/drawing/2014/main" id="{7DC0500B-B9F7-4104-A9A5-09793F245FE0}"/>
                        </a:ext>
                      </a:extLst>
                    </p:cNvPr>
                    <p:cNvGrpSpPr>
                      <a:grpSpLocks/>
                    </p:cNvGrpSpPr>
                    <p:nvPr/>
                  </p:nvGrpSpPr>
                  <p:grpSpPr bwMode="auto">
                    <a:xfrm>
                      <a:off x="2945" y="12232"/>
                      <a:ext cx="4980" cy="480"/>
                      <a:chOff x="2945" y="12232"/>
                      <a:chExt cx="4980" cy="480"/>
                    </a:xfrm>
                  </p:grpSpPr>
                  <p:sp>
                    <p:nvSpPr>
                      <p:cNvPr id="100" name="Line 36">
                        <a:extLst>
                          <a:ext uri="{FF2B5EF4-FFF2-40B4-BE49-F238E27FC236}">
                            <a16:creationId xmlns:a16="http://schemas.microsoft.com/office/drawing/2014/main" id="{A40FC314-5B10-419D-99DA-767137D7F602}"/>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1" name="Line 37">
                        <a:extLst>
                          <a:ext uri="{FF2B5EF4-FFF2-40B4-BE49-F238E27FC236}">
                            <a16:creationId xmlns:a16="http://schemas.microsoft.com/office/drawing/2014/main" id="{7EC065F1-5482-4801-8B6C-076503F92331}"/>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2" name="Line 38">
                        <a:extLst>
                          <a:ext uri="{FF2B5EF4-FFF2-40B4-BE49-F238E27FC236}">
                            <a16:creationId xmlns:a16="http://schemas.microsoft.com/office/drawing/2014/main" id="{67CBBD4E-CB6C-43FA-9A25-4BEF05914B63}"/>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3" name="Rectangle 39">
                        <a:extLst>
                          <a:ext uri="{FF2B5EF4-FFF2-40B4-BE49-F238E27FC236}">
                            <a16:creationId xmlns:a16="http://schemas.microsoft.com/office/drawing/2014/main" id="{3405E686-478C-41EC-84D5-1185EECC6BD8}"/>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4" name="Oval 40">
                        <a:extLst>
                          <a:ext uri="{FF2B5EF4-FFF2-40B4-BE49-F238E27FC236}">
                            <a16:creationId xmlns:a16="http://schemas.microsoft.com/office/drawing/2014/main" id="{844057C2-6A0F-417F-A0CC-002E5133F467}"/>
                          </a:ext>
                        </a:extLst>
                      </p:cNvPr>
                      <p:cNvSpPr>
                        <a:spLocks noChangeArrowheads="1"/>
                      </p:cNvSpPr>
                      <p:nvPr/>
                    </p:nvSpPr>
                    <p:spPr bwMode="auto">
                      <a:xfrm>
                        <a:off x="7305" y="12374"/>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88" name="Group 41">
                      <a:extLst>
                        <a:ext uri="{FF2B5EF4-FFF2-40B4-BE49-F238E27FC236}">
                          <a16:creationId xmlns:a16="http://schemas.microsoft.com/office/drawing/2014/main" id="{50204CCB-592C-43B1-8FF9-4197CD4F5F24}"/>
                        </a:ext>
                      </a:extLst>
                    </p:cNvPr>
                    <p:cNvGrpSpPr>
                      <a:grpSpLocks/>
                    </p:cNvGrpSpPr>
                    <p:nvPr/>
                  </p:nvGrpSpPr>
                  <p:grpSpPr bwMode="auto">
                    <a:xfrm>
                      <a:off x="2985" y="11012"/>
                      <a:ext cx="4980" cy="480"/>
                      <a:chOff x="2945" y="12232"/>
                      <a:chExt cx="4980" cy="480"/>
                    </a:xfrm>
                  </p:grpSpPr>
                  <p:sp>
                    <p:nvSpPr>
                      <p:cNvPr id="95" name="Line 42">
                        <a:extLst>
                          <a:ext uri="{FF2B5EF4-FFF2-40B4-BE49-F238E27FC236}">
                            <a16:creationId xmlns:a16="http://schemas.microsoft.com/office/drawing/2014/main" id="{04AD6DD7-A57A-4BFB-B23A-674542E97774}"/>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6" name="Line 43">
                        <a:extLst>
                          <a:ext uri="{FF2B5EF4-FFF2-40B4-BE49-F238E27FC236}">
                            <a16:creationId xmlns:a16="http://schemas.microsoft.com/office/drawing/2014/main" id="{FE82BB39-1FEA-42A4-AF82-97F14FA4C841}"/>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7" name="Line 44">
                        <a:extLst>
                          <a:ext uri="{FF2B5EF4-FFF2-40B4-BE49-F238E27FC236}">
                            <a16:creationId xmlns:a16="http://schemas.microsoft.com/office/drawing/2014/main" id="{A2887811-B51D-4FDE-8BDC-ACA4DD10DC0A}"/>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8" name="Rectangle 45">
                        <a:extLst>
                          <a:ext uri="{FF2B5EF4-FFF2-40B4-BE49-F238E27FC236}">
                            <a16:creationId xmlns:a16="http://schemas.microsoft.com/office/drawing/2014/main" id="{A3962AAA-5AA2-4339-A48A-83A4BA01BFB7}"/>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9" name="Oval 46">
                        <a:extLst>
                          <a:ext uri="{FF2B5EF4-FFF2-40B4-BE49-F238E27FC236}">
                            <a16:creationId xmlns:a16="http://schemas.microsoft.com/office/drawing/2014/main" id="{889B38C4-B91D-4133-85FE-A00136F05182}"/>
                          </a:ext>
                        </a:extLst>
                      </p:cNvPr>
                      <p:cNvSpPr>
                        <a:spLocks noChangeArrowheads="1"/>
                      </p:cNvSpPr>
                      <p:nvPr/>
                    </p:nvSpPr>
                    <p:spPr bwMode="auto">
                      <a:xfrm>
                        <a:off x="7311" y="12368"/>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89" name="Group 47">
                      <a:extLst>
                        <a:ext uri="{FF2B5EF4-FFF2-40B4-BE49-F238E27FC236}">
                          <a16:creationId xmlns:a16="http://schemas.microsoft.com/office/drawing/2014/main" id="{2E6F1E4B-FF3D-4590-8C0A-79DC0F891967}"/>
                        </a:ext>
                      </a:extLst>
                    </p:cNvPr>
                    <p:cNvGrpSpPr>
                      <a:grpSpLocks/>
                    </p:cNvGrpSpPr>
                    <p:nvPr/>
                  </p:nvGrpSpPr>
                  <p:grpSpPr bwMode="auto">
                    <a:xfrm>
                      <a:off x="2965" y="11612"/>
                      <a:ext cx="4980" cy="480"/>
                      <a:chOff x="2945" y="12232"/>
                      <a:chExt cx="4980" cy="480"/>
                    </a:xfrm>
                  </p:grpSpPr>
                  <p:sp>
                    <p:nvSpPr>
                      <p:cNvPr id="90" name="Line 48">
                        <a:extLst>
                          <a:ext uri="{FF2B5EF4-FFF2-40B4-BE49-F238E27FC236}">
                            <a16:creationId xmlns:a16="http://schemas.microsoft.com/office/drawing/2014/main" id="{61588D7C-1202-4E6C-A00E-BA68E1BD730F}"/>
                          </a:ext>
                        </a:extLst>
                      </p:cNvPr>
                      <p:cNvSpPr>
                        <a:spLocks noChangeShapeType="1"/>
                      </p:cNvSpPr>
                      <p:nvPr/>
                    </p:nvSpPr>
                    <p:spPr bwMode="auto">
                      <a:xfrm>
                        <a:off x="2945" y="12712"/>
                        <a:ext cx="49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1" name="Line 49">
                        <a:extLst>
                          <a:ext uri="{FF2B5EF4-FFF2-40B4-BE49-F238E27FC236}">
                            <a16:creationId xmlns:a16="http://schemas.microsoft.com/office/drawing/2014/main" id="{5C5FAA42-9FFE-4158-BF0E-BE94CA12D580}"/>
                          </a:ext>
                        </a:extLst>
                      </p:cNvPr>
                      <p:cNvSpPr>
                        <a:spLocks noChangeShapeType="1"/>
                      </p:cNvSpPr>
                      <p:nvPr/>
                    </p:nvSpPr>
                    <p:spPr bwMode="auto">
                      <a:xfrm flipV="1">
                        <a:off x="7685" y="1241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2" name="Line 50">
                        <a:extLst>
                          <a:ext uri="{FF2B5EF4-FFF2-40B4-BE49-F238E27FC236}">
                            <a16:creationId xmlns:a16="http://schemas.microsoft.com/office/drawing/2014/main" id="{55D0FD55-E86A-45E9-9903-04B57660C16F}"/>
                          </a:ext>
                        </a:extLst>
                      </p:cNvPr>
                      <p:cNvSpPr>
                        <a:spLocks noChangeShapeType="1"/>
                      </p:cNvSpPr>
                      <p:nvPr/>
                    </p:nvSpPr>
                    <p:spPr bwMode="auto">
                      <a:xfrm flipH="1">
                        <a:off x="2945" y="12412"/>
                        <a:ext cx="47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3" name="Rectangle 51">
                        <a:extLst>
                          <a:ext uri="{FF2B5EF4-FFF2-40B4-BE49-F238E27FC236}">
                            <a16:creationId xmlns:a16="http://schemas.microsoft.com/office/drawing/2014/main" id="{848A3341-FE90-4983-81EF-2A311F843B5D}"/>
                          </a:ext>
                        </a:extLst>
                      </p:cNvPr>
                      <p:cNvSpPr>
                        <a:spLocks noChangeArrowheads="1"/>
                      </p:cNvSpPr>
                      <p:nvPr/>
                    </p:nvSpPr>
                    <p:spPr bwMode="auto">
                      <a:xfrm>
                        <a:off x="7365" y="12232"/>
                        <a:ext cx="180" cy="3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4" name="Oval 52">
                        <a:extLst>
                          <a:ext uri="{FF2B5EF4-FFF2-40B4-BE49-F238E27FC236}">
                            <a16:creationId xmlns:a16="http://schemas.microsoft.com/office/drawing/2014/main" id="{62571A4F-8A47-41C7-8E92-0EF6F232308D}"/>
                          </a:ext>
                        </a:extLst>
                      </p:cNvPr>
                      <p:cNvSpPr>
                        <a:spLocks noChangeArrowheads="1"/>
                      </p:cNvSpPr>
                      <p:nvPr/>
                    </p:nvSpPr>
                    <p:spPr bwMode="auto">
                      <a:xfrm>
                        <a:off x="7307" y="12364"/>
                        <a:ext cx="65" cy="6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sp>
                <p:nvSpPr>
                  <p:cNvPr id="30" name="Line 53">
                    <a:extLst>
                      <a:ext uri="{FF2B5EF4-FFF2-40B4-BE49-F238E27FC236}">
                        <a16:creationId xmlns:a16="http://schemas.microsoft.com/office/drawing/2014/main" id="{75F6D7A7-4BAD-44A8-96B0-BF2538280BAB}"/>
                      </a:ext>
                    </a:extLst>
                  </p:cNvPr>
                  <p:cNvSpPr>
                    <a:spLocks noChangeShapeType="1"/>
                  </p:cNvSpPr>
                  <p:nvPr/>
                </p:nvSpPr>
                <p:spPr bwMode="auto">
                  <a:xfrm>
                    <a:off x="274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1" name="Line 54">
                    <a:extLst>
                      <a:ext uri="{FF2B5EF4-FFF2-40B4-BE49-F238E27FC236}">
                        <a16:creationId xmlns:a16="http://schemas.microsoft.com/office/drawing/2014/main" id="{7E4799C7-F210-4959-8694-65004C1FE230}"/>
                      </a:ext>
                    </a:extLst>
                  </p:cNvPr>
                  <p:cNvSpPr>
                    <a:spLocks noChangeShapeType="1"/>
                  </p:cNvSpPr>
                  <p:nvPr/>
                </p:nvSpPr>
                <p:spPr bwMode="auto">
                  <a:xfrm>
                    <a:off x="2885" y="1007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2" name="Line 55">
                    <a:extLst>
                      <a:ext uri="{FF2B5EF4-FFF2-40B4-BE49-F238E27FC236}">
                        <a16:creationId xmlns:a16="http://schemas.microsoft.com/office/drawing/2014/main" id="{F60FA574-A188-4C58-B3FF-6C47A59A2C6A}"/>
                      </a:ext>
                    </a:extLst>
                  </p:cNvPr>
                  <p:cNvSpPr>
                    <a:spLocks noChangeShapeType="1"/>
                  </p:cNvSpPr>
                  <p:nvPr/>
                </p:nvSpPr>
                <p:spPr bwMode="auto">
                  <a:xfrm>
                    <a:off x="3045" y="10472"/>
                    <a:ext cx="0" cy="2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3" name="Line 56">
                    <a:extLst>
                      <a:ext uri="{FF2B5EF4-FFF2-40B4-BE49-F238E27FC236}">
                        <a16:creationId xmlns:a16="http://schemas.microsoft.com/office/drawing/2014/main" id="{EFE2BE82-70BA-40E0-A932-40D1FB28A463}"/>
                      </a:ext>
                    </a:extLst>
                  </p:cNvPr>
                  <p:cNvSpPr>
                    <a:spLocks noChangeShapeType="1"/>
                  </p:cNvSpPr>
                  <p:nvPr/>
                </p:nvSpPr>
                <p:spPr bwMode="auto">
                  <a:xfrm>
                    <a:off x="3465" y="10092"/>
                    <a:ext cx="0" cy="11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4" name="Line 57">
                    <a:extLst>
                      <a:ext uri="{FF2B5EF4-FFF2-40B4-BE49-F238E27FC236}">
                        <a16:creationId xmlns:a16="http://schemas.microsoft.com/office/drawing/2014/main" id="{BD6E9CF8-60D4-47F2-AE21-D9FBE34F84DC}"/>
                      </a:ext>
                    </a:extLst>
                  </p:cNvPr>
                  <p:cNvSpPr>
                    <a:spLocks noChangeShapeType="1"/>
                  </p:cNvSpPr>
                  <p:nvPr/>
                </p:nvSpPr>
                <p:spPr bwMode="auto">
                  <a:xfrm>
                    <a:off x="332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5" name="Line 58">
                    <a:extLst>
                      <a:ext uri="{FF2B5EF4-FFF2-40B4-BE49-F238E27FC236}">
                        <a16:creationId xmlns:a16="http://schemas.microsoft.com/office/drawing/2014/main" id="{2CDD4131-E9E2-4845-B0E9-BD7802480290}"/>
                      </a:ext>
                    </a:extLst>
                  </p:cNvPr>
                  <p:cNvSpPr>
                    <a:spLocks noChangeShapeType="1"/>
                  </p:cNvSpPr>
                  <p:nvPr/>
                </p:nvSpPr>
                <p:spPr bwMode="auto">
                  <a:xfrm>
                    <a:off x="3605" y="10452"/>
                    <a:ext cx="0" cy="3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6" name="Line 59">
                    <a:extLst>
                      <a:ext uri="{FF2B5EF4-FFF2-40B4-BE49-F238E27FC236}">
                        <a16:creationId xmlns:a16="http://schemas.microsoft.com/office/drawing/2014/main" id="{009C2E90-3149-4A04-B88E-78F996696CD6}"/>
                      </a:ext>
                    </a:extLst>
                  </p:cNvPr>
                  <p:cNvSpPr>
                    <a:spLocks noChangeShapeType="1"/>
                  </p:cNvSpPr>
                  <p:nvPr/>
                </p:nvSpPr>
                <p:spPr bwMode="auto">
                  <a:xfrm>
                    <a:off x="4025" y="1007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7" name="Line 60">
                    <a:extLst>
                      <a:ext uri="{FF2B5EF4-FFF2-40B4-BE49-F238E27FC236}">
                        <a16:creationId xmlns:a16="http://schemas.microsoft.com/office/drawing/2014/main" id="{B3CC7919-1EB1-4CF5-A1FF-820AF4A01C56}"/>
                      </a:ext>
                    </a:extLst>
                  </p:cNvPr>
                  <p:cNvSpPr>
                    <a:spLocks noChangeShapeType="1"/>
                  </p:cNvSpPr>
                  <p:nvPr/>
                </p:nvSpPr>
                <p:spPr bwMode="auto">
                  <a:xfrm>
                    <a:off x="38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8" name="Line 61">
                    <a:extLst>
                      <a:ext uri="{FF2B5EF4-FFF2-40B4-BE49-F238E27FC236}">
                        <a16:creationId xmlns:a16="http://schemas.microsoft.com/office/drawing/2014/main" id="{887E6D0C-9D35-4BD8-B709-5553D000DA15}"/>
                      </a:ext>
                    </a:extLst>
                  </p:cNvPr>
                  <p:cNvSpPr>
                    <a:spLocks noChangeShapeType="1"/>
                  </p:cNvSpPr>
                  <p:nvPr/>
                </p:nvSpPr>
                <p:spPr bwMode="auto">
                  <a:xfrm>
                    <a:off x="4165" y="1045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39" name="Line 62">
                    <a:extLst>
                      <a:ext uri="{FF2B5EF4-FFF2-40B4-BE49-F238E27FC236}">
                        <a16:creationId xmlns:a16="http://schemas.microsoft.com/office/drawing/2014/main" id="{550EE453-E0E8-41B2-977B-0223D37AB7C4}"/>
                      </a:ext>
                    </a:extLst>
                  </p:cNvPr>
                  <p:cNvSpPr>
                    <a:spLocks noChangeShapeType="1"/>
                  </p:cNvSpPr>
                  <p:nvPr/>
                </p:nvSpPr>
                <p:spPr bwMode="auto">
                  <a:xfrm>
                    <a:off x="4645" y="10092"/>
                    <a:ext cx="0" cy="1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0" name="Line 63">
                    <a:extLst>
                      <a:ext uri="{FF2B5EF4-FFF2-40B4-BE49-F238E27FC236}">
                        <a16:creationId xmlns:a16="http://schemas.microsoft.com/office/drawing/2014/main" id="{30F1F1A8-7BC1-401E-99CC-2BE63FE5F247}"/>
                      </a:ext>
                    </a:extLst>
                  </p:cNvPr>
                  <p:cNvSpPr>
                    <a:spLocks noChangeShapeType="1"/>
                  </p:cNvSpPr>
                  <p:nvPr/>
                </p:nvSpPr>
                <p:spPr bwMode="auto">
                  <a:xfrm>
                    <a:off x="4505" y="1047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1" name="Line 64">
                    <a:extLst>
                      <a:ext uri="{FF2B5EF4-FFF2-40B4-BE49-F238E27FC236}">
                        <a16:creationId xmlns:a16="http://schemas.microsoft.com/office/drawing/2014/main" id="{BD4CB502-DA93-4AA5-8CB4-E847933C082F}"/>
                      </a:ext>
                    </a:extLst>
                  </p:cNvPr>
                  <p:cNvSpPr>
                    <a:spLocks noChangeShapeType="1"/>
                  </p:cNvSpPr>
                  <p:nvPr/>
                </p:nvSpPr>
                <p:spPr bwMode="auto">
                  <a:xfrm>
                    <a:off x="4785" y="10472"/>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2" name="Line 65">
                    <a:extLst>
                      <a:ext uri="{FF2B5EF4-FFF2-40B4-BE49-F238E27FC236}">
                        <a16:creationId xmlns:a16="http://schemas.microsoft.com/office/drawing/2014/main" id="{7D2F9FE3-3738-4AE3-AF84-5F5B9DAA2F20}"/>
                      </a:ext>
                    </a:extLst>
                  </p:cNvPr>
                  <p:cNvSpPr>
                    <a:spLocks noChangeShapeType="1"/>
                  </p:cNvSpPr>
                  <p:nvPr/>
                </p:nvSpPr>
                <p:spPr bwMode="auto">
                  <a:xfrm>
                    <a:off x="5205" y="10092"/>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3" name="Line 66">
                    <a:extLst>
                      <a:ext uri="{FF2B5EF4-FFF2-40B4-BE49-F238E27FC236}">
                        <a16:creationId xmlns:a16="http://schemas.microsoft.com/office/drawing/2014/main" id="{662FCF88-19CB-4095-A1F1-83C42001A62D}"/>
                      </a:ext>
                    </a:extLst>
                  </p:cNvPr>
                  <p:cNvSpPr>
                    <a:spLocks noChangeShapeType="1"/>
                  </p:cNvSpPr>
                  <p:nvPr/>
                </p:nvSpPr>
                <p:spPr bwMode="auto">
                  <a:xfrm>
                    <a:off x="50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4" name="Line 67">
                    <a:extLst>
                      <a:ext uri="{FF2B5EF4-FFF2-40B4-BE49-F238E27FC236}">
                        <a16:creationId xmlns:a16="http://schemas.microsoft.com/office/drawing/2014/main" id="{B86CCBE1-2B0C-49EA-8790-DB63A27A1996}"/>
                      </a:ext>
                    </a:extLst>
                  </p:cNvPr>
                  <p:cNvSpPr>
                    <a:spLocks noChangeShapeType="1"/>
                  </p:cNvSpPr>
                  <p:nvPr/>
                </p:nvSpPr>
                <p:spPr bwMode="auto">
                  <a:xfrm>
                    <a:off x="5345" y="1047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5" name="Line 68">
                    <a:extLst>
                      <a:ext uri="{FF2B5EF4-FFF2-40B4-BE49-F238E27FC236}">
                        <a16:creationId xmlns:a16="http://schemas.microsoft.com/office/drawing/2014/main" id="{CE75A2D7-3AED-43DC-AD9C-3361441733B6}"/>
                      </a:ext>
                    </a:extLst>
                  </p:cNvPr>
                  <p:cNvSpPr>
                    <a:spLocks noChangeShapeType="1"/>
                  </p:cNvSpPr>
                  <p:nvPr/>
                </p:nvSpPr>
                <p:spPr bwMode="auto">
                  <a:xfrm>
                    <a:off x="5785" y="10112"/>
                    <a:ext cx="0" cy="10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6" name="Line 69">
                    <a:extLst>
                      <a:ext uri="{FF2B5EF4-FFF2-40B4-BE49-F238E27FC236}">
                        <a16:creationId xmlns:a16="http://schemas.microsoft.com/office/drawing/2014/main" id="{41297ED4-D9EA-4630-B95B-A420D1969DBC}"/>
                      </a:ext>
                    </a:extLst>
                  </p:cNvPr>
                  <p:cNvSpPr>
                    <a:spLocks noChangeShapeType="1"/>
                  </p:cNvSpPr>
                  <p:nvPr/>
                </p:nvSpPr>
                <p:spPr bwMode="auto">
                  <a:xfrm>
                    <a:off x="5645" y="10472"/>
                    <a:ext cx="0" cy="1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7" name="Line 70">
                    <a:extLst>
                      <a:ext uri="{FF2B5EF4-FFF2-40B4-BE49-F238E27FC236}">
                        <a16:creationId xmlns:a16="http://schemas.microsoft.com/office/drawing/2014/main" id="{F3DD2D8E-E15D-4816-9AC8-2A96EC343B4E}"/>
                      </a:ext>
                    </a:extLst>
                  </p:cNvPr>
                  <p:cNvSpPr>
                    <a:spLocks noChangeShapeType="1"/>
                  </p:cNvSpPr>
                  <p:nvPr/>
                </p:nvSpPr>
                <p:spPr bwMode="auto">
                  <a:xfrm>
                    <a:off x="5925" y="10452"/>
                    <a:ext cx="0" cy="5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8" name="Line 71">
                    <a:extLst>
                      <a:ext uri="{FF2B5EF4-FFF2-40B4-BE49-F238E27FC236}">
                        <a16:creationId xmlns:a16="http://schemas.microsoft.com/office/drawing/2014/main" id="{FA28FC76-C133-4E67-9CE4-A9129BA4E6F6}"/>
                      </a:ext>
                    </a:extLst>
                  </p:cNvPr>
                  <p:cNvSpPr>
                    <a:spLocks noChangeShapeType="1"/>
                  </p:cNvSpPr>
                  <p:nvPr/>
                </p:nvSpPr>
                <p:spPr bwMode="auto">
                  <a:xfrm>
                    <a:off x="6325" y="10112"/>
                    <a:ext cx="0" cy="13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49" name="Line 72">
                    <a:extLst>
                      <a:ext uri="{FF2B5EF4-FFF2-40B4-BE49-F238E27FC236}">
                        <a16:creationId xmlns:a16="http://schemas.microsoft.com/office/drawing/2014/main" id="{9D4C2698-2E80-43AC-81D3-C9386BF0ADA3}"/>
                      </a:ext>
                    </a:extLst>
                  </p:cNvPr>
                  <p:cNvSpPr>
                    <a:spLocks noChangeShapeType="1"/>
                  </p:cNvSpPr>
                  <p:nvPr/>
                </p:nvSpPr>
                <p:spPr bwMode="auto">
                  <a:xfrm>
                    <a:off x="6185" y="10472"/>
                    <a:ext cx="0" cy="1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0" name="Line 73">
                    <a:extLst>
                      <a:ext uri="{FF2B5EF4-FFF2-40B4-BE49-F238E27FC236}">
                        <a16:creationId xmlns:a16="http://schemas.microsoft.com/office/drawing/2014/main" id="{053754EA-CCD2-4388-8E11-9E1A9E672EC0}"/>
                      </a:ext>
                    </a:extLst>
                  </p:cNvPr>
                  <p:cNvSpPr>
                    <a:spLocks noChangeShapeType="1"/>
                  </p:cNvSpPr>
                  <p:nvPr/>
                </p:nvSpPr>
                <p:spPr bwMode="auto">
                  <a:xfrm>
                    <a:off x="6485" y="10492"/>
                    <a:ext cx="0"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1" name="Line 74">
                    <a:extLst>
                      <a:ext uri="{FF2B5EF4-FFF2-40B4-BE49-F238E27FC236}">
                        <a16:creationId xmlns:a16="http://schemas.microsoft.com/office/drawing/2014/main" id="{C35A0834-A6DA-4AA4-9170-2F533741DC16}"/>
                      </a:ext>
                    </a:extLst>
                  </p:cNvPr>
                  <p:cNvSpPr>
                    <a:spLocks noChangeShapeType="1"/>
                  </p:cNvSpPr>
                  <p:nvPr/>
                </p:nvSpPr>
                <p:spPr bwMode="auto">
                  <a:xfrm>
                    <a:off x="6925" y="10120"/>
                    <a:ext cx="0" cy="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2" name="Line 75">
                    <a:extLst>
                      <a:ext uri="{FF2B5EF4-FFF2-40B4-BE49-F238E27FC236}">
                        <a16:creationId xmlns:a16="http://schemas.microsoft.com/office/drawing/2014/main" id="{87DC8912-F85C-4B9C-936B-1E53D9AFD67B}"/>
                      </a:ext>
                    </a:extLst>
                  </p:cNvPr>
                  <p:cNvSpPr>
                    <a:spLocks noChangeShapeType="1"/>
                  </p:cNvSpPr>
                  <p:nvPr/>
                </p:nvSpPr>
                <p:spPr bwMode="auto">
                  <a:xfrm>
                    <a:off x="6805" y="10492"/>
                    <a:ext cx="0" cy="1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3" name="Line 76">
                    <a:extLst>
                      <a:ext uri="{FF2B5EF4-FFF2-40B4-BE49-F238E27FC236}">
                        <a16:creationId xmlns:a16="http://schemas.microsoft.com/office/drawing/2014/main" id="{98D3269F-E020-4085-987D-B0A48E66DE5A}"/>
                      </a:ext>
                    </a:extLst>
                  </p:cNvPr>
                  <p:cNvSpPr>
                    <a:spLocks noChangeShapeType="1"/>
                  </p:cNvSpPr>
                  <p:nvPr/>
                </p:nvSpPr>
                <p:spPr bwMode="auto">
                  <a:xfrm>
                    <a:off x="7065" y="10492"/>
                    <a:ext cx="0" cy="4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nvGrpSpPr>
                  <p:cNvPr id="54" name="Group 77">
                    <a:extLst>
                      <a:ext uri="{FF2B5EF4-FFF2-40B4-BE49-F238E27FC236}">
                        <a16:creationId xmlns:a16="http://schemas.microsoft.com/office/drawing/2014/main" id="{39495B1D-407F-4843-A939-62AFFFB44CD8}"/>
                      </a:ext>
                    </a:extLst>
                  </p:cNvPr>
                  <p:cNvGrpSpPr>
                    <a:grpSpLocks/>
                  </p:cNvGrpSpPr>
                  <p:nvPr/>
                </p:nvGrpSpPr>
                <p:grpSpPr bwMode="auto">
                  <a:xfrm>
                    <a:off x="2625" y="10232"/>
                    <a:ext cx="4594" cy="247"/>
                    <a:chOff x="2625" y="10232"/>
                    <a:chExt cx="4594" cy="247"/>
                  </a:xfrm>
                </p:grpSpPr>
                <p:sp>
                  <p:nvSpPr>
                    <p:cNvPr id="79" name="Rectangle 78">
                      <a:extLst>
                        <a:ext uri="{FF2B5EF4-FFF2-40B4-BE49-F238E27FC236}">
                          <a16:creationId xmlns:a16="http://schemas.microsoft.com/office/drawing/2014/main" id="{507DF05B-91AD-4862-B75A-E525588AB907}"/>
                        </a:ext>
                      </a:extLst>
                    </p:cNvPr>
                    <p:cNvSpPr>
                      <a:spLocks noChangeArrowheads="1"/>
                    </p:cNvSpPr>
                    <p:nvPr/>
                  </p:nvSpPr>
                  <p:spPr bwMode="auto">
                    <a:xfrm>
                      <a:off x="32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85C5279C-BD54-4A79-83E2-2B50F44D139E}"/>
                        </a:ext>
                      </a:extLst>
                    </p:cNvPr>
                    <p:cNvSpPr>
                      <a:spLocks noChangeArrowheads="1"/>
                    </p:cNvSpPr>
                    <p:nvPr/>
                  </p:nvSpPr>
                  <p:spPr bwMode="auto">
                    <a:xfrm>
                      <a:off x="44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1" name="Rectangle 80">
                      <a:extLst>
                        <a:ext uri="{FF2B5EF4-FFF2-40B4-BE49-F238E27FC236}">
                          <a16:creationId xmlns:a16="http://schemas.microsoft.com/office/drawing/2014/main" id="{043BE52E-76F2-4470-8277-D07D1D0960EA}"/>
                        </a:ext>
                      </a:extLst>
                    </p:cNvPr>
                    <p:cNvSpPr>
                      <a:spLocks noChangeArrowheads="1"/>
                    </p:cNvSpPr>
                    <p:nvPr/>
                  </p:nvSpPr>
                  <p:spPr bwMode="auto">
                    <a:xfrm>
                      <a:off x="496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CE18F16C-9C7F-4E80-96AA-D994B3E9B39B}"/>
                        </a:ext>
                      </a:extLst>
                    </p:cNvPr>
                    <p:cNvSpPr>
                      <a:spLocks noChangeArrowheads="1"/>
                    </p:cNvSpPr>
                    <p:nvPr/>
                  </p:nvSpPr>
                  <p:spPr bwMode="auto">
                    <a:xfrm>
                      <a:off x="554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3" name="Rectangle 82">
                      <a:extLst>
                        <a:ext uri="{FF2B5EF4-FFF2-40B4-BE49-F238E27FC236}">
                          <a16:creationId xmlns:a16="http://schemas.microsoft.com/office/drawing/2014/main" id="{5B1FEE3A-2E77-4DE9-9951-9955437B8114}"/>
                        </a:ext>
                      </a:extLst>
                    </p:cNvPr>
                    <p:cNvSpPr>
                      <a:spLocks noChangeArrowheads="1"/>
                    </p:cNvSpPr>
                    <p:nvPr/>
                  </p:nvSpPr>
                  <p:spPr bwMode="auto">
                    <a:xfrm>
                      <a:off x="61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4" name="Rectangle 83">
                      <a:extLst>
                        <a:ext uri="{FF2B5EF4-FFF2-40B4-BE49-F238E27FC236}">
                          <a16:creationId xmlns:a16="http://schemas.microsoft.com/office/drawing/2014/main" id="{9F92D6DA-5E27-4CFC-BC25-15B854795EC7}"/>
                        </a:ext>
                      </a:extLst>
                    </p:cNvPr>
                    <p:cNvSpPr>
                      <a:spLocks noChangeArrowheads="1"/>
                    </p:cNvSpPr>
                    <p:nvPr/>
                  </p:nvSpPr>
                  <p:spPr bwMode="auto">
                    <a:xfrm>
                      <a:off x="262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2A227568-0F94-4F72-BCCF-AE34658FC909}"/>
                        </a:ext>
                      </a:extLst>
                    </p:cNvPr>
                    <p:cNvSpPr>
                      <a:spLocks noChangeArrowheads="1"/>
                    </p:cNvSpPr>
                    <p:nvPr/>
                  </p:nvSpPr>
                  <p:spPr bwMode="auto">
                    <a:xfrm>
                      <a:off x="6685" y="10235"/>
                      <a:ext cx="534" cy="24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6" name="Rectangle 85">
                      <a:extLst>
                        <a:ext uri="{FF2B5EF4-FFF2-40B4-BE49-F238E27FC236}">
                          <a16:creationId xmlns:a16="http://schemas.microsoft.com/office/drawing/2014/main" id="{C7BD8954-71DD-47DA-A0CD-91C5E760EFEA}"/>
                        </a:ext>
                      </a:extLst>
                    </p:cNvPr>
                    <p:cNvSpPr>
                      <a:spLocks noChangeArrowheads="1"/>
                    </p:cNvSpPr>
                    <p:nvPr/>
                  </p:nvSpPr>
                  <p:spPr bwMode="auto">
                    <a:xfrm>
                      <a:off x="3805" y="10232"/>
                      <a:ext cx="500" cy="2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55" name="Oval 86">
                    <a:extLst>
                      <a:ext uri="{FF2B5EF4-FFF2-40B4-BE49-F238E27FC236}">
                        <a16:creationId xmlns:a16="http://schemas.microsoft.com/office/drawing/2014/main" id="{1B6C5777-F074-4E15-B524-D575234732DF}"/>
                      </a:ext>
                    </a:extLst>
                  </p:cNvPr>
                  <p:cNvSpPr>
                    <a:spLocks noChangeArrowheads="1"/>
                  </p:cNvSpPr>
                  <p:nvPr/>
                </p:nvSpPr>
                <p:spPr bwMode="auto">
                  <a:xfrm>
                    <a:off x="302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6" name="Oval 87">
                    <a:extLst>
                      <a:ext uri="{FF2B5EF4-FFF2-40B4-BE49-F238E27FC236}">
                        <a16:creationId xmlns:a16="http://schemas.microsoft.com/office/drawing/2014/main" id="{1B7E26C1-CAC5-43A0-A0BA-86A34D915B54}"/>
                      </a:ext>
                    </a:extLst>
                  </p:cNvPr>
                  <p:cNvSpPr>
                    <a:spLocks noChangeArrowheads="1"/>
                  </p:cNvSpPr>
                  <p:nvPr/>
                </p:nvSpPr>
                <p:spPr bwMode="auto">
                  <a:xfrm>
                    <a:off x="28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7" name="Oval 88">
                    <a:extLst>
                      <a:ext uri="{FF2B5EF4-FFF2-40B4-BE49-F238E27FC236}">
                        <a16:creationId xmlns:a16="http://schemas.microsoft.com/office/drawing/2014/main" id="{44020519-F59E-41A9-9DE8-F82C512162A2}"/>
                      </a:ext>
                    </a:extLst>
                  </p:cNvPr>
                  <p:cNvSpPr>
                    <a:spLocks noChangeArrowheads="1"/>
                  </p:cNvSpPr>
                  <p:nvPr/>
                </p:nvSpPr>
                <p:spPr bwMode="auto">
                  <a:xfrm>
                    <a:off x="2705" y="11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8" name="Oval 89">
                    <a:extLst>
                      <a:ext uri="{FF2B5EF4-FFF2-40B4-BE49-F238E27FC236}">
                        <a16:creationId xmlns:a16="http://schemas.microsoft.com/office/drawing/2014/main" id="{1DDB158D-4D87-4C15-88C9-A2DA5663C6F6}"/>
                      </a:ext>
                    </a:extLst>
                  </p:cNvPr>
                  <p:cNvSpPr>
                    <a:spLocks noChangeArrowheads="1"/>
                  </p:cNvSpPr>
                  <p:nvPr/>
                </p:nvSpPr>
                <p:spPr bwMode="auto">
                  <a:xfrm>
                    <a:off x="3445" y="111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9" name="Oval 90">
                    <a:extLst>
                      <a:ext uri="{FF2B5EF4-FFF2-40B4-BE49-F238E27FC236}">
                        <a16:creationId xmlns:a16="http://schemas.microsoft.com/office/drawing/2014/main" id="{72AA25BC-3FB3-4043-8779-7D2FED480DED}"/>
                      </a:ext>
                    </a:extLst>
                  </p:cNvPr>
                  <p:cNvSpPr>
                    <a:spLocks noChangeArrowheads="1"/>
                  </p:cNvSpPr>
                  <p:nvPr/>
                </p:nvSpPr>
                <p:spPr bwMode="auto">
                  <a:xfrm>
                    <a:off x="356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0" name="Oval 91">
                    <a:extLst>
                      <a:ext uri="{FF2B5EF4-FFF2-40B4-BE49-F238E27FC236}">
                        <a16:creationId xmlns:a16="http://schemas.microsoft.com/office/drawing/2014/main" id="{74C01DCB-4156-4B23-8006-A1EF7DAD3149}"/>
                      </a:ext>
                    </a:extLst>
                  </p:cNvPr>
                  <p:cNvSpPr>
                    <a:spLocks noChangeArrowheads="1"/>
                  </p:cNvSpPr>
                  <p:nvPr/>
                </p:nvSpPr>
                <p:spPr bwMode="auto">
                  <a:xfrm>
                    <a:off x="3305" y="11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1" name="Oval 92">
                    <a:extLst>
                      <a:ext uri="{FF2B5EF4-FFF2-40B4-BE49-F238E27FC236}">
                        <a16:creationId xmlns:a16="http://schemas.microsoft.com/office/drawing/2014/main" id="{F969CC91-2DA8-4881-A05B-E73C32CB2441}"/>
                      </a:ext>
                    </a:extLst>
                  </p:cNvPr>
                  <p:cNvSpPr>
                    <a:spLocks noChangeArrowheads="1"/>
                  </p:cNvSpPr>
                  <p:nvPr/>
                </p:nvSpPr>
                <p:spPr bwMode="auto">
                  <a:xfrm>
                    <a:off x="4145" y="107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2" name="Oval 93">
                    <a:extLst>
                      <a:ext uri="{FF2B5EF4-FFF2-40B4-BE49-F238E27FC236}">
                        <a16:creationId xmlns:a16="http://schemas.microsoft.com/office/drawing/2014/main" id="{D0BC0945-9BF1-47C6-AA59-A123AA0E984C}"/>
                      </a:ext>
                    </a:extLst>
                  </p:cNvPr>
                  <p:cNvSpPr>
                    <a:spLocks noChangeArrowheads="1"/>
                  </p:cNvSpPr>
                  <p:nvPr/>
                </p:nvSpPr>
                <p:spPr bwMode="auto">
                  <a:xfrm>
                    <a:off x="398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3" name="Oval 94">
                    <a:extLst>
                      <a:ext uri="{FF2B5EF4-FFF2-40B4-BE49-F238E27FC236}">
                        <a16:creationId xmlns:a16="http://schemas.microsoft.com/office/drawing/2014/main" id="{F965085E-159B-4460-B685-D0EE3106A8DF}"/>
                      </a:ext>
                    </a:extLst>
                  </p:cNvPr>
                  <p:cNvSpPr>
                    <a:spLocks noChangeArrowheads="1"/>
                  </p:cNvSpPr>
                  <p:nvPr/>
                </p:nvSpPr>
                <p:spPr bwMode="auto">
                  <a:xfrm>
                    <a:off x="38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4" name="Oval 95">
                    <a:extLst>
                      <a:ext uri="{FF2B5EF4-FFF2-40B4-BE49-F238E27FC236}">
                        <a16:creationId xmlns:a16="http://schemas.microsoft.com/office/drawing/2014/main" id="{7EC710D8-04AD-4F78-B913-A93180555ED5}"/>
                      </a:ext>
                    </a:extLst>
                  </p:cNvPr>
                  <p:cNvSpPr>
                    <a:spLocks noChangeArrowheads="1"/>
                  </p:cNvSpPr>
                  <p:nvPr/>
                </p:nvSpPr>
                <p:spPr bwMode="auto">
                  <a:xfrm>
                    <a:off x="448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5" name="Oval 96">
                    <a:extLst>
                      <a:ext uri="{FF2B5EF4-FFF2-40B4-BE49-F238E27FC236}">
                        <a16:creationId xmlns:a16="http://schemas.microsoft.com/office/drawing/2014/main" id="{C136F08A-DC30-4F14-90CD-F1F2B7522374}"/>
                      </a:ext>
                    </a:extLst>
                  </p:cNvPr>
                  <p:cNvSpPr>
                    <a:spLocks noChangeArrowheads="1"/>
                  </p:cNvSpPr>
                  <p:nvPr/>
                </p:nvSpPr>
                <p:spPr bwMode="auto">
                  <a:xfrm>
                    <a:off x="4625" y="114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6" name="Oval 97">
                    <a:extLst>
                      <a:ext uri="{FF2B5EF4-FFF2-40B4-BE49-F238E27FC236}">
                        <a16:creationId xmlns:a16="http://schemas.microsoft.com/office/drawing/2014/main" id="{698055CD-C8AD-4E93-997A-65C70550973B}"/>
                      </a:ext>
                    </a:extLst>
                  </p:cNvPr>
                  <p:cNvSpPr>
                    <a:spLocks noChangeArrowheads="1"/>
                  </p:cNvSpPr>
                  <p:nvPr/>
                </p:nvSpPr>
                <p:spPr bwMode="auto">
                  <a:xfrm>
                    <a:off x="4765" y="106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7" name="Oval 98">
                    <a:extLst>
                      <a:ext uri="{FF2B5EF4-FFF2-40B4-BE49-F238E27FC236}">
                        <a16:creationId xmlns:a16="http://schemas.microsoft.com/office/drawing/2014/main" id="{EFBEABD4-EE9B-42D9-BC1E-B976F19E40A3}"/>
                      </a:ext>
                    </a:extLst>
                  </p:cNvPr>
                  <p:cNvSpPr>
                    <a:spLocks noChangeArrowheads="1"/>
                  </p:cNvSpPr>
                  <p:nvPr/>
                </p:nvSpPr>
                <p:spPr bwMode="auto">
                  <a:xfrm>
                    <a:off x="5325" y="10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8" name="Oval 99">
                    <a:extLst>
                      <a:ext uri="{FF2B5EF4-FFF2-40B4-BE49-F238E27FC236}">
                        <a16:creationId xmlns:a16="http://schemas.microsoft.com/office/drawing/2014/main" id="{21599482-D21B-4FE5-8C64-828C72BB8F04}"/>
                      </a:ext>
                    </a:extLst>
                  </p:cNvPr>
                  <p:cNvSpPr>
                    <a:spLocks noChangeArrowheads="1"/>
                  </p:cNvSpPr>
                  <p:nvPr/>
                </p:nvSpPr>
                <p:spPr bwMode="auto">
                  <a:xfrm>
                    <a:off x="518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9" name="Oval 100">
                    <a:extLst>
                      <a:ext uri="{FF2B5EF4-FFF2-40B4-BE49-F238E27FC236}">
                        <a16:creationId xmlns:a16="http://schemas.microsoft.com/office/drawing/2014/main" id="{5E5919D8-EFE4-4837-948D-2760962F40DF}"/>
                      </a:ext>
                    </a:extLst>
                  </p:cNvPr>
                  <p:cNvSpPr>
                    <a:spLocks noChangeArrowheads="1"/>
                  </p:cNvSpPr>
                  <p:nvPr/>
                </p:nvSpPr>
                <p:spPr bwMode="auto">
                  <a:xfrm>
                    <a:off x="50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0" name="Oval 101">
                    <a:extLst>
                      <a:ext uri="{FF2B5EF4-FFF2-40B4-BE49-F238E27FC236}">
                        <a16:creationId xmlns:a16="http://schemas.microsoft.com/office/drawing/2014/main" id="{4EDFA01B-E286-40B9-8F63-3D6B20AE10ED}"/>
                      </a:ext>
                    </a:extLst>
                  </p:cNvPr>
                  <p:cNvSpPr>
                    <a:spLocks noChangeArrowheads="1"/>
                  </p:cNvSpPr>
                  <p:nvPr/>
                </p:nvSpPr>
                <p:spPr bwMode="auto">
                  <a:xfrm>
                    <a:off x="590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1" name="Oval 102">
                    <a:extLst>
                      <a:ext uri="{FF2B5EF4-FFF2-40B4-BE49-F238E27FC236}">
                        <a16:creationId xmlns:a16="http://schemas.microsoft.com/office/drawing/2014/main" id="{7E951E6A-E1F1-42DE-B8BE-B67842AE8065}"/>
                      </a:ext>
                    </a:extLst>
                  </p:cNvPr>
                  <p:cNvSpPr>
                    <a:spLocks noChangeArrowheads="1"/>
                  </p:cNvSpPr>
                  <p:nvPr/>
                </p:nvSpPr>
                <p:spPr bwMode="auto">
                  <a:xfrm>
                    <a:off x="5765" y="111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2" name="Oval 103">
                    <a:extLst>
                      <a:ext uri="{FF2B5EF4-FFF2-40B4-BE49-F238E27FC236}">
                        <a16:creationId xmlns:a16="http://schemas.microsoft.com/office/drawing/2014/main" id="{7764EFDB-AC89-4B45-8EF7-7001DD2AB396}"/>
                      </a:ext>
                    </a:extLst>
                  </p:cNvPr>
                  <p:cNvSpPr>
                    <a:spLocks noChangeArrowheads="1"/>
                  </p:cNvSpPr>
                  <p:nvPr/>
                </p:nvSpPr>
                <p:spPr bwMode="auto">
                  <a:xfrm>
                    <a:off x="560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3" name="Oval 104">
                    <a:extLst>
                      <a:ext uri="{FF2B5EF4-FFF2-40B4-BE49-F238E27FC236}">
                        <a16:creationId xmlns:a16="http://schemas.microsoft.com/office/drawing/2014/main" id="{C090345C-FAD7-4529-A3E3-4A023F1B58FF}"/>
                      </a:ext>
                    </a:extLst>
                  </p:cNvPr>
                  <p:cNvSpPr>
                    <a:spLocks noChangeArrowheads="1"/>
                  </p:cNvSpPr>
                  <p:nvPr/>
                </p:nvSpPr>
                <p:spPr bwMode="auto">
                  <a:xfrm>
                    <a:off x="6465" y="10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4" name="Oval 105">
                    <a:extLst>
                      <a:ext uri="{FF2B5EF4-FFF2-40B4-BE49-F238E27FC236}">
                        <a16:creationId xmlns:a16="http://schemas.microsoft.com/office/drawing/2014/main" id="{97319084-9075-4743-99BB-754D4EADC222}"/>
                      </a:ext>
                    </a:extLst>
                  </p:cNvPr>
                  <p:cNvSpPr>
                    <a:spLocks noChangeArrowheads="1"/>
                  </p:cNvSpPr>
                  <p:nvPr/>
                </p:nvSpPr>
                <p:spPr bwMode="auto">
                  <a:xfrm>
                    <a:off x="6285" y="113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5" name="Oval 106">
                    <a:extLst>
                      <a:ext uri="{FF2B5EF4-FFF2-40B4-BE49-F238E27FC236}">
                        <a16:creationId xmlns:a16="http://schemas.microsoft.com/office/drawing/2014/main" id="{99048DE9-E4CF-4D3E-B77A-3A8D93023F95}"/>
                      </a:ext>
                    </a:extLst>
                  </p:cNvPr>
                  <p:cNvSpPr>
                    <a:spLocks noChangeArrowheads="1"/>
                  </p:cNvSpPr>
                  <p:nvPr/>
                </p:nvSpPr>
                <p:spPr bwMode="auto">
                  <a:xfrm>
                    <a:off x="6165" y="116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6" name="Oval 107">
                    <a:extLst>
                      <a:ext uri="{FF2B5EF4-FFF2-40B4-BE49-F238E27FC236}">
                        <a16:creationId xmlns:a16="http://schemas.microsoft.com/office/drawing/2014/main" id="{4A01C2E1-B552-4925-B733-530459156974}"/>
                      </a:ext>
                    </a:extLst>
                  </p:cNvPr>
                  <p:cNvSpPr>
                    <a:spLocks noChangeArrowheads="1"/>
                  </p:cNvSpPr>
                  <p:nvPr/>
                </p:nvSpPr>
                <p:spPr bwMode="auto">
                  <a:xfrm>
                    <a:off x="7065" y="10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7" name="Oval 108">
                    <a:extLst>
                      <a:ext uri="{FF2B5EF4-FFF2-40B4-BE49-F238E27FC236}">
                        <a16:creationId xmlns:a16="http://schemas.microsoft.com/office/drawing/2014/main" id="{F51615E6-3450-4E37-B4C2-95C0A594D7D5}"/>
                      </a:ext>
                    </a:extLst>
                  </p:cNvPr>
                  <p:cNvSpPr>
                    <a:spLocks noChangeArrowheads="1"/>
                  </p:cNvSpPr>
                  <p:nvPr/>
                </p:nvSpPr>
                <p:spPr bwMode="auto">
                  <a:xfrm>
                    <a:off x="6905" y="114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8" name="Oval 109">
                    <a:extLst>
                      <a:ext uri="{FF2B5EF4-FFF2-40B4-BE49-F238E27FC236}">
                        <a16:creationId xmlns:a16="http://schemas.microsoft.com/office/drawing/2014/main" id="{96B20F28-92AB-4750-BD34-4524E1403911}"/>
                      </a:ext>
                    </a:extLst>
                  </p:cNvPr>
                  <p:cNvSpPr>
                    <a:spLocks noChangeArrowheads="1"/>
                  </p:cNvSpPr>
                  <p:nvPr/>
                </p:nvSpPr>
                <p:spPr bwMode="auto">
                  <a:xfrm>
                    <a:off x="6765" y="11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26" name="Text Box 110">
                  <a:extLst>
                    <a:ext uri="{FF2B5EF4-FFF2-40B4-BE49-F238E27FC236}">
                      <a16:creationId xmlns:a16="http://schemas.microsoft.com/office/drawing/2014/main" id="{BBA4F491-EB83-411B-A1C1-4ACBC69017BF}"/>
                    </a:ext>
                  </a:extLst>
                </p:cNvPr>
                <p:cNvSpPr txBox="1">
                  <a:spLocks noChangeArrowheads="1"/>
                </p:cNvSpPr>
                <p:nvPr/>
              </p:nvSpPr>
              <p:spPr bwMode="auto">
                <a:xfrm>
                  <a:off x="4639" y="326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p>
              </p:txBody>
            </p:sp>
            <p:sp>
              <p:nvSpPr>
                <p:cNvPr id="27" name="Text Box 111">
                  <a:extLst>
                    <a:ext uri="{FF2B5EF4-FFF2-40B4-BE49-F238E27FC236}">
                      <a16:creationId xmlns:a16="http://schemas.microsoft.com/office/drawing/2014/main" id="{335A0B13-36EC-49FA-9384-23A7892332D5}"/>
                    </a:ext>
                  </a:extLst>
                </p:cNvPr>
                <p:cNvSpPr txBox="1">
                  <a:spLocks noChangeArrowheads="1"/>
                </p:cNvSpPr>
                <p:nvPr/>
              </p:nvSpPr>
              <p:spPr bwMode="auto">
                <a:xfrm>
                  <a:off x="4639" y="360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B</a:t>
                  </a:r>
                </a:p>
              </p:txBody>
            </p:sp>
            <p:sp>
              <p:nvSpPr>
                <p:cNvPr id="28" name="Text Box 112">
                  <a:extLst>
                    <a:ext uri="{FF2B5EF4-FFF2-40B4-BE49-F238E27FC236}">
                      <a16:creationId xmlns:a16="http://schemas.microsoft.com/office/drawing/2014/main" id="{259C0A3B-202C-440A-BCB3-8459E80BA973}"/>
                    </a:ext>
                  </a:extLst>
                </p:cNvPr>
                <p:cNvSpPr txBox="1">
                  <a:spLocks noChangeArrowheads="1"/>
                </p:cNvSpPr>
                <p:nvPr/>
              </p:nvSpPr>
              <p:spPr bwMode="auto">
                <a:xfrm>
                  <a:off x="4639" y="393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C</a:t>
                  </a:r>
                </a:p>
              </p:txBody>
            </p:sp>
          </p:grpSp>
          <p:sp>
            <p:nvSpPr>
              <p:cNvPr id="13" name="Text Box 115">
                <a:extLst>
                  <a:ext uri="{FF2B5EF4-FFF2-40B4-BE49-F238E27FC236}">
                    <a16:creationId xmlns:a16="http://schemas.microsoft.com/office/drawing/2014/main" id="{304086BD-5211-4289-A99B-A0E0EED0A9DE}"/>
                  </a:ext>
                </a:extLst>
              </p:cNvPr>
              <p:cNvSpPr txBox="1">
                <a:spLocks noChangeArrowheads="1"/>
              </p:cNvSpPr>
              <p:nvPr/>
            </p:nvSpPr>
            <p:spPr bwMode="auto">
              <a:xfrm>
                <a:off x="432"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4" name="Text Box 116">
                <a:extLst>
                  <a:ext uri="{FF2B5EF4-FFF2-40B4-BE49-F238E27FC236}">
                    <a16:creationId xmlns:a16="http://schemas.microsoft.com/office/drawing/2014/main" id="{45A44A74-8EAA-4775-B17B-CBC7434FE971}"/>
                  </a:ext>
                </a:extLst>
              </p:cNvPr>
              <p:cNvSpPr txBox="1">
                <a:spLocks noChangeArrowheads="1"/>
              </p:cNvSpPr>
              <p:nvPr/>
            </p:nvSpPr>
            <p:spPr bwMode="auto">
              <a:xfrm>
                <a:off x="864"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5" name="Text Box 117">
                <a:extLst>
                  <a:ext uri="{FF2B5EF4-FFF2-40B4-BE49-F238E27FC236}">
                    <a16:creationId xmlns:a16="http://schemas.microsoft.com/office/drawing/2014/main" id="{B6BCB346-B885-43CC-A40E-44EE9AF67231}"/>
                  </a:ext>
                </a:extLst>
              </p:cNvPr>
              <p:cNvSpPr txBox="1">
                <a:spLocks noChangeArrowheads="1"/>
              </p:cNvSpPr>
              <p:nvPr/>
            </p:nvSpPr>
            <p:spPr bwMode="auto">
              <a:xfrm>
                <a:off x="3072"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6" name="Text Box 118">
                <a:extLst>
                  <a:ext uri="{FF2B5EF4-FFF2-40B4-BE49-F238E27FC236}">
                    <a16:creationId xmlns:a16="http://schemas.microsoft.com/office/drawing/2014/main" id="{13D556E6-C8CB-456F-8634-880D1AE6A125}"/>
                  </a:ext>
                </a:extLst>
              </p:cNvPr>
              <p:cNvSpPr txBox="1">
                <a:spLocks noChangeArrowheads="1"/>
              </p:cNvSpPr>
              <p:nvPr/>
            </p:nvSpPr>
            <p:spPr bwMode="auto">
              <a:xfrm>
                <a:off x="1776"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7" name="Text Box 119">
                <a:extLst>
                  <a:ext uri="{FF2B5EF4-FFF2-40B4-BE49-F238E27FC236}">
                    <a16:creationId xmlns:a16="http://schemas.microsoft.com/office/drawing/2014/main" id="{50373E1D-126A-4CF5-99D7-FE1D50085B27}"/>
                  </a:ext>
                </a:extLst>
              </p:cNvPr>
              <p:cNvSpPr txBox="1">
                <a:spLocks noChangeArrowheads="1"/>
              </p:cNvSpPr>
              <p:nvPr/>
            </p:nvSpPr>
            <p:spPr bwMode="auto">
              <a:xfrm>
                <a:off x="2688"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8" name="Text Box 120">
                <a:extLst>
                  <a:ext uri="{FF2B5EF4-FFF2-40B4-BE49-F238E27FC236}">
                    <a16:creationId xmlns:a16="http://schemas.microsoft.com/office/drawing/2014/main" id="{8CE3208E-44E3-4C1F-8524-64EAEDD31AA4}"/>
                  </a:ext>
                </a:extLst>
              </p:cNvPr>
              <p:cNvSpPr txBox="1">
                <a:spLocks noChangeArrowheads="1"/>
              </p:cNvSpPr>
              <p:nvPr/>
            </p:nvSpPr>
            <p:spPr bwMode="auto">
              <a:xfrm>
                <a:off x="2208"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19" name="Text Box 121">
                <a:extLst>
                  <a:ext uri="{FF2B5EF4-FFF2-40B4-BE49-F238E27FC236}">
                    <a16:creationId xmlns:a16="http://schemas.microsoft.com/office/drawing/2014/main" id="{C1035DC4-1404-44DD-9D08-37E09F0257A1}"/>
                  </a:ext>
                </a:extLst>
              </p:cNvPr>
              <p:cNvSpPr txBox="1">
                <a:spLocks noChangeArrowheads="1"/>
              </p:cNvSpPr>
              <p:nvPr/>
            </p:nvSpPr>
            <p:spPr bwMode="auto">
              <a:xfrm>
                <a:off x="1344"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20" name="Text Box 122">
                <a:extLst>
                  <a:ext uri="{FF2B5EF4-FFF2-40B4-BE49-F238E27FC236}">
                    <a16:creationId xmlns:a16="http://schemas.microsoft.com/office/drawing/2014/main" id="{2E14F113-4A15-40CE-B7A2-4F8F5FA6AD55}"/>
                  </a:ext>
                </a:extLst>
              </p:cNvPr>
              <p:cNvSpPr txBox="1">
                <a:spLocks noChangeArrowheads="1"/>
              </p:cNvSpPr>
              <p:nvPr/>
            </p:nvSpPr>
            <p:spPr bwMode="auto">
              <a:xfrm>
                <a:off x="3552" y="273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&amp;</a:t>
                </a:r>
              </a:p>
            </p:txBody>
          </p:sp>
          <p:sp>
            <p:nvSpPr>
              <p:cNvPr id="21" name="Text Box 123">
                <a:extLst>
                  <a:ext uri="{FF2B5EF4-FFF2-40B4-BE49-F238E27FC236}">
                    <a16:creationId xmlns:a16="http://schemas.microsoft.com/office/drawing/2014/main" id="{F4A264B7-1AEC-432E-B99C-1D716DA2C9F9}"/>
                  </a:ext>
                </a:extLst>
              </p:cNvPr>
              <p:cNvSpPr txBox="1">
                <a:spLocks noChangeArrowheads="1"/>
              </p:cNvSpPr>
              <p:nvPr/>
            </p:nvSpPr>
            <p:spPr bwMode="auto">
              <a:xfrm>
                <a:off x="3929" y="3000"/>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22" name="Text Box 124">
                <a:extLst>
                  <a:ext uri="{FF2B5EF4-FFF2-40B4-BE49-F238E27FC236}">
                    <a16:creationId xmlns:a16="http://schemas.microsoft.com/office/drawing/2014/main" id="{BAABFDB0-5E4F-479E-BD1F-723E6BD764BE}"/>
                  </a:ext>
                </a:extLst>
              </p:cNvPr>
              <p:cNvSpPr txBox="1">
                <a:spLocks noChangeArrowheads="1"/>
              </p:cNvSpPr>
              <p:nvPr/>
            </p:nvSpPr>
            <p:spPr bwMode="auto">
              <a:xfrm>
                <a:off x="3888" y="3312"/>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sp>
            <p:nvSpPr>
              <p:cNvPr id="23" name="Text Box 125">
                <a:extLst>
                  <a:ext uri="{FF2B5EF4-FFF2-40B4-BE49-F238E27FC236}">
                    <a16:creationId xmlns:a16="http://schemas.microsoft.com/office/drawing/2014/main" id="{0C2F917A-0BEE-4ED2-BA80-D5EE31706DC8}"/>
                  </a:ext>
                </a:extLst>
              </p:cNvPr>
              <p:cNvSpPr txBox="1">
                <a:spLocks noChangeArrowheads="1"/>
              </p:cNvSpPr>
              <p:nvPr/>
            </p:nvSpPr>
            <p:spPr bwMode="auto">
              <a:xfrm>
                <a:off x="3888" y="3686"/>
                <a:ext cx="240"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anose="02020603050405020304" pitchFamily="18" charset="0"/>
                    <a:cs typeface="Times New Roman" panose="02020603050405020304" pitchFamily="18" charset="0"/>
                  </a:rPr>
                  <a:t>1</a:t>
                </a:r>
              </a:p>
            </p:txBody>
          </p:sp>
        </p:grpSp>
        <p:sp>
          <p:nvSpPr>
            <p:cNvPr id="4" name="Oval 52">
              <a:extLst>
                <a:ext uri="{FF2B5EF4-FFF2-40B4-BE49-F238E27FC236}">
                  <a16:creationId xmlns:a16="http://schemas.microsoft.com/office/drawing/2014/main" id="{79905ABF-8FD1-4771-B734-49822D73EAEA}"/>
                </a:ext>
              </a:extLst>
            </p:cNvPr>
            <p:cNvSpPr>
              <a:spLocks noChangeArrowheads="1"/>
            </p:cNvSpPr>
            <p:nvPr/>
          </p:nvSpPr>
          <p:spPr bwMode="auto">
            <a:xfrm>
              <a:off x="683568" y="224088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5" name="Oval 52">
              <a:extLst>
                <a:ext uri="{FF2B5EF4-FFF2-40B4-BE49-F238E27FC236}">
                  <a16:creationId xmlns:a16="http://schemas.microsoft.com/office/drawing/2014/main" id="{DAC61577-A880-477D-B7BD-0255580AB029}"/>
                </a:ext>
              </a:extLst>
            </p:cNvPr>
            <p:cNvSpPr>
              <a:spLocks noChangeArrowheads="1"/>
            </p:cNvSpPr>
            <p:nvPr/>
          </p:nvSpPr>
          <p:spPr bwMode="auto">
            <a:xfrm>
              <a:off x="1619672" y="224088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6" name="Oval 52">
              <a:extLst>
                <a:ext uri="{FF2B5EF4-FFF2-40B4-BE49-F238E27FC236}">
                  <a16:creationId xmlns:a16="http://schemas.microsoft.com/office/drawing/2014/main" id="{C52074F4-0D9A-4C4F-8C6C-39B752B65354}"/>
                </a:ext>
              </a:extLst>
            </p:cNvPr>
            <p:cNvSpPr>
              <a:spLocks noChangeArrowheads="1"/>
            </p:cNvSpPr>
            <p:nvPr/>
          </p:nvSpPr>
          <p:spPr bwMode="auto">
            <a:xfrm>
              <a:off x="2498518"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7" name="Oval 52">
              <a:extLst>
                <a:ext uri="{FF2B5EF4-FFF2-40B4-BE49-F238E27FC236}">
                  <a16:creationId xmlns:a16="http://schemas.microsoft.com/office/drawing/2014/main" id="{9FF6AD91-45B8-4E9B-84AF-C86671B2F402}"/>
                </a:ext>
              </a:extLst>
            </p:cNvPr>
            <p:cNvSpPr>
              <a:spLocks noChangeArrowheads="1"/>
            </p:cNvSpPr>
            <p:nvPr/>
          </p:nvSpPr>
          <p:spPr bwMode="auto">
            <a:xfrm>
              <a:off x="349188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8" name="Oval 52">
              <a:extLst>
                <a:ext uri="{FF2B5EF4-FFF2-40B4-BE49-F238E27FC236}">
                  <a16:creationId xmlns:a16="http://schemas.microsoft.com/office/drawing/2014/main" id="{1B20FCF2-468D-4719-9C61-8B687A8B3054}"/>
                </a:ext>
              </a:extLst>
            </p:cNvPr>
            <p:cNvSpPr>
              <a:spLocks noChangeArrowheads="1"/>
            </p:cNvSpPr>
            <p:nvPr/>
          </p:nvSpPr>
          <p:spPr bwMode="auto">
            <a:xfrm>
              <a:off x="4370726"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9" name="Oval 52">
              <a:extLst>
                <a:ext uri="{FF2B5EF4-FFF2-40B4-BE49-F238E27FC236}">
                  <a16:creationId xmlns:a16="http://schemas.microsoft.com/office/drawing/2014/main" id="{872A6135-3591-4D89-81CC-CBE62DB84D6A}"/>
                </a:ext>
              </a:extLst>
            </p:cNvPr>
            <p:cNvSpPr>
              <a:spLocks noChangeArrowheads="1"/>
            </p:cNvSpPr>
            <p:nvPr/>
          </p:nvSpPr>
          <p:spPr bwMode="auto">
            <a:xfrm>
              <a:off x="529208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 name="Oval 52">
              <a:extLst>
                <a:ext uri="{FF2B5EF4-FFF2-40B4-BE49-F238E27FC236}">
                  <a16:creationId xmlns:a16="http://schemas.microsoft.com/office/drawing/2014/main" id="{003203B4-B8DF-4FB8-B7D4-326397A5EF62}"/>
                </a:ext>
              </a:extLst>
            </p:cNvPr>
            <p:cNvSpPr>
              <a:spLocks noChangeArrowheads="1"/>
            </p:cNvSpPr>
            <p:nvPr/>
          </p:nvSpPr>
          <p:spPr bwMode="auto">
            <a:xfrm>
              <a:off x="6156176"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1" name="Oval 52">
              <a:extLst>
                <a:ext uri="{FF2B5EF4-FFF2-40B4-BE49-F238E27FC236}">
                  <a16:creationId xmlns:a16="http://schemas.microsoft.com/office/drawing/2014/main" id="{E2A73000-7F9A-483E-BE88-7406B984193F}"/>
                </a:ext>
              </a:extLst>
            </p:cNvPr>
            <p:cNvSpPr>
              <a:spLocks noChangeArrowheads="1"/>
            </p:cNvSpPr>
            <p:nvPr/>
          </p:nvSpPr>
          <p:spPr bwMode="auto">
            <a:xfrm>
              <a:off x="7107030" y="2204864"/>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grpSp>
        <p:nvGrpSpPr>
          <p:cNvPr id="105" name="组合 104">
            <a:extLst>
              <a:ext uri="{FF2B5EF4-FFF2-40B4-BE49-F238E27FC236}">
                <a16:creationId xmlns:a16="http://schemas.microsoft.com/office/drawing/2014/main" id="{369855D8-345B-44AE-805E-2DC0C392F6E4}"/>
              </a:ext>
            </a:extLst>
          </p:cNvPr>
          <p:cNvGrpSpPr/>
          <p:nvPr/>
        </p:nvGrpSpPr>
        <p:grpSpPr>
          <a:xfrm>
            <a:off x="3595427" y="5270645"/>
            <a:ext cx="2826202" cy="1254900"/>
            <a:chOff x="2645522" y="5010856"/>
            <a:chExt cx="2826202" cy="1254900"/>
          </a:xfrm>
        </p:grpSpPr>
        <p:sp>
          <p:nvSpPr>
            <p:cNvPr id="106" name="矩形 105">
              <a:extLst>
                <a:ext uri="{FF2B5EF4-FFF2-40B4-BE49-F238E27FC236}">
                  <a16:creationId xmlns:a16="http://schemas.microsoft.com/office/drawing/2014/main" id="{BDEDD737-E317-41DC-819E-5BD6E4AC2D5E}"/>
                </a:ext>
              </a:extLst>
            </p:cNvPr>
            <p:cNvSpPr/>
            <p:nvPr/>
          </p:nvSpPr>
          <p:spPr>
            <a:xfrm>
              <a:off x="4328356" y="5373216"/>
              <a:ext cx="504056" cy="892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组合 106">
              <a:extLst>
                <a:ext uri="{FF2B5EF4-FFF2-40B4-BE49-F238E27FC236}">
                  <a16:creationId xmlns:a16="http://schemas.microsoft.com/office/drawing/2014/main" id="{F110EC7A-8C35-47C3-8077-34A56F556AA4}"/>
                </a:ext>
              </a:extLst>
            </p:cNvPr>
            <p:cNvGrpSpPr/>
            <p:nvPr/>
          </p:nvGrpSpPr>
          <p:grpSpPr>
            <a:xfrm>
              <a:off x="3263204" y="5050810"/>
              <a:ext cx="551968" cy="576064"/>
              <a:chOff x="3119920" y="5301208"/>
              <a:chExt cx="551968" cy="576064"/>
            </a:xfrm>
          </p:grpSpPr>
          <p:sp>
            <p:nvSpPr>
              <p:cNvPr id="124" name="矩形 123">
                <a:extLst>
                  <a:ext uri="{FF2B5EF4-FFF2-40B4-BE49-F238E27FC236}">
                    <a16:creationId xmlns:a16="http://schemas.microsoft.com/office/drawing/2014/main" id="{AABB4E56-10EF-445F-95E5-270BA6674799}"/>
                  </a:ext>
                </a:extLst>
              </p:cNvPr>
              <p:cNvSpPr/>
              <p:nvPr/>
            </p:nvSpPr>
            <p:spPr>
              <a:xfrm>
                <a:off x="3119920" y="5301208"/>
                <a:ext cx="5040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Oval 52">
                <a:extLst>
                  <a:ext uri="{FF2B5EF4-FFF2-40B4-BE49-F238E27FC236}">
                    <a16:creationId xmlns:a16="http://schemas.microsoft.com/office/drawing/2014/main" id="{DA78B803-81A7-429E-B468-921CA7275AF9}"/>
                  </a:ext>
                </a:extLst>
              </p:cNvPr>
              <p:cNvSpPr>
                <a:spLocks noChangeArrowheads="1"/>
              </p:cNvSpPr>
              <p:nvPr/>
            </p:nvSpPr>
            <p:spPr bwMode="auto">
              <a:xfrm>
                <a:off x="3563888" y="5517232"/>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grpSp>
        <p:sp>
          <p:nvSpPr>
            <p:cNvPr id="108" name="Oval 52">
              <a:extLst>
                <a:ext uri="{FF2B5EF4-FFF2-40B4-BE49-F238E27FC236}">
                  <a16:creationId xmlns:a16="http://schemas.microsoft.com/office/drawing/2014/main" id="{29C20649-9655-4924-AACC-C2B79AAF78CB}"/>
                </a:ext>
              </a:extLst>
            </p:cNvPr>
            <p:cNvSpPr>
              <a:spLocks noChangeArrowheads="1"/>
            </p:cNvSpPr>
            <p:nvPr/>
          </p:nvSpPr>
          <p:spPr bwMode="auto">
            <a:xfrm>
              <a:off x="4269792" y="5524896"/>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09" name="Oval 52">
              <a:extLst>
                <a:ext uri="{FF2B5EF4-FFF2-40B4-BE49-F238E27FC236}">
                  <a16:creationId xmlns:a16="http://schemas.microsoft.com/office/drawing/2014/main" id="{C40EB99C-96C1-43E2-95EB-BB40925EF468}"/>
                </a:ext>
              </a:extLst>
            </p:cNvPr>
            <p:cNvSpPr>
              <a:spLocks noChangeArrowheads="1"/>
            </p:cNvSpPr>
            <p:nvPr/>
          </p:nvSpPr>
          <p:spPr bwMode="auto">
            <a:xfrm>
              <a:off x="4276880" y="5761608"/>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sp>
          <p:nvSpPr>
            <p:cNvPr id="110" name="Oval 52">
              <a:extLst>
                <a:ext uri="{FF2B5EF4-FFF2-40B4-BE49-F238E27FC236}">
                  <a16:creationId xmlns:a16="http://schemas.microsoft.com/office/drawing/2014/main" id="{B33CF2FE-6D21-4617-9164-2383A3E460AA}"/>
                </a:ext>
              </a:extLst>
            </p:cNvPr>
            <p:cNvSpPr>
              <a:spLocks noChangeArrowheads="1"/>
            </p:cNvSpPr>
            <p:nvPr/>
          </p:nvSpPr>
          <p:spPr bwMode="auto">
            <a:xfrm>
              <a:off x="4276880" y="6000600"/>
              <a:ext cx="108000" cy="1080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b="1">
                <a:latin typeface="Times New Roman" panose="02020603050405020304" pitchFamily="18" charset="0"/>
                <a:cs typeface="Times New Roman" panose="02020603050405020304" pitchFamily="18" charset="0"/>
              </a:endParaRPr>
            </a:p>
          </p:txBody>
        </p:sp>
        <p:cxnSp>
          <p:nvCxnSpPr>
            <p:cNvPr id="111" name="直接连接符 110">
              <a:extLst>
                <a:ext uri="{FF2B5EF4-FFF2-40B4-BE49-F238E27FC236}">
                  <a16:creationId xmlns:a16="http://schemas.microsoft.com/office/drawing/2014/main" id="{D491F503-CA1B-473D-921E-0DCDA36D1249}"/>
                </a:ext>
              </a:extLst>
            </p:cNvPr>
            <p:cNvCxnSpPr/>
            <p:nvPr/>
          </p:nvCxnSpPr>
          <p:spPr>
            <a:xfrm>
              <a:off x="3660025" y="5819440"/>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7F3F69CA-5FAE-471D-A5D4-28C63384EF37}"/>
                </a:ext>
              </a:extLst>
            </p:cNvPr>
            <p:cNvCxnSpPr>
              <a:stCxn id="125" idx="6"/>
            </p:cNvCxnSpPr>
            <p:nvPr/>
          </p:nvCxnSpPr>
          <p:spPr>
            <a:xfrm>
              <a:off x="3815172" y="5320834"/>
              <a:ext cx="1570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46937831-B419-45B7-AF16-2967E10D0695}"/>
                </a:ext>
              </a:extLst>
            </p:cNvPr>
            <p:cNvCxnSpPr/>
            <p:nvPr/>
          </p:nvCxnSpPr>
          <p:spPr>
            <a:xfrm>
              <a:off x="3972190" y="5320834"/>
              <a:ext cx="0" cy="2580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97C8A2C-5C5B-4A9F-AB2F-E4528F4909AB}"/>
                </a:ext>
              </a:extLst>
            </p:cNvPr>
            <p:cNvCxnSpPr>
              <a:endCxn id="108" idx="2"/>
            </p:cNvCxnSpPr>
            <p:nvPr/>
          </p:nvCxnSpPr>
          <p:spPr>
            <a:xfrm>
              <a:off x="3972190" y="5578896"/>
              <a:ext cx="2976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971AA197-368F-4908-AA9B-0049670B99EA}"/>
                </a:ext>
              </a:extLst>
            </p:cNvPr>
            <p:cNvCxnSpPr/>
            <p:nvPr/>
          </p:nvCxnSpPr>
          <p:spPr>
            <a:xfrm>
              <a:off x="3671336" y="6057856"/>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 Box 16">
              <a:extLst>
                <a:ext uri="{FF2B5EF4-FFF2-40B4-BE49-F238E27FC236}">
                  <a16:creationId xmlns:a16="http://schemas.microsoft.com/office/drawing/2014/main" id="{24E99909-2533-4756-9A4A-DB603886D3D8}"/>
                </a:ext>
              </a:extLst>
            </p:cNvPr>
            <p:cNvSpPr txBox="1">
              <a:spLocks noChangeArrowheads="1"/>
            </p:cNvSpPr>
            <p:nvPr/>
          </p:nvSpPr>
          <p:spPr bwMode="auto">
            <a:xfrm>
              <a:off x="2645522" y="5155564"/>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S1</a:t>
              </a:r>
            </a:p>
          </p:txBody>
        </p:sp>
        <p:sp>
          <p:nvSpPr>
            <p:cNvPr id="117" name="Text Box 16">
              <a:extLst>
                <a:ext uri="{FF2B5EF4-FFF2-40B4-BE49-F238E27FC236}">
                  <a16:creationId xmlns:a16="http://schemas.microsoft.com/office/drawing/2014/main" id="{6DC45C71-8E2C-4D5E-A841-CB837BACB882}"/>
                </a:ext>
              </a:extLst>
            </p:cNvPr>
            <p:cNvSpPr txBox="1">
              <a:spLocks noChangeArrowheads="1"/>
            </p:cNvSpPr>
            <p:nvPr/>
          </p:nvSpPr>
          <p:spPr bwMode="auto">
            <a:xfrm>
              <a:off x="3318635" y="5619345"/>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S2</a:t>
              </a:r>
            </a:p>
          </p:txBody>
        </p:sp>
        <p:sp>
          <p:nvSpPr>
            <p:cNvPr id="118" name="Text Box 16">
              <a:extLst>
                <a:ext uri="{FF2B5EF4-FFF2-40B4-BE49-F238E27FC236}">
                  <a16:creationId xmlns:a16="http://schemas.microsoft.com/office/drawing/2014/main" id="{29E7DEAA-58D6-4CF4-85B6-13C7103BB1DA}"/>
                </a:ext>
              </a:extLst>
            </p:cNvPr>
            <p:cNvSpPr txBox="1">
              <a:spLocks noChangeArrowheads="1"/>
            </p:cNvSpPr>
            <p:nvPr/>
          </p:nvSpPr>
          <p:spPr bwMode="auto">
            <a:xfrm>
              <a:off x="3319995" y="5858502"/>
              <a:ext cx="4573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a:latin typeface="Times New Roman" panose="02020603050405020304" pitchFamily="18" charset="0"/>
                  <a:cs typeface="Times New Roman" panose="02020603050405020304" pitchFamily="18" charset="0"/>
                </a:rPr>
                <a:t>S3</a:t>
              </a:r>
            </a:p>
          </p:txBody>
        </p:sp>
        <p:cxnSp>
          <p:nvCxnSpPr>
            <p:cNvPr id="119" name="直接连接符 118">
              <a:extLst>
                <a:ext uri="{FF2B5EF4-FFF2-40B4-BE49-F238E27FC236}">
                  <a16:creationId xmlns:a16="http://schemas.microsoft.com/office/drawing/2014/main" id="{0B3D06B7-5456-4C21-A6C2-F4AED7A616E3}"/>
                </a:ext>
              </a:extLst>
            </p:cNvPr>
            <p:cNvCxnSpPr>
              <a:cxnSpLocks/>
              <a:stCxn id="124" idx="1"/>
            </p:cNvCxnSpPr>
            <p:nvPr/>
          </p:nvCxnSpPr>
          <p:spPr>
            <a:xfrm flipH="1">
              <a:off x="2987824" y="5338842"/>
              <a:ext cx="2753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FC9DB24C-C27E-4AB3-8551-75CED826E37B}"/>
                </a:ext>
              </a:extLst>
            </p:cNvPr>
            <p:cNvCxnSpPr/>
            <p:nvPr/>
          </p:nvCxnSpPr>
          <p:spPr>
            <a:xfrm>
              <a:off x="4847393" y="5804011"/>
              <a:ext cx="6243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EEA04088-7236-4A29-A6CA-CB9800648673}"/>
                </a:ext>
              </a:extLst>
            </p:cNvPr>
            <p:cNvSpPr txBox="1"/>
            <p:nvPr/>
          </p:nvSpPr>
          <p:spPr>
            <a:xfrm>
              <a:off x="3296887" y="5010856"/>
              <a:ext cx="364202"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&amp;</a:t>
              </a:r>
              <a:endParaRPr lang="zh-CN" altLang="en-US">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F6DEAD99-B952-44EA-96EF-A3A4BC87CE10}"/>
                </a:ext>
              </a:extLst>
            </p:cNvPr>
            <p:cNvSpPr txBox="1"/>
            <p:nvPr/>
          </p:nvSpPr>
          <p:spPr>
            <a:xfrm>
              <a:off x="4406188" y="5340230"/>
              <a:ext cx="364202"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&amp;</a:t>
              </a:r>
              <a:endParaRPr lang="zh-CN" altLang="en-US">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845F356F-77B4-4B51-89B8-46DBCF58D7D8}"/>
                </a:ext>
              </a:extLst>
            </p:cNvPr>
            <p:cNvSpPr txBox="1"/>
            <p:nvPr/>
          </p:nvSpPr>
          <p:spPr>
            <a:xfrm>
              <a:off x="4948988" y="5858502"/>
              <a:ext cx="505267" cy="369332"/>
            </a:xfrm>
            <a:prstGeom prst="rect">
              <a:avLst/>
            </a:prstGeom>
            <a:noFill/>
          </p:spPr>
          <p:txBody>
            <a:bodyPr wrap="none" rtlCol="0">
              <a:spAutoFit/>
            </a:bodyPr>
            <a:lstStyle/>
            <a:p>
              <a:r>
                <a:rPr lang="en-US" altLang="zh-CN" b="1">
                  <a:latin typeface="Times New Roman" panose="02020603050405020304" pitchFamily="18" charset="0"/>
                  <a:cs typeface="Times New Roman" panose="02020603050405020304" pitchFamily="18" charset="0"/>
                </a:rPr>
                <a:t>EN</a:t>
              </a:r>
              <a:endParaRPr lang="zh-CN" altLang="en-US" b="1">
                <a:latin typeface="Times New Roman" panose="02020603050405020304" pitchFamily="18" charset="0"/>
                <a:cs typeface="Times New Roman" panose="02020603050405020304" pitchFamily="18" charset="0"/>
              </a:endParaRPr>
            </a:p>
          </p:txBody>
        </p:sp>
      </p:grpSp>
      <p:grpSp>
        <p:nvGrpSpPr>
          <p:cNvPr id="140" name="组合 139">
            <a:extLst>
              <a:ext uri="{FF2B5EF4-FFF2-40B4-BE49-F238E27FC236}">
                <a16:creationId xmlns:a16="http://schemas.microsoft.com/office/drawing/2014/main" id="{34C4DC03-E179-4DB9-B992-04AD13DF39D2}"/>
              </a:ext>
            </a:extLst>
          </p:cNvPr>
          <p:cNvGrpSpPr/>
          <p:nvPr/>
        </p:nvGrpSpPr>
        <p:grpSpPr>
          <a:xfrm>
            <a:off x="2063553" y="1973266"/>
            <a:ext cx="7288485" cy="4090534"/>
            <a:chOff x="539552" y="1973266"/>
            <a:chExt cx="7288485" cy="4090534"/>
          </a:xfrm>
        </p:grpSpPr>
        <p:cxnSp>
          <p:nvCxnSpPr>
            <p:cNvPr id="127" name="直接连接符 126">
              <a:extLst>
                <a:ext uri="{FF2B5EF4-FFF2-40B4-BE49-F238E27FC236}">
                  <a16:creationId xmlns:a16="http://schemas.microsoft.com/office/drawing/2014/main" id="{7BFD4368-6A74-4848-98D5-B2B3DEA1F971}"/>
                </a:ext>
              </a:extLst>
            </p:cNvPr>
            <p:cNvCxnSpPr/>
            <p:nvPr/>
          </p:nvCxnSpPr>
          <p:spPr>
            <a:xfrm>
              <a:off x="539552" y="4941168"/>
              <a:ext cx="728848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19A64F2F-D1F8-47AC-B049-7882D9D74646}"/>
                </a:ext>
              </a:extLst>
            </p:cNvPr>
            <p:cNvCxnSpPr/>
            <p:nvPr/>
          </p:nvCxnSpPr>
          <p:spPr>
            <a:xfrm flipH="1" flipV="1">
              <a:off x="4864323" y="4941168"/>
              <a:ext cx="15837" cy="112263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DAA48FC9-54BA-455B-B399-0EDDF2D65096}"/>
                </a:ext>
              </a:extLst>
            </p:cNvPr>
            <p:cNvCxnSpPr>
              <a:cxnSpLocks/>
            </p:cNvCxnSpPr>
            <p:nvPr/>
          </p:nvCxnSpPr>
          <p:spPr>
            <a:xfrm flipV="1">
              <a:off x="6948264" y="1973266"/>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5103D62B-A9FB-4107-9CFA-607A32EA07FC}"/>
                </a:ext>
              </a:extLst>
            </p:cNvPr>
            <p:cNvCxnSpPr>
              <a:cxnSpLocks/>
            </p:cNvCxnSpPr>
            <p:nvPr/>
          </p:nvCxnSpPr>
          <p:spPr>
            <a:xfrm flipV="1">
              <a:off x="6076317"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369AB3BB-59AD-4EC1-84DE-B213BDEF1BFC}"/>
                </a:ext>
              </a:extLst>
            </p:cNvPr>
            <p:cNvCxnSpPr>
              <a:cxnSpLocks/>
            </p:cNvCxnSpPr>
            <p:nvPr/>
          </p:nvCxnSpPr>
          <p:spPr>
            <a:xfrm flipV="1">
              <a:off x="5220072"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18414357-97B8-4BC5-9C1A-86C02FA62CDE}"/>
                </a:ext>
              </a:extLst>
            </p:cNvPr>
            <p:cNvCxnSpPr>
              <a:cxnSpLocks/>
            </p:cNvCxnSpPr>
            <p:nvPr/>
          </p:nvCxnSpPr>
          <p:spPr>
            <a:xfrm flipV="1">
              <a:off x="4355976" y="1973266"/>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9FD5638D-30F0-4634-B8D0-672DC21C40AF}"/>
                </a:ext>
              </a:extLst>
            </p:cNvPr>
            <p:cNvCxnSpPr>
              <a:cxnSpLocks/>
            </p:cNvCxnSpPr>
            <p:nvPr/>
          </p:nvCxnSpPr>
          <p:spPr>
            <a:xfrm flipV="1">
              <a:off x="3556037"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28F33838-7346-4A3D-B9C0-93CE83C51050}"/>
                </a:ext>
              </a:extLst>
            </p:cNvPr>
            <p:cNvCxnSpPr>
              <a:cxnSpLocks/>
            </p:cNvCxnSpPr>
            <p:nvPr/>
          </p:nvCxnSpPr>
          <p:spPr>
            <a:xfrm flipV="1">
              <a:off x="2619933"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8FDAF41E-CF48-4329-813B-873ACF4F5AEB}"/>
                </a:ext>
              </a:extLst>
            </p:cNvPr>
            <p:cNvCxnSpPr>
              <a:cxnSpLocks/>
            </p:cNvCxnSpPr>
            <p:nvPr/>
          </p:nvCxnSpPr>
          <p:spPr>
            <a:xfrm flipV="1">
              <a:off x="1755837"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DBCF8D5F-5699-4D8A-AE96-4BBE083C7C09}"/>
                </a:ext>
              </a:extLst>
            </p:cNvPr>
            <p:cNvCxnSpPr>
              <a:cxnSpLocks/>
            </p:cNvCxnSpPr>
            <p:nvPr/>
          </p:nvCxnSpPr>
          <p:spPr>
            <a:xfrm flipV="1">
              <a:off x="899592" y="1988840"/>
              <a:ext cx="7851" cy="296790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63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down)">
                                      <p:cBhvr>
                                        <p:cTn id="1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2A6A2C8-88B4-4A3E-AE97-BCAC548AFAA0}"/>
              </a:ext>
            </a:extLst>
          </p:cNvPr>
          <p:cNvGrpSpPr/>
          <p:nvPr/>
        </p:nvGrpSpPr>
        <p:grpSpPr>
          <a:xfrm>
            <a:off x="2351584" y="1"/>
            <a:ext cx="4320480" cy="839639"/>
            <a:chOff x="827584" y="0"/>
            <a:chExt cx="4320480" cy="839639"/>
          </a:xfrm>
        </p:grpSpPr>
        <p:sp>
          <p:nvSpPr>
            <p:cNvPr id="3" name="六边形 2">
              <a:extLst>
                <a:ext uri="{FF2B5EF4-FFF2-40B4-BE49-F238E27FC236}">
                  <a16:creationId xmlns:a16="http://schemas.microsoft.com/office/drawing/2014/main" id="{EC41F8E5-8028-4061-A1DD-F5EF948EAEAD}"/>
                </a:ext>
              </a:extLst>
            </p:cNvPr>
            <p:cNvSpPr/>
            <p:nvPr/>
          </p:nvSpPr>
          <p:spPr>
            <a:xfrm>
              <a:off x="1119858" y="93956"/>
              <a:ext cx="4028206"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4.5   </a:t>
              </a:r>
              <a:r>
                <a:rPr lang="zh-CN" altLang="en-US" sz="2800" b="1">
                  <a:solidFill>
                    <a:schemeClr val="tx1"/>
                  </a:solidFill>
                  <a:latin typeface="微软雅黑" panose="020B0503020204020204" pitchFamily="34" charset="-122"/>
                  <a:ea typeface="微软雅黑" panose="020B0503020204020204" pitchFamily="34" charset="-122"/>
                </a:rPr>
                <a:t>数据分配器</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7A54EDD4-94B2-4A05-A7D3-EBDE4A2A888C}"/>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4AB42CD1-2B1B-4EA7-A7C7-AC3EB4FD18E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E15B2DFB-44EE-4EC6-BB39-A6B9872C2EF7}"/>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572F129A-B9F7-4CA0-9073-9A45BB3FD70E}"/>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5D203057-3B89-41A2-A230-BCDA41BEC36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A2202F39-48BA-4AB1-9603-7AC6BA65F9D3}"/>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10" name="Group 2">
            <a:extLst>
              <a:ext uri="{FF2B5EF4-FFF2-40B4-BE49-F238E27FC236}">
                <a16:creationId xmlns:a16="http://schemas.microsoft.com/office/drawing/2014/main" id="{7AABDE42-DD8C-4AD2-86F5-EF954D59C9B9}"/>
              </a:ext>
            </a:extLst>
          </p:cNvPr>
          <p:cNvGrpSpPr>
            <a:grpSpLocks/>
          </p:cNvGrpSpPr>
          <p:nvPr/>
        </p:nvGrpSpPr>
        <p:grpSpPr bwMode="auto">
          <a:xfrm>
            <a:off x="2356591" y="3580975"/>
            <a:ext cx="3956050" cy="2705100"/>
            <a:chOff x="384" y="2451"/>
            <a:chExt cx="2492" cy="1704"/>
          </a:xfrm>
        </p:grpSpPr>
        <p:sp>
          <p:nvSpPr>
            <p:cNvPr id="11" name="Rectangle 3">
              <a:extLst>
                <a:ext uri="{FF2B5EF4-FFF2-40B4-BE49-F238E27FC236}">
                  <a16:creationId xmlns:a16="http://schemas.microsoft.com/office/drawing/2014/main" id="{1F1D7B52-C500-44E3-B298-11555D7A3C07}"/>
                </a:ext>
              </a:extLst>
            </p:cNvPr>
            <p:cNvSpPr>
              <a:spLocks noChangeArrowheads="1"/>
            </p:cNvSpPr>
            <p:nvPr/>
          </p:nvSpPr>
          <p:spPr bwMode="auto">
            <a:xfrm flipH="1">
              <a:off x="936" y="2975"/>
              <a:ext cx="794" cy="118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nvGrpSpPr>
            <p:cNvPr id="12" name="Group 4">
              <a:extLst>
                <a:ext uri="{FF2B5EF4-FFF2-40B4-BE49-F238E27FC236}">
                  <a16:creationId xmlns:a16="http://schemas.microsoft.com/office/drawing/2014/main" id="{03C5BA54-C219-43CB-86DE-C9C0D26090B4}"/>
                </a:ext>
              </a:extLst>
            </p:cNvPr>
            <p:cNvGrpSpPr>
              <a:grpSpLocks/>
            </p:cNvGrpSpPr>
            <p:nvPr/>
          </p:nvGrpSpPr>
          <p:grpSpPr bwMode="auto">
            <a:xfrm flipH="1">
              <a:off x="1248" y="3144"/>
              <a:ext cx="984" cy="84"/>
              <a:chOff x="1248" y="2568"/>
              <a:chExt cx="984" cy="84"/>
            </a:xfrm>
          </p:grpSpPr>
          <p:sp>
            <p:nvSpPr>
              <p:cNvPr id="37" name="Oval 5">
                <a:extLst>
                  <a:ext uri="{FF2B5EF4-FFF2-40B4-BE49-F238E27FC236}">
                    <a16:creationId xmlns:a16="http://schemas.microsoft.com/office/drawing/2014/main" id="{21724946-6926-4998-8BB1-4E51FEBD99CA}"/>
                  </a:ext>
                </a:extLst>
              </p:cNvPr>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38" name="Line 6">
                <a:extLst>
                  <a:ext uri="{FF2B5EF4-FFF2-40B4-BE49-F238E27FC236}">
                    <a16:creationId xmlns:a16="http://schemas.microsoft.com/office/drawing/2014/main" id="{BC962FCB-DB91-4013-B9DE-92A7013ACC67}"/>
                  </a:ext>
                </a:extLst>
              </p:cNvPr>
              <p:cNvSpPr>
                <a:spLocks noChangeShapeType="1"/>
              </p:cNvSpPr>
              <p:nvPr/>
            </p:nvSpPr>
            <p:spPr bwMode="auto">
              <a:xfrm flipH="1">
                <a:off x="1248" y="2616"/>
                <a:ext cx="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13" name="Group 7">
              <a:extLst>
                <a:ext uri="{FF2B5EF4-FFF2-40B4-BE49-F238E27FC236}">
                  <a16:creationId xmlns:a16="http://schemas.microsoft.com/office/drawing/2014/main" id="{BBBFB4F3-FE42-4480-9767-80F9D74ACD60}"/>
                </a:ext>
              </a:extLst>
            </p:cNvPr>
            <p:cNvGrpSpPr>
              <a:grpSpLocks/>
            </p:cNvGrpSpPr>
            <p:nvPr/>
          </p:nvGrpSpPr>
          <p:grpSpPr bwMode="auto">
            <a:xfrm flipH="1">
              <a:off x="1500" y="3403"/>
              <a:ext cx="742" cy="84"/>
              <a:chOff x="1238" y="2827"/>
              <a:chExt cx="742" cy="84"/>
            </a:xfrm>
          </p:grpSpPr>
          <p:sp>
            <p:nvSpPr>
              <p:cNvPr id="35" name="Oval 8">
                <a:extLst>
                  <a:ext uri="{FF2B5EF4-FFF2-40B4-BE49-F238E27FC236}">
                    <a16:creationId xmlns:a16="http://schemas.microsoft.com/office/drawing/2014/main" id="{33B0A56F-6912-4B4D-AD3C-57FB09701D72}"/>
                  </a:ext>
                </a:extLst>
              </p:cNvPr>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36" name="Line 9">
                <a:extLst>
                  <a:ext uri="{FF2B5EF4-FFF2-40B4-BE49-F238E27FC236}">
                    <a16:creationId xmlns:a16="http://schemas.microsoft.com/office/drawing/2014/main" id="{6A646B39-21CB-40BC-9D70-808CEAFF601E}"/>
                  </a:ext>
                </a:extLst>
              </p:cNvPr>
              <p:cNvSpPr>
                <a:spLocks noChangeShapeType="1"/>
              </p:cNvSpPr>
              <p:nvPr/>
            </p:nvSpPr>
            <p:spPr bwMode="auto">
              <a:xfrm flipH="1">
                <a:off x="1238" y="2880"/>
                <a:ext cx="6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14" name="Group 10">
              <a:extLst>
                <a:ext uri="{FF2B5EF4-FFF2-40B4-BE49-F238E27FC236}">
                  <a16:creationId xmlns:a16="http://schemas.microsoft.com/office/drawing/2014/main" id="{626EE70A-E8F4-44A0-9944-9A64222E6474}"/>
                </a:ext>
              </a:extLst>
            </p:cNvPr>
            <p:cNvGrpSpPr>
              <a:grpSpLocks/>
            </p:cNvGrpSpPr>
            <p:nvPr/>
          </p:nvGrpSpPr>
          <p:grpSpPr bwMode="auto">
            <a:xfrm flipH="1">
              <a:off x="1500" y="3691"/>
              <a:ext cx="730" cy="84"/>
              <a:chOff x="1250" y="3139"/>
              <a:chExt cx="730" cy="84"/>
            </a:xfrm>
          </p:grpSpPr>
          <p:sp>
            <p:nvSpPr>
              <p:cNvPr id="33" name="Oval 11">
                <a:extLst>
                  <a:ext uri="{FF2B5EF4-FFF2-40B4-BE49-F238E27FC236}">
                    <a16:creationId xmlns:a16="http://schemas.microsoft.com/office/drawing/2014/main" id="{015EBC59-E167-4626-A970-DF24D13F5FB2}"/>
                  </a:ext>
                </a:extLst>
              </p:cNvPr>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34" name="Line 12">
                <a:extLst>
                  <a:ext uri="{FF2B5EF4-FFF2-40B4-BE49-F238E27FC236}">
                    <a16:creationId xmlns:a16="http://schemas.microsoft.com/office/drawing/2014/main" id="{FC34584D-5B3D-48EF-B7B7-33A739792755}"/>
                  </a:ext>
                </a:extLst>
              </p:cNvPr>
              <p:cNvSpPr>
                <a:spLocks noChangeShapeType="1"/>
              </p:cNvSpPr>
              <p:nvPr/>
            </p:nvSpPr>
            <p:spPr bwMode="auto">
              <a:xfrm flipH="1">
                <a:off x="1250" y="3192"/>
                <a:ext cx="6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15" name="Group 13">
              <a:extLst>
                <a:ext uri="{FF2B5EF4-FFF2-40B4-BE49-F238E27FC236}">
                  <a16:creationId xmlns:a16="http://schemas.microsoft.com/office/drawing/2014/main" id="{C9685D37-DF85-47A6-889C-AB735E606FD8}"/>
                </a:ext>
              </a:extLst>
            </p:cNvPr>
            <p:cNvGrpSpPr>
              <a:grpSpLocks/>
            </p:cNvGrpSpPr>
            <p:nvPr/>
          </p:nvGrpSpPr>
          <p:grpSpPr bwMode="auto">
            <a:xfrm flipH="1">
              <a:off x="1248" y="3948"/>
              <a:ext cx="982" cy="84"/>
              <a:chOff x="1250" y="3372"/>
              <a:chExt cx="982" cy="84"/>
            </a:xfrm>
          </p:grpSpPr>
          <p:sp>
            <p:nvSpPr>
              <p:cNvPr id="31" name="Oval 14">
                <a:extLst>
                  <a:ext uri="{FF2B5EF4-FFF2-40B4-BE49-F238E27FC236}">
                    <a16:creationId xmlns:a16="http://schemas.microsoft.com/office/drawing/2014/main" id="{367C2060-B041-463E-96A4-EF3136863810}"/>
                  </a:ext>
                </a:extLst>
              </p:cNvPr>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32" name="Line 15">
                <a:extLst>
                  <a:ext uri="{FF2B5EF4-FFF2-40B4-BE49-F238E27FC236}">
                    <a16:creationId xmlns:a16="http://schemas.microsoft.com/office/drawing/2014/main" id="{289E7C8A-FE5C-4672-85E0-EBA9FF54EE26}"/>
                  </a:ext>
                </a:extLst>
              </p:cNvPr>
              <p:cNvSpPr>
                <a:spLocks noChangeShapeType="1"/>
              </p:cNvSpPr>
              <p:nvPr/>
            </p:nvSpPr>
            <p:spPr bwMode="auto">
              <a:xfrm flipH="1">
                <a:off x="1250" y="3415"/>
                <a:ext cx="88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sp>
          <p:nvSpPr>
            <p:cNvPr id="16" name="Oval 16">
              <a:extLst>
                <a:ext uri="{FF2B5EF4-FFF2-40B4-BE49-F238E27FC236}">
                  <a16:creationId xmlns:a16="http://schemas.microsoft.com/office/drawing/2014/main" id="{81E01B2D-774B-443D-A908-1181F74988A0}"/>
                </a:ext>
              </a:extLst>
            </p:cNvPr>
            <p:cNvSpPr>
              <a:spLocks noChangeArrowheads="1"/>
            </p:cNvSpPr>
            <p:nvPr/>
          </p:nvSpPr>
          <p:spPr bwMode="auto">
            <a:xfrm flipH="1">
              <a:off x="1104" y="3528"/>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17" name="Line 17">
              <a:extLst>
                <a:ext uri="{FF2B5EF4-FFF2-40B4-BE49-F238E27FC236}">
                  <a16:creationId xmlns:a16="http://schemas.microsoft.com/office/drawing/2014/main" id="{FB436445-851B-41A7-AA7D-D68CEC66FD2E}"/>
                </a:ext>
              </a:extLst>
            </p:cNvPr>
            <p:cNvSpPr>
              <a:spLocks noChangeShapeType="1"/>
            </p:cNvSpPr>
            <p:nvPr/>
          </p:nvSpPr>
          <p:spPr bwMode="auto">
            <a:xfrm flipH="1">
              <a:off x="384" y="3576"/>
              <a:ext cx="720" cy="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18" name="Oval 18">
              <a:extLst>
                <a:ext uri="{FF2B5EF4-FFF2-40B4-BE49-F238E27FC236}">
                  <a16:creationId xmlns:a16="http://schemas.microsoft.com/office/drawing/2014/main" id="{53B9BD66-9D45-4496-8629-6AA735C22A91}"/>
                </a:ext>
              </a:extLst>
            </p:cNvPr>
            <p:cNvSpPr>
              <a:spLocks noChangeArrowheads="1"/>
            </p:cNvSpPr>
            <p:nvPr/>
          </p:nvSpPr>
          <p:spPr bwMode="auto">
            <a:xfrm flipH="1">
              <a:off x="2218" y="3931"/>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19" name="Oval 19">
              <a:extLst>
                <a:ext uri="{FF2B5EF4-FFF2-40B4-BE49-F238E27FC236}">
                  <a16:creationId xmlns:a16="http://schemas.microsoft.com/office/drawing/2014/main" id="{5624E479-3F60-4C82-BEC2-14DF6096F786}"/>
                </a:ext>
              </a:extLst>
            </p:cNvPr>
            <p:cNvSpPr>
              <a:spLocks noChangeArrowheads="1"/>
            </p:cNvSpPr>
            <p:nvPr/>
          </p:nvSpPr>
          <p:spPr bwMode="auto">
            <a:xfrm flipH="1">
              <a:off x="2218" y="3696"/>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20" name="Oval 20">
              <a:extLst>
                <a:ext uri="{FF2B5EF4-FFF2-40B4-BE49-F238E27FC236}">
                  <a16:creationId xmlns:a16="http://schemas.microsoft.com/office/drawing/2014/main" id="{6A60B797-13DA-46BD-8BEC-E33B93BB35FE}"/>
                </a:ext>
              </a:extLst>
            </p:cNvPr>
            <p:cNvSpPr>
              <a:spLocks noChangeArrowheads="1"/>
            </p:cNvSpPr>
            <p:nvPr/>
          </p:nvSpPr>
          <p:spPr bwMode="auto">
            <a:xfrm flipH="1">
              <a:off x="2218" y="3408"/>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21" name="Oval 21">
              <a:extLst>
                <a:ext uri="{FF2B5EF4-FFF2-40B4-BE49-F238E27FC236}">
                  <a16:creationId xmlns:a16="http://schemas.microsoft.com/office/drawing/2014/main" id="{90EA79CA-0441-4EB3-B0F0-8E5D7D1DFE4D}"/>
                </a:ext>
              </a:extLst>
            </p:cNvPr>
            <p:cNvSpPr>
              <a:spLocks noChangeArrowheads="1"/>
            </p:cNvSpPr>
            <p:nvPr/>
          </p:nvSpPr>
          <p:spPr bwMode="auto">
            <a:xfrm flipH="1">
              <a:off x="2230" y="3144"/>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22" name="Line 22">
              <a:extLst>
                <a:ext uri="{FF2B5EF4-FFF2-40B4-BE49-F238E27FC236}">
                  <a16:creationId xmlns:a16="http://schemas.microsoft.com/office/drawing/2014/main" id="{77A19C3A-F61B-4721-8F7C-2B68220D49A8}"/>
                </a:ext>
              </a:extLst>
            </p:cNvPr>
            <p:cNvSpPr>
              <a:spLocks noChangeShapeType="1"/>
            </p:cNvSpPr>
            <p:nvPr/>
          </p:nvSpPr>
          <p:spPr bwMode="auto">
            <a:xfrm flipH="1" flipV="1">
              <a:off x="1512" y="2735"/>
              <a:ext cx="0" cy="2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23" name="Text Box 23">
              <a:extLst>
                <a:ext uri="{FF2B5EF4-FFF2-40B4-BE49-F238E27FC236}">
                  <a16:creationId xmlns:a16="http://schemas.microsoft.com/office/drawing/2014/main" id="{0134787D-5248-40B9-85F0-D4B7CFDAE6B2}"/>
                </a:ext>
              </a:extLst>
            </p:cNvPr>
            <p:cNvSpPr txBox="1">
              <a:spLocks noChangeArrowheads="1"/>
            </p:cNvSpPr>
            <p:nvPr/>
          </p:nvSpPr>
          <p:spPr bwMode="auto">
            <a:xfrm flipH="1">
              <a:off x="1334" y="2451"/>
              <a:ext cx="40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 B</a:t>
              </a:r>
            </a:p>
          </p:txBody>
        </p:sp>
        <p:sp>
          <p:nvSpPr>
            <p:cNvPr id="24" name="Text Box 24">
              <a:extLst>
                <a:ext uri="{FF2B5EF4-FFF2-40B4-BE49-F238E27FC236}">
                  <a16:creationId xmlns:a16="http://schemas.microsoft.com/office/drawing/2014/main" id="{957CD713-AAFA-4700-A8FD-56338D80490F}"/>
                </a:ext>
              </a:extLst>
            </p:cNvPr>
            <p:cNvSpPr txBox="1">
              <a:spLocks noChangeArrowheads="1"/>
            </p:cNvSpPr>
            <p:nvPr/>
          </p:nvSpPr>
          <p:spPr bwMode="auto">
            <a:xfrm flipH="1">
              <a:off x="991" y="2453"/>
              <a:ext cx="42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 A</a:t>
              </a:r>
            </a:p>
          </p:txBody>
        </p:sp>
        <p:sp>
          <p:nvSpPr>
            <p:cNvPr id="25" name="Text Box 25">
              <a:extLst>
                <a:ext uri="{FF2B5EF4-FFF2-40B4-BE49-F238E27FC236}">
                  <a16:creationId xmlns:a16="http://schemas.microsoft.com/office/drawing/2014/main" id="{1E96B8F3-8942-49C3-9322-A82835424EDF}"/>
                </a:ext>
              </a:extLst>
            </p:cNvPr>
            <p:cNvSpPr txBox="1">
              <a:spLocks noChangeArrowheads="1"/>
            </p:cNvSpPr>
            <p:nvPr/>
          </p:nvSpPr>
          <p:spPr bwMode="auto">
            <a:xfrm flipH="1">
              <a:off x="2312" y="3588"/>
              <a:ext cx="5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1</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26" name="Text Box 26">
              <a:extLst>
                <a:ext uri="{FF2B5EF4-FFF2-40B4-BE49-F238E27FC236}">
                  <a16:creationId xmlns:a16="http://schemas.microsoft.com/office/drawing/2014/main" id="{C578EF54-59DC-48CC-AED3-9ADB8BF7855C}"/>
                </a:ext>
              </a:extLst>
            </p:cNvPr>
            <p:cNvSpPr txBox="1">
              <a:spLocks noChangeArrowheads="1"/>
            </p:cNvSpPr>
            <p:nvPr/>
          </p:nvSpPr>
          <p:spPr bwMode="auto">
            <a:xfrm flipH="1">
              <a:off x="2334" y="3859"/>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0</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27" name="Text Box 27">
              <a:extLst>
                <a:ext uri="{FF2B5EF4-FFF2-40B4-BE49-F238E27FC236}">
                  <a16:creationId xmlns:a16="http://schemas.microsoft.com/office/drawing/2014/main" id="{02D712A2-21D5-4398-B0E8-F34F0A6C6756}"/>
                </a:ext>
              </a:extLst>
            </p:cNvPr>
            <p:cNvSpPr txBox="1">
              <a:spLocks noChangeArrowheads="1"/>
            </p:cNvSpPr>
            <p:nvPr/>
          </p:nvSpPr>
          <p:spPr bwMode="auto">
            <a:xfrm flipH="1">
              <a:off x="516" y="3253"/>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X</a:t>
              </a:r>
            </a:p>
          </p:txBody>
        </p:sp>
        <p:sp>
          <p:nvSpPr>
            <p:cNvPr id="28" name="Line 28">
              <a:extLst>
                <a:ext uri="{FF2B5EF4-FFF2-40B4-BE49-F238E27FC236}">
                  <a16:creationId xmlns:a16="http://schemas.microsoft.com/office/drawing/2014/main" id="{EE0AEF5A-A513-4BA1-99BB-8EA3B0854E92}"/>
                </a:ext>
              </a:extLst>
            </p:cNvPr>
            <p:cNvSpPr>
              <a:spLocks noChangeShapeType="1"/>
            </p:cNvSpPr>
            <p:nvPr/>
          </p:nvSpPr>
          <p:spPr bwMode="auto">
            <a:xfrm flipH="1" flipV="1">
              <a:off x="1152" y="2735"/>
              <a:ext cx="0" cy="2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29" name="Text Box 29">
              <a:extLst>
                <a:ext uri="{FF2B5EF4-FFF2-40B4-BE49-F238E27FC236}">
                  <a16:creationId xmlns:a16="http://schemas.microsoft.com/office/drawing/2014/main" id="{8858D009-4547-40EA-9C16-0FEDFCB3E978}"/>
                </a:ext>
              </a:extLst>
            </p:cNvPr>
            <p:cNvSpPr txBox="1">
              <a:spLocks noChangeArrowheads="1"/>
            </p:cNvSpPr>
            <p:nvPr/>
          </p:nvSpPr>
          <p:spPr bwMode="auto">
            <a:xfrm flipH="1">
              <a:off x="2304" y="2990"/>
              <a:ext cx="3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3</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30" name="Text Box 30">
              <a:extLst>
                <a:ext uri="{FF2B5EF4-FFF2-40B4-BE49-F238E27FC236}">
                  <a16:creationId xmlns:a16="http://schemas.microsoft.com/office/drawing/2014/main" id="{E61DE602-3AEA-48C6-AB65-A3965EF19BB4}"/>
                </a:ext>
              </a:extLst>
            </p:cNvPr>
            <p:cNvSpPr txBox="1">
              <a:spLocks noChangeArrowheads="1"/>
            </p:cNvSpPr>
            <p:nvPr/>
          </p:nvSpPr>
          <p:spPr bwMode="auto">
            <a:xfrm flipH="1">
              <a:off x="2312" y="3312"/>
              <a:ext cx="38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2</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grpSp>
      <p:sp>
        <p:nvSpPr>
          <p:cNvPr id="41" name="Line 34">
            <a:extLst>
              <a:ext uri="{FF2B5EF4-FFF2-40B4-BE49-F238E27FC236}">
                <a16:creationId xmlns:a16="http://schemas.microsoft.com/office/drawing/2014/main" id="{43CE7152-985C-43C4-9C74-296DF2BF3716}"/>
              </a:ext>
            </a:extLst>
          </p:cNvPr>
          <p:cNvSpPr>
            <a:spLocks noChangeShapeType="1"/>
          </p:cNvSpPr>
          <p:nvPr/>
        </p:nvSpPr>
        <p:spPr bwMode="auto">
          <a:xfrm flipV="1">
            <a:off x="3594841" y="4795413"/>
            <a:ext cx="133350" cy="4762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42" name="Line 35">
            <a:extLst>
              <a:ext uri="{FF2B5EF4-FFF2-40B4-BE49-F238E27FC236}">
                <a16:creationId xmlns:a16="http://schemas.microsoft.com/office/drawing/2014/main" id="{17A4F740-58BA-4021-813F-82B4BF82D421}"/>
              </a:ext>
            </a:extLst>
          </p:cNvPr>
          <p:cNvSpPr>
            <a:spLocks noChangeShapeType="1"/>
          </p:cNvSpPr>
          <p:nvPr/>
        </p:nvSpPr>
        <p:spPr bwMode="auto">
          <a:xfrm flipV="1">
            <a:off x="3575791" y="5176413"/>
            <a:ext cx="533400" cy="190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43" name="Line 36">
            <a:extLst>
              <a:ext uri="{FF2B5EF4-FFF2-40B4-BE49-F238E27FC236}">
                <a16:creationId xmlns:a16="http://schemas.microsoft.com/office/drawing/2014/main" id="{D2DB6270-2D2D-4B97-86FB-2C27E3995A78}"/>
              </a:ext>
            </a:extLst>
          </p:cNvPr>
          <p:cNvSpPr>
            <a:spLocks noChangeShapeType="1"/>
          </p:cNvSpPr>
          <p:nvPr/>
        </p:nvSpPr>
        <p:spPr bwMode="auto">
          <a:xfrm>
            <a:off x="3575791" y="5366913"/>
            <a:ext cx="457200" cy="2667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44" name="Line 37">
            <a:extLst>
              <a:ext uri="{FF2B5EF4-FFF2-40B4-BE49-F238E27FC236}">
                <a16:creationId xmlns:a16="http://schemas.microsoft.com/office/drawing/2014/main" id="{F7F9CFB1-AC5A-4725-898A-E3E235ACFA61}"/>
              </a:ext>
            </a:extLst>
          </p:cNvPr>
          <p:cNvSpPr>
            <a:spLocks noChangeShapeType="1"/>
          </p:cNvSpPr>
          <p:nvPr/>
        </p:nvSpPr>
        <p:spPr bwMode="auto">
          <a:xfrm>
            <a:off x="3575791" y="5366913"/>
            <a:ext cx="152400" cy="5715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nvGrpSpPr>
          <p:cNvPr id="45" name="Group 38">
            <a:extLst>
              <a:ext uri="{FF2B5EF4-FFF2-40B4-BE49-F238E27FC236}">
                <a16:creationId xmlns:a16="http://schemas.microsoft.com/office/drawing/2014/main" id="{7A09EB47-5765-48C2-B968-6237BEF29EC9}"/>
              </a:ext>
            </a:extLst>
          </p:cNvPr>
          <p:cNvGrpSpPr>
            <a:grpSpLocks/>
          </p:cNvGrpSpPr>
          <p:nvPr/>
        </p:nvGrpSpPr>
        <p:grpSpPr bwMode="auto">
          <a:xfrm>
            <a:off x="6611991" y="3912764"/>
            <a:ext cx="2827338" cy="2549525"/>
            <a:chOff x="3415" y="2477"/>
            <a:chExt cx="1781" cy="1606"/>
          </a:xfrm>
        </p:grpSpPr>
        <p:sp>
          <p:nvSpPr>
            <p:cNvPr id="46" name="Line 39">
              <a:extLst>
                <a:ext uri="{FF2B5EF4-FFF2-40B4-BE49-F238E27FC236}">
                  <a16:creationId xmlns:a16="http://schemas.microsoft.com/office/drawing/2014/main" id="{777A1E76-3B1C-4C10-8613-5E616E19F6B8}"/>
                </a:ext>
              </a:extLst>
            </p:cNvPr>
            <p:cNvSpPr>
              <a:spLocks noChangeShapeType="1"/>
            </p:cNvSpPr>
            <p:nvPr/>
          </p:nvSpPr>
          <p:spPr bwMode="auto">
            <a:xfrm>
              <a:off x="4451" y="2635"/>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47" name="Line 40">
              <a:extLst>
                <a:ext uri="{FF2B5EF4-FFF2-40B4-BE49-F238E27FC236}">
                  <a16:creationId xmlns:a16="http://schemas.microsoft.com/office/drawing/2014/main" id="{F12FCFE1-D137-4B92-8408-D4EF33DDDD68}"/>
                </a:ext>
              </a:extLst>
            </p:cNvPr>
            <p:cNvSpPr>
              <a:spLocks noChangeShapeType="1"/>
            </p:cNvSpPr>
            <p:nvPr/>
          </p:nvSpPr>
          <p:spPr bwMode="auto">
            <a:xfrm>
              <a:off x="4451" y="2913"/>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48" name="Text Box 41">
              <a:extLst>
                <a:ext uri="{FF2B5EF4-FFF2-40B4-BE49-F238E27FC236}">
                  <a16:creationId xmlns:a16="http://schemas.microsoft.com/office/drawing/2014/main" id="{CD03027A-9941-4D3A-A88E-19C0CE60866A}"/>
                </a:ext>
              </a:extLst>
            </p:cNvPr>
            <p:cNvSpPr txBox="1">
              <a:spLocks noChangeArrowheads="1"/>
            </p:cNvSpPr>
            <p:nvPr/>
          </p:nvSpPr>
          <p:spPr bwMode="auto">
            <a:xfrm>
              <a:off x="3884" y="2496"/>
              <a:ext cx="567" cy="107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98000" rIns="234000"/>
            <a:lstStyle/>
            <a:p>
              <a:pPr algn="ctr" eaLnBrk="0" hangingPunct="0"/>
              <a:r>
                <a:rPr lang="zh-CN" altLang="en-US" sz="2400" b="1">
                  <a:latin typeface="Times New Roman" panose="02020603050405020304" pitchFamily="18" charset="0"/>
                  <a:cs typeface="Times New Roman" panose="02020603050405020304" pitchFamily="18" charset="0"/>
                </a:rPr>
                <a:t>四路分配器</a:t>
              </a:r>
            </a:p>
          </p:txBody>
        </p:sp>
        <p:sp>
          <p:nvSpPr>
            <p:cNvPr id="49" name="Line 42">
              <a:extLst>
                <a:ext uri="{FF2B5EF4-FFF2-40B4-BE49-F238E27FC236}">
                  <a16:creationId xmlns:a16="http://schemas.microsoft.com/office/drawing/2014/main" id="{27E81F4C-3C73-42CF-94C3-410A6801F015}"/>
                </a:ext>
              </a:extLst>
            </p:cNvPr>
            <p:cNvSpPr>
              <a:spLocks noChangeShapeType="1"/>
            </p:cNvSpPr>
            <p:nvPr/>
          </p:nvSpPr>
          <p:spPr bwMode="auto">
            <a:xfrm>
              <a:off x="4451" y="3163"/>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50" name="Line 43">
              <a:extLst>
                <a:ext uri="{FF2B5EF4-FFF2-40B4-BE49-F238E27FC236}">
                  <a16:creationId xmlns:a16="http://schemas.microsoft.com/office/drawing/2014/main" id="{CFC4BFAD-2E37-4451-A0BB-FC5AF6AABCA2}"/>
                </a:ext>
              </a:extLst>
            </p:cNvPr>
            <p:cNvSpPr>
              <a:spLocks noChangeShapeType="1"/>
            </p:cNvSpPr>
            <p:nvPr/>
          </p:nvSpPr>
          <p:spPr bwMode="auto">
            <a:xfrm>
              <a:off x="4451" y="3399"/>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51" name="Line 44">
              <a:extLst>
                <a:ext uri="{FF2B5EF4-FFF2-40B4-BE49-F238E27FC236}">
                  <a16:creationId xmlns:a16="http://schemas.microsoft.com/office/drawing/2014/main" id="{BA8EFF11-0952-44EA-BD97-6B49D0A9BC22}"/>
                </a:ext>
              </a:extLst>
            </p:cNvPr>
            <p:cNvSpPr>
              <a:spLocks noChangeShapeType="1"/>
            </p:cNvSpPr>
            <p:nvPr/>
          </p:nvSpPr>
          <p:spPr bwMode="auto">
            <a:xfrm>
              <a:off x="3685" y="3038"/>
              <a:ext cx="19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52" name="Line 45">
              <a:extLst>
                <a:ext uri="{FF2B5EF4-FFF2-40B4-BE49-F238E27FC236}">
                  <a16:creationId xmlns:a16="http://schemas.microsoft.com/office/drawing/2014/main" id="{ABCF1E09-9265-44F7-A88D-AE77F160682D}"/>
                </a:ext>
              </a:extLst>
            </p:cNvPr>
            <p:cNvSpPr>
              <a:spLocks noChangeShapeType="1"/>
            </p:cNvSpPr>
            <p:nvPr/>
          </p:nvSpPr>
          <p:spPr bwMode="auto">
            <a:xfrm>
              <a:off x="4048" y="3566"/>
              <a:ext cx="0" cy="30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53" name="Line 46">
              <a:extLst>
                <a:ext uri="{FF2B5EF4-FFF2-40B4-BE49-F238E27FC236}">
                  <a16:creationId xmlns:a16="http://schemas.microsoft.com/office/drawing/2014/main" id="{73E54413-02D2-4AE9-94C6-C9A8AF7BAFBA}"/>
                </a:ext>
              </a:extLst>
            </p:cNvPr>
            <p:cNvSpPr>
              <a:spLocks noChangeShapeType="1"/>
            </p:cNvSpPr>
            <p:nvPr/>
          </p:nvSpPr>
          <p:spPr bwMode="auto">
            <a:xfrm>
              <a:off x="4309" y="3566"/>
              <a:ext cx="0" cy="30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latin typeface="Times New Roman" panose="02020603050405020304" pitchFamily="18" charset="0"/>
                <a:cs typeface="Times New Roman" panose="02020603050405020304" pitchFamily="18" charset="0"/>
              </a:endParaRPr>
            </a:p>
          </p:txBody>
        </p:sp>
        <p:sp>
          <p:nvSpPr>
            <p:cNvPr id="54" name="Text Box 47">
              <a:extLst>
                <a:ext uri="{FF2B5EF4-FFF2-40B4-BE49-F238E27FC236}">
                  <a16:creationId xmlns:a16="http://schemas.microsoft.com/office/drawing/2014/main" id="{4AD6F442-D539-4F30-9E86-0032094CA9EE}"/>
                </a:ext>
              </a:extLst>
            </p:cNvPr>
            <p:cNvSpPr txBox="1">
              <a:spLocks noChangeArrowheads="1"/>
            </p:cNvSpPr>
            <p:nvPr/>
          </p:nvSpPr>
          <p:spPr bwMode="auto">
            <a:xfrm flipH="1">
              <a:off x="4632" y="3034"/>
              <a:ext cx="5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1</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55" name="Text Box 48">
              <a:extLst>
                <a:ext uri="{FF2B5EF4-FFF2-40B4-BE49-F238E27FC236}">
                  <a16:creationId xmlns:a16="http://schemas.microsoft.com/office/drawing/2014/main" id="{EF40BC12-56C7-4ECE-BE8D-8ABCC024F466}"/>
                </a:ext>
              </a:extLst>
            </p:cNvPr>
            <p:cNvSpPr txBox="1">
              <a:spLocks noChangeArrowheads="1"/>
            </p:cNvSpPr>
            <p:nvPr/>
          </p:nvSpPr>
          <p:spPr bwMode="auto">
            <a:xfrm flipH="1">
              <a:off x="4632" y="3252"/>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0</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56" name="Text Box 49">
              <a:extLst>
                <a:ext uri="{FF2B5EF4-FFF2-40B4-BE49-F238E27FC236}">
                  <a16:creationId xmlns:a16="http://schemas.microsoft.com/office/drawing/2014/main" id="{2924F82D-9E3B-4284-9A32-07DD4D759647}"/>
                </a:ext>
              </a:extLst>
            </p:cNvPr>
            <p:cNvSpPr txBox="1">
              <a:spLocks noChangeArrowheads="1"/>
            </p:cNvSpPr>
            <p:nvPr/>
          </p:nvSpPr>
          <p:spPr bwMode="auto">
            <a:xfrm flipH="1">
              <a:off x="4632" y="2477"/>
              <a:ext cx="3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3</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57" name="Text Box 50">
              <a:extLst>
                <a:ext uri="{FF2B5EF4-FFF2-40B4-BE49-F238E27FC236}">
                  <a16:creationId xmlns:a16="http://schemas.microsoft.com/office/drawing/2014/main" id="{496529C2-1E81-4636-9C0D-17E770F9AED8}"/>
                </a:ext>
              </a:extLst>
            </p:cNvPr>
            <p:cNvSpPr txBox="1">
              <a:spLocks noChangeArrowheads="1"/>
            </p:cNvSpPr>
            <p:nvPr/>
          </p:nvSpPr>
          <p:spPr bwMode="auto">
            <a:xfrm flipH="1">
              <a:off x="4632" y="2756"/>
              <a:ext cx="40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Y</a:t>
              </a:r>
              <a:r>
                <a:rPr lang="en-US" altLang="zh-CN" sz="2400" b="1" baseline="-25000">
                  <a:latin typeface="Times New Roman" panose="02020603050405020304" pitchFamily="18" charset="0"/>
                  <a:ea typeface="楷体_GB2312" pitchFamily="49" charset="-122"/>
                  <a:cs typeface="Times New Roman" panose="02020603050405020304" pitchFamily="18" charset="0"/>
                </a:rPr>
                <a:t>2</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58" name="Text Box 51">
              <a:extLst>
                <a:ext uri="{FF2B5EF4-FFF2-40B4-BE49-F238E27FC236}">
                  <a16:creationId xmlns:a16="http://schemas.microsoft.com/office/drawing/2014/main" id="{F3F746D1-0150-4C07-A426-8A55D9016CA3}"/>
                </a:ext>
              </a:extLst>
            </p:cNvPr>
            <p:cNvSpPr txBox="1">
              <a:spLocks noChangeArrowheads="1"/>
            </p:cNvSpPr>
            <p:nvPr/>
          </p:nvSpPr>
          <p:spPr bwMode="auto">
            <a:xfrm flipH="1">
              <a:off x="3415" y="2880"/>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X</a:t>
              </a:r>
            </a:p>
          </p:txBody>
        </p:sp>
        <p:sp>
          <p:nvSpPr>
            <p:cNvPr id="59" name="Text Box 52">
              <a:extLst>
                <a:ext uri="{FF2B5EF4-FFF2-40B4-BE49-F238E27FC236}">
                  <a16:creationId xmlns:a16="http://schemas.microsoft.com/office/drawing/2014/main" id="{6C3AFD59-0312-40BA-B4A6-FC1990BC67A6}"/>
                </a:ext>
              </a:extLst>
            </p:cNvPr>
            <p:cNvSpPr txBox="1">
              <a:spLocks noChangeArrowheads="1"/>
            </p:cNvSpPr>
            <p:nvPr/>
          </p:nvSpPr>
          <p:spPr bwMode="auto">
            <a:xfrm flipH="1">
              <a:off x="4200" y="3792"/>
              <a:ext cx="40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B</a:t>
              </a:r>
            </a:p>
          </p:txBody>
        </p:sp>
        <p:sp>
          <p:nvSpPr>
            <p:cNvPr id="60" name="Text Box 53">
              <a:extLst>
                <a:ext uri="{FF2B5EF4-FFF2-40B4-BE49-F238E27FC236}">
                  <a16:creationId xmlns:a16="http://schemas.microsoft.com/office/drawing/2014/main" id="{B395594B-1072-423D-8511-51326BB620B4}"/>
                </a:ext>
              </a:extLst>
            </p:cNvPr>
            <p:cNvSpPr txBox="1">
              <a:spLocks noChangeArrowheads="1"/>
            </p:cNvSpPr>
            <p:nvPr/>
          </p:nvSpPr>
          <p:spPr bwMode="auto">
            <a:xfrm flipH="1">
              <a:off x="3895" y="3780"/>
              <a:ext cx="42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ea typeface="楷体_GB2312" pitchFamily="49" charset="-122"/>
                  <a:cs typeface="Times New Roman" panose="02020603050405020304" pitchFamily="18" charset="0"/>
                </a:rPr>
                <a:t> A</a:t>
              </a:r>
            </a:p>
          </p:txBody>
        </p:sp>
      </p:grpSp>
      <p:grpSp>
        <p:nvGrpSpPr>
          <p:cNvPr id="67" name="组合 66">
            <a:extLst>
              <a:ext uri="{FF2B5EF4-FFF2-40B4-BE49-F238E27FC236}">
                <a16:creationId xmlns:a16="http://schemas.microsoft.com/office/drawing/2014/main" id="{AEDB24DE-A36C-442F-B17C-0CFE7449E724}"/>
              </a:ext>
            </a:extLst>
          </p:cNvPr>
          <p:cNvGrpSpPr/>
          <p:nvPr/>
        </p:nvGrpSpPr>
        <p:grpSpPr>
          <a:xfrm>
            <a:off x="1724731" y="1205851"/>
            <a:ext cx="8456700" cy="1305358"/>
            <a:chOff x="200731" y="1205851"/>
            <a:chExt cx="8456700" cy="1305358"/>
          </a:xfrm>
        </p:grpSpPr>
        <p:sp>
          <p:nvSpPr>
            <p:cNvPr id="39" name="Text Box 32">
              <a:extLst>
                <a:ext uri="{FF2B5EF4-FFF2-40B4-BE49-F238E27FC236}">
                  <a16:creationId xmlns:a16="http://schemas.microsoft.com/office/drawing/2014/main" id="{B85B6729-C7F7-40E3-B4A5-01AA7DD45464}"/>
                </a:ext>
              </a:extLst>
            </p:cNvPr>
            <p:cNvSpPr txBox="1">
              <a:spLocks noChangeArrowheads="1"/>
            </p:cNvSpPr>
            <p:nvPr/>
          </p:nvSpPr>
          <p:spPr bwMode="auto">
            <a:xfrm>
              <a:off x="486568" y="1205851"/>
              <a:ext cx="8170863" cy="130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indent="666750">
                <a:defRPr kumimoji="1" sz="2400">
                  <a:solidFill>
                    <a:schemeClr val="tx1"/>
                  </a:solidFill>
                  <a:latin typeface="Times New Roman" panose="02020603050405020304" pitchFamily="18" charset="0"/>
                  <a:ea typeface="宋体" panose="02010600030101010101" pitchFamily="2" charset="-122"/>
                </a:defRPr>
              </a:lvl1pPr>
              <a:lvl2pPr marL="857250">
                <a:defRPr kumimoji="1" sz="2400">
                  <a:solidFill>
                    <a:schemeClr val="tx1"/>
                  </a:solidFill>
                  <a:latin typeface="Times New Roman" panose="02020603050405020304" pitchFamily="18" charset="0"/>
                  <a:ea typeface="宋体" panose="02010600030101010101" pitchFamily="2" charset="-122"/>
                </a:defRPr>
              </a:lvl2pPr>
              <a:lvl3pPr marL="10477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lnSpc>
                  <a:spcPct val="150000"/>
                </a:lnSpc>
                <a:spcBef>
                  <a:spcPct val="50000"/>
                </a:spcBef>
              </a:pPr>
              <a:r>
                <a:rPr lang="zh-CN" altLang="en-US" sz="2800" b="1">
                  <a:cs typeface="Times New Roman" panose="02020603050405020304" pitchFamily="18" charset="0"/>
                </a:rPr>
                <a:t>    数据分配器是将一路输入数据根据需要分配到多路输出中某一路的逻辑电路。</a:t>
              </a:r>
            </a:p>
          </p:txBody>
        </p:sp>
        <p:grpSp>
          <p:nvGrpSpPr>
            <p:cNvPr id="63" name="组合 62">
              <a:extLst>
                <a:ext uri="{FF2B5EF4-FFF2-40B4-BE49-F238E27FC236}">
                  <a16:creationId xmlns:a16="http://schemas.microsoft.com/office/drawing/2014/main" id="{45E7525C-847A-47AE-AC68-083B6B51CFAF}"/>
                </a:ext>
              </a:extLst>
            </p:cNvPr>
            <p:cNvGrpSpPr/>
            <p:nvPr/>
          </p:nvGrpSpPr>
          <p:grpSpPr>
            <a:xfrm>
              <a:off x="200731" y="1394159"/>
              <a:ext cx="571674" cy="464371"/>
              <a:chOff x="79520" y="1138225"/>
              <a:chExt cx="571674" cy="464371"/>
            </a:xfrm>
          </p:grpSpPr>
          <p:pic>
            <p:nvPicPr>
              <p:cNvPr id="61" name="Picture 3" descr="C:\Users\Administrator\Desktop\微立体创业计划\005.png">
                <a:extLst>
                  <a:ext uri="{FF2B5EF4-FFF2-40B4-BE49-F238E27FC236}">
                    <a16:creationId xmlns:a16="http://schemas.microsoft.com/office/drawing/2014/main" id="{C1662761-C461-44B1-975E-12CDC1264556}"/>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9520" y="113822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2" name="Picture 4" descr="C:\Users\Administrator\Desktop\微立体创业计划\004.png">
                <a:extLst>
                  <a:ext uri="{FF2B5EF4-FFF2-40B4-BE49-F238E27FC236}">
                    <a16:creationId xmlns:a16="http://schemas.microsoft.com/office/drawing/2014/main" id="{026E9809-6BD0-4C06-8D5C-5D801737F6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54" y="114525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68" name="组合 67">
            <a:extLst>
              <a:ext uri="{FF2B5EF4-FFF2-40B4-BE49-F238E27FC236}">
                <a16:creationId xmlns:a16="http://schemas.microsoft.com/office/drawing/2014/main" id="{C7D588EE-1033-4236-949D-CDCE90168B0F}"/>
              </a:ext>
            </a:extLst>
          </p:cNvPr>
          <p:cNvGrpSpPr/>
          <p:nvPr/>
        </p:nvGrpSpPr>
        <p:grpSpPr>
          <a:xfrm>
            <a:off x="1724732" y="2697773"/>
            <a:ext cx="7611413" cy="578882"/>
            <a:chOff x="200731" y="2697773"/>
            <a:chExt cx="7611413" cy="578882"/>
          </a:xfrm>
        </p:grpSpPr>
        <p:sp>
          <p:nvSpPr>
            <p:cNvPr id="40" name="AutoShape 33">
              <a:extLst>
                <a:ext uri="{FF2B5EF4-FFF2-40B4-BE49-F238E27FC236}">
                  <a16:creationId xmlns:a16="http://schemas.microsoft.com/office/drawing/2014/main" id="{1262B696-415D-4AC6-9A4F-7B0AC5563FEF}"/>
                </a:ext>
              </a:extLst>
            </p:cNvPr>
            <p:cNvSpPr>
              <a:spLocks noChangeArrowheads="1"/>
            </p:cNvSpPr>
            <p:nvPr/>
          </p:nvSpPr>
          <p:spPr bwMode="auto">
            <a:xfrm>
              <a:off x="866807" y="2697773"/>
              <a:ext cx="6945337" cy="578882"/>
            </a:xfrm>
            <a:prstGeom prst="roundRect">
              <a:avLst>
                <a:gd name="adj" fmla="val 16667"/>
              </a:avLst>
            </a:prstGeom>
            <a:noFill/>
            <a:ln w="38100">
              <a:no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具体选择哪一路输出由一组选择变量确定。</a:t>
              </a:r>
            </a:p>
          </p:txBody>
        </p:sp>
        <p:grpSp>
          <p:nvGrpSpPr>
            <p:cNvPr id="64" name="组合 63">
              <a:extLst>
                <a:ext uri="{FF2B5EF4-FFF2-40B4-BE49-F238E27FC236}">
                  <a16:creationId xmlns:a16="http://schemas.microsoft.com/office/drawing/2014/main" id="{3E48B45A-5D33-4A92-BD8B-984073E2BFB9}"/>
                </a:ext>
              </a:extLst>
            </p:cNvPr>
            <p:cNvGrpSpPr/>
            <p:nvPr/>
          </p:nvGrpSpPr>
          <p:grpSpPr>
            <a:xfrm>
              <a:off x="200731" y="2812284"/>
              <a:ext cx="571674" cy="464371"/>
              <a:chOff x="79520" y="1138225"/>
              <a:chExt cx="571674" cy="464371"/>
            </a:xfrm>
          </p:grpSpPr>
          <p:pic>
            <p:nvPicPr>
              <p:cNvPr id="65" name="Picture 3" descr="C:\Users\Administrator\Desktop\微立体创业计划\005.png">
                <a:extLst>
                  <a:ext uri="{FF2B5EF4-FFF2-40B4-BE49-F238E27FC236}">
                    <a16:creationId xmlns:a16="http://schemas.microsoft.com/office/drawing/2014/main" id="{AD85D68B-36B1-491F-932F-5724B1C66C33}"/>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9520" y="113822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6" name="Picture 4" descr="C:\Users\Administrator\Desktop\微立体创业计划\004.png">
                <a:extLst>
                  <a:ext uri="{FF2B5EF4-FFF2-40B4-BE49-F238E27FC236}">
                    <a16:creationId xmlns:a16="http://schemas.microsoft.com/office/drawing/2014/main" id="{51D61793-E377-4E4B-8144-D727B1D47E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54" y="114525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0617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dissolve">
                                      <p:cBhvr>
                                        <p:cTn id="32"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53898D6-7B0A-4988-B20F-8B84A78AA8C5}"/>
              </a:ext>
            </a:extLst>
          </p:cNvPr>
          <p:cNvGrpSpPr>
            <a:grpSpLocks/>
          </p:cNvGrpSpPr>
          <p:nvPr/>
        </p:nvGrpSpPr>
        <p:grpSpPr bwMode="auto">
          <a:xfrm>
            <a:off x="6430948" y="476672"/>
            <a:ext cx="3886200" cy="3805238"/>
            <a:chOff x="384" y="720"/>
            <a:chExt cx="2448" cy="2397"/>
          </a:xfrm>
        </p:grpSpPr>
        <p:grpSp>
          <p:nvGrpSpPr>
            <p:cNvPr id="4" name="Group 4">
              <a:extLst>
                <a:ext uri="{FF2B5EF4-FFF2-40B4-BE49-F238E27FC236}">
                  <a16:creationId xmlns:a16="http://schemas.microsoft.com/office/drawing/2014/main" id="{757C7115-44B6-45A7-9111-A3DE85ACEA54}"/>
                </a:ext>
              </a:extLst>
            </p:cNvPr>
            <p:cNvGrpSpPr>
              <a:grpSpLocks/>
            </p:cNvGrpSpPr>
            <p:nvPr/>
          </p:nvGrpSpPr>
          <p:grpSpPr bwMode="auto">
            <a:xfrm>
              <a:off x="384" y="720"/>
              <a:ext cx="2448" cy="2397"/>
              <a:chOff x="6728" y="2752"/>
              <a:chExt cx="2900" cy="2840"/>
            </a:xfrm>
          </p:grpSpPr>
          <p:grpSp>
            <p:nvGrpSpPr>
              <p:cNvPr id="11" name="Group 5">
                <a:extLst>
                  <a:ext uri="{FF2B5EF4-FFF2-40B4-BE49-F238E27FC236}">
                    <a16:creationId xmlns:a16="http://schemas.microsoft.com/office/drawing/2014/main" id="{802095B7-4061-44A3-B44E-B336853C0349}"/>
                  </a:ext>
                </a:extLst>
              </p:cNvPr>
              <p:cNvGrpSpPr>
                <a:grpSpLocks/>
              </p:cNvGrpSpPr>
              <p:nvPr/>
            </p:nvGrpSpPr>
            <p:grpSpPr bwMode="auto">
              <a:xfrm>
                <a:off x="6948" y="2752"/>
                <a:ext cx="2420" cy="2840"/>
                <a:chOff x="6948" y="2752"/>
                <a:chExt cx="2420" cy="2840"/>
              </a:xfrm>
            </p:grpSpPr>
            <p:grpSp>
              <p:nvGrpSpPr>
                <p:cNvPr id="19" name="Group 6">
                  <a:extLst>
                    <a:ext uri="{FF2B5EF4-FFF2-40B4-BE49-F238E27FC236}">
                      <a16:creationId xmlns:a16="http://schemas.microsoft.com/office/drawing/2014/main" id="{FE6EDF1E-E118-46D5-8382-727D32C581D4}"/>
                    </a:ext>
                  </a:extLst>
                </p:cNvPr>
                <p:cNvGrpSpPr>
                  <a:grpSpLocks/>
                </p:cNvGrpSpPr>
                <p:nvPr/>
              </p:nvGrpSpPr>
              <p:grpSpPr bwMode="auto">
                <a:xfrm>
                  <a:off x="8808" y="2752"/>
                  <a:ext cx="560" cy="480"/>
                  <a:chOff x="8808" y="2752"/>
                  <a:chExt cx="560" cy="480"/>
                </a:xfrm>
              </p:grpSpPr>
              <p:sp>
                <p:nvSpPr>
                  <p:cNvPr id="67" name="Rectangle 7">
                    <a:extLst>
                      <a:ext uri="{FF2B5EF4-FFF2-40B4-BE49-F238E27FC236}">
                        <a16:creationId xmlns:a16="http://schemas.microsoft.com/office/drawing/2014/main" id="{E618218A-AD56-4E6E-B9AA-232B451BB51B}"/>
                      </a:ext>
                    </a:extLst>
                  </p:cNvPr>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8" name="Line 8">
                    <a:extLst>
                      <a:ext uri="{FF2B5EF4-FFF2-40B4-BE49-F238E27FC236}">
                        <a16:creationId xmlns:a16="http://schemas.microsoft.com/office/drawing/2014/main" id="{53B68561-3660-4D57-8DB9-20A8790E08F7}"/>
                      </a:ext>
                    </a:extLst>
                  </p:cNvPr>
                  <p:cNvSpPr>
                    <a:spLocks noChangeShapeType="1"/>
                  </p:cNvSpPr>
                  <p:nvPr/>
                </p:nvSpPr>
                <p:spPr bwMode="auto">
                  <a:xfrm>
                    <a:off x="9068" y="2992"/>
                    <a:ext cx="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20" name="Group 9">
                  <a:extLst>
                    <a:ext uri="{FF2B5EF4-FFF2-40B4-BE49-F238E27FC236}">
                      <a16:creationId xmlns:a16="http://schemas.microsoft.com/office/drawing/2014/main" id="{B420B9C8-6A92-4972-89BF-350B7A0688AF}"/>
                    </a:ext>
                  </a:extLst>
                </p:cNvPr>
                <p:cNvGrpSpPr>
                  <a:grpSpLocks/>
                </p:cNvGrpSpPr>
                <p:nvPr/>
              </p:nvGrpSpPr>
              <p:grpSpPr bwMode="auto">
                <a:xfrm>
                  <a:off x="8808" y="3292"/>
                  <a:ext cx="560" cy="480"/>
                  <a:chOff x="8808" y="2752"/>
                  <a:chExt cx="560" cy="480"/>
                </a:xfrm>
              </p:grpSpPr>
              <p:sp>
                <p:nvSpPr>
                  <p:cNvPr id="65" name="Rectangle 10">
                    <a:extLst>
                      <a:ext uri="{FF2B5EF4-FFF2-40B4-BE49-F238E27FC236}">
                        <a16:creationId xmlns:a16="http://schemas.microsoft.com/office/drawing/2014/main" id="{EFF77919-F850-44C9-A464-81BECA22D8F6}"/>
                      </a:ext>
                    </a:extLst>
                  </p:cNvPr>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6" name="Line 11">
                    <a:extLst>
                      <a:ext uri="{FF2B5EF4-FFF2-40B4-BE49-F238E27FC236}">
                        <a16:creationId xmlns:a16="http://schemas.microsoft.com/office/drawing/2014/main" id="{83F6AFEF-A05F-46E7-BEFF-AF2FF853C7BE}"/>
                      </a:ext>
                    </a:extLst>
                  </p:cNvPr>
                  <p:cNvSpPr>
                    <a:spLocks noChangeShapeType="1"/>
                  </p:cNvSpPr>
                  <p:nvPr/>
                </p:nvSpPr>
                <p:spPr bwMode="auto">
                  <a:xfrm>
                    <a:off x="9068" y="2992"/>
                    <a:ext cx="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21" name="Group 12">
                  <a:extLst>
                    <a:ext uri="{FF2B5EF4-FFF2-40B4-BE49-F238E27FC236}">
                      <a16:creationId xmlns:a16="http://schemas.microsoft.com/office/drawing/2014/main" id="{1B3EA2DD-C4BE-47B1-9AE9-E00CC924EA91}"/>
                    </a:ext>
                  </a:extLst>
                </p:cNvPr>
                <p:cNvGrpSpPr>
                  <a:grpSpLocks/>
                </p:cNvGrpSpPr>
                <p:nvPr/>
              </p:nvGrpSpPr>
              <p:grpSpPr bwMode="auto">
                <a:xfrm>
                  <a:off x="8808" y="3852"/>
                  <a:ext cx="560" cy="480"/>
                  <a:chOff x="8808" y="2752"/>
                  <a:chExt cx="560" cy="480"/>
                </a:xfrm>
              </p:grpSpPr>
              <p:sp>
                <p:nvSpPr>
                  <p:cNvPr id="63" name="Rectangle 13">
                    <a:extLst>
                      <a:ext uri="{FF2B5EF4-FFF2-40B4-BE49-F238E27FC236}">
                        <a16:creationId xmlns:a16="http://schemas.microsoft.com/office/drawing/2014/main" id="{486CE8CD-8DC5-4F00-8455-E94AA297B782}"/>
                      </a:ext>
                    </a:extLst>
                  </p:cNvPr>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4" name="Line 14">
                    <a:extLst>
                      <a:ext uri="{FF2B5EF4-FFF2-40B4-BE49-F238E27FC236}">
                        <a16:creationId xmlns:a16="http://schemas.microsoft.com/office/drawing/2014/main" id="{C5FF3B17-6FED-4441-B30D-D82FD157F58D}"/>
                      </a:ext>
                    </a:extLst>
                  </p:cNvPr>
                  <p:cNvSpPr>
                    <a:spLocks noChangeShapeType="1"/>
                  </p:cNvSpPr>
                  <p:nvPr/>
                </p:nvSpPr>
                <p:spPr bwMode="auto">
                  <a:xfrm>
                    <a:off x="9068" y="2992"/>
                    <a:ext cx="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22" name="Group 15">
                  <a:extLst>
                    <a:ext uri="{FF2B5EF4-FFF2-40B4-BE49-F238E27FC236}">
                      <a16:creationId xmlns:a16="http://schemas.microsoft.com/office/drawing/2014/main" id="{5E596773-4671-4621-A040-E2390A352376}"/>
                    </a:ext>
                  </a:extLst>
                </p:cNvPr>
                <p:cNvGrpSpPr>
                  <a:grpSpLocks/>
                </p:cNvGrpSpPr>
                <p:nvPr/>
              </p:nvGrpSpPr>
              <p:grpSpPr bwMode="auto">
                <a:xfrm>
                  <a:off x="8808" y="4432"/>
                  <a:ext cx="560" cy="480"/>
                  <a:chOff x="8808" y="2752"/>
                  <a:chExt cx="560" cy="480"/>
                </a:xfrm>
              </p:grpSpPr>
              <p:sp>
                <p:nvSpPr>
                  <p:cNvPr id="61" name="Rectangle 16">
                    <a:extLst>
                      <a:ext uri="{FF2B5EF4-FFF2-40B4-BE49-F238E27FC236}">
                        <a16:creationId xmlns:a16="http://schemas.microsoft.com/office/drawing/2014/main" id="{63B3F575-4A7F-47B4-871B-63DFC5A27F32}"/>
                      </a:ext>
                    </a:extLst>
                  </p:cNvPr>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2" name="Line 17">
                    <a:extLst>
                      <a:ext uri="{FF2B5EF4-FFF2-40B4-BE49-F238E27FC236}">
                        <a16:creationId xmlns:a16="http://schemas.microsoft.com/office/drawing/2014/main" id="{95CEE16E-8B1F-4C9F-AA78-2F2EEF83441A}"/>
                      </a:ext>
                    </a:extLst>
                  </p:cNvPr>
                  <p:cNvSpPr>
                    <a:spLocks noChangeShapeType="1"/>
                  </p:cNvSpPr>
                  <p:nvPr/>
                </p:nvSpPr>
                <p:spPr bwMode="auto">
                  <a:xfrm>
                    <a:off x="9068" y="2992"/>
                    <a:ext cx="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sp>
              <p:nvSpPr>
                <p:cNvPr id="23" name="Line 18">
                  <a:extLst>
                    <a:ext uri="{FF2B5EF4-FFF2-40B4-BE49-F238E27FC236}">
                      <a16:creationId xmlns:a16="http://schemas.microsoft.com/office/drawing/2014/main" id="{F7F3B508-DE45-469E-B1E9-A99931D3AC92}"/>
                    </a:ext>
                  </a:extLst>
                </p:cNvPr>
                <p:cNvSpPr>
                  <a:spLocks noChangeShapeType="1"/>
                </p:cNvSpPr>
                <p:nvPr/>
              </p:nvSpPr>
              <p:spPr bwMode="auto">
                <a:xfrm flipH="1">
                  <a:off x="7268" y="2852"/>
                  <a:ext cx="15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4" name="Line 19">
                  <a:extLst>
                    <a:ext uri="{FF2B5EF4-FFF2-40B4-BE49-F238E27FC236}">
                      <a16:creationId xmlns:a16="http://schemas.microsoft.com/office/drawing/2014/main" id="{F7539B57-6A5C-45A3-8D3C-5FA7B8B1DBF3}"/>
                    </a:ext>
                  </a:extLst>
                </p:cNvPr>
                <p:cNvSpPr>
                  <a:spLocks noChangeShapeType="1"/>
                </p:cNvSpPr>
                <p:nvPr/>
              </p:nvSpPr>
              <p:spPr bwMode="auto">
                <a:xfrm>
                  <a:off x="7268" y="2852"/>
                  <a:ext cx="0" cy="18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5" name="Line 20">
                  <a:extLst>
                    <a:ext uri="{FF2B5EF4-FFF2-40B4-BE49-F238E27FC236}">
                      <a16:creationId xmlns:a16="http://schemas.microsoft.com/office/drawing/2014/main" id="{B59031B0-A334-4CEF-BF56-FA1F1F80F131}"/>
                    </a:ext>
                  </a:extLst>
                </p:cNvPr>
                <p:cNvSpPr>
                  <a:spLocks noChangeShapeType="1"/>
                </p:cNvSpPr>
                <p:nvPr/>
              </p:nvSpPr>
              <p:spPr bwMode="auto">
                <a:xfrm>
                  <a:off x="7268" y="4652"/>
                  <a:ext cx="15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6" name="Line 21">
                  <a:extLst>
                    <a:ext uri="{FF2B5EF4-FFF2-40B4-BE49-F238E27FC236}">
                      <a16:creationId xmlns:a16="http://schemas.microsoft.com/office/drawing/2014/main" id="{03149031-B3A1-4AD4-8726-885D96FFB1C5}"/>
                    </a:ext>
                  </a:extLst>
                </p:cNvPr>
                <p:cNvSpPr>
                  <a:spLocks noChangeShapeType="1"/>
                </p:cNvSpPr>
                <p:nvPr/>
              </p:nvSpPr>
              <p:spPr bwMode="auto">
                <a:xfrm flipH="1">
                  <a:off x="7268" y="3412"/>
                  <a:ext cx="15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7" name="Line 22">
                  <a:extLst>
                    <a:ext uri="{FF2B5EF4-FFF2-40B4-BE49-F238E27FC236}">
                      <a16:creationId xmlns:a16="http://schemas.microsoft.com/office/drawing/2014/main" id="{567EDBEC-48A2-4EAB-BA36-301F4EEBC11C}"/>
                    </a:ext>
                  </a:extLst>
                </p:cNvPr>
                <p:cNvSpPr>
                  <a:spLocks noChangeShapeType="1"/>
                </p:cNvSpPr>
                <p:nvPr/>
              </p:nvSpPr>
              <p:spPr bwMode="auto">
                <a:xfrm flipH="1">
                  <a:off x="7268" y="3952"/>
                  <a:ext cx="15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8" name="Line 23">
                  <a:extLst>
                    <a:ext uri="{FF2B5EF4-FFF2-40B4-BE49-F238E27FC236}">
                      <a16:creationId xmlns:a16="http://schemas.microsoft.com/office/drawing/2014/main" id="{0A609203-B046-4CA3-8814-F6ADC93B2C7F}"/>
                    </a:ext>
                  </a:extLst>
                </p:cNvPr>
                <p:cNvSpPr>
                  <a:spLocks noChangeShapeType="1"/>
                </p:cNvSpPr>
                <p:nvPr/>
              </p:nvSpPr>
              <p:spPr bwMode="auto">
                <a:xfrm flipH="1">
                  <a:off x="7008" y="3652"/>
                  <a:ext cx="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9" name="Line 24">
                  <a:extLst>
                    <a:ext uri="{FF2B5EF4-FFF2-40B4-BE49-F238E27FC236}">
                      <a16:creationId xmlns:a16="http://schemas.microsoft.com/office/drawing/2014/main" id="{C22CAB55-2A44-4586-A81A-4ED39761DB23}"/>
                    </a:ext>
                  </a:extLst>
                </p:cNvPr>
                <p:cNvSpPr>
                  <a:spLocks noChangeShapeType="1"/>
                </p:cNvSpPr>
                <p:nvPr/>
              </p:nvSpPr>
              <p:spPr bwMode="auto">
                <a:xfrm flipH="1">
                  <a:off x="7428" y="2992"/>
                  <a:ext cx="13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0" name="Line 25">
                  <a:extLst>
                    <a:ext uri="{FF2B5EF4-FFF2-40B4-BE49-F238E27FC236}">
                      <a16:creationId xmlns:a16="http://schemas.microsoft.com/office/drawing/2014/main" id="{418D0B25-4ACD-4DB7-A30E-89F8022039F5}"/>
                    </a:ext>
                  </a:extLst>
                </p:cNvPr>
                <p:cNvSpPr>
                  <a:spLocks noChangeShapeType="1"/>
                </p:cNvSpPr>
                <p:nvPr/>
              </p:nvSpPr>
              <p:spPr bwMode="auto">
                <a:xfrm>
                  <a:off x="7428" y="2992"/>
                  <a:ext cx="0" cy="19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1" name="Line 26">
                  <a:extLst>
                    <a:ext uri="{FF2B5EF4-FFF2-40B4-BE49-F238E27FC236}">
                      <a16:creationId xmlns:a16="http://schemas.microsoft.com/office/drawing/2014/main" id="{DC99B5F2-D32C-4C00-8A07-83C51D22A848}"/>
                    </a:ext>
                  </a:extLst>
                </p:cNvPr>
                <p:cNvSpPr>
                  <a:spLocks noChangeShapeType="1"/>
                </p:cNvSpPr>
                <p:nvPr/>
              </p:nvSpPr>
              <p:spPr bwMode="auto">
                <a:xfrm flipH="1">
                  <a:off x="7568" y="3152"/>
                  <a:ext cx="1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2" name="Line 27">
                  <a:extLst>
                    <a:ext uri="{FF2B5EF4-FFF2-40B4-BE49-F238E27FC236}">
                      <a16:creationId xmlns:a16="http://schemas.microsoft.com/office/drawing/2014/main" id="{2974EA17-16E6-44DB-8DF4-45687CECA740}"/>
                    </a:ext>
                  </a:extLst>
                </p:cNvPr>
                <p:cNvSpPr>
                  <a:spLocks noChangeShapeType="1"/>
                </p:cNvSpPr>
                <p:nvPr/>
              </p:nvSpPr>
              <p:spPr bwMode="auto">
                <a:xfrm>
                  <a:off x="7568" y="3172"/>
                  <a:ext cx="0" cy="2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3" name="Line 28">
                  <a:extLst>
                    <a:ext uri="{FF2B5EF4-FFF2-40B4-BE49-F238E27FC236}">
                      <a16:creationId xmlns:a16="http://schemas.microsoft.com/office/drawing/2014/main" id="{F426D52D-A83C-4678-9449-039691AFEFB0}"/>
                    </a:ext>
                  </a:extLst>
                </p:cNvPr>
                <p:cNvSpPr>
                  <a:spLocks noChangeShapeType="1"/>
                </p:cNvSpPr>
                <p:nvPr/>
              </p:nvSpPr>
              <p:spPr bwMode="auto">
                <a:xfrm flipH="1">
                  <a:off x="7428" y="3552"/>
                  <a:ext cx="13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4" name="Line 29">
                  <a:extLst>
                    <a:ext uri="{FF2B5EF4-FFF2-40B4-BE49-F238E27FC236}">
                      <a16:creationId xmlns:a16="http://schemas.microsoft.com/office/drawing/2014/main" id="{97FFFB13-3504-4B32-B24E-9706F5D4B96E}"/>
                    </a:ext>
                  </a:extLst>
                </p:cNvPr>
                <p:cNvSpPr>
                  <a:spLocks noChangeShapeType="1"/>
                </p:cNvSpPr>
                <p:nvPr/>
              </p:nvSpPr>
              <p:spPr bwMode="auto">
                <a:xfrm flipH="1">
                  <a:off x="7568" y="4132"/>
                  <a:ext cx="1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5" name="Line 30">
                  <a:extLst>
                    <a:ext uri="{FF2B5EF4-FFF2-40B4-BE49-F238E27FC236}">
                      <a16:creationId xmlns:a16="http://schemas.microsoft.com/office/drawing/2014/main" id="{50295A0E-2EF7-46E5-A700-ACD53BA4293A}"/>
                    </a:ext>
                  </a:extLst>
                </p:cNvPr>
                <p:cNvSpPr>
                  <a:spLocks noChangeShapeType="1"/>
                </p:cNvSpPr>
                <p:nvPr/>
              </p:nvSpPr>
              <p:spPr bwMode="auto">
                <a:xfrm flipH="1">
                  <a:off x="8628" y="367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6" name="Line 31">
                  <a:extLst>
                    <a:ext uri="{FF2B5EF4-FFF2-40B4-BE49-F238E27FC236}">
                      <a16:creationId xmlns:a16="http://schemas.microsoft.com/office/drawing/2014/main" id="{458A9BAE-A059-4DA4-9A41-AF89DBF51613}"/>
                    </a:ext>
                  </a:extLst>
                </p:cNvPr>
                <p:cNvSpPr>
                  <a:spLocks noChangeShapeType="1"/>
                </p:cNvSpPr>
                <p:nvPr/>
              </p:nvSpPr>
              <p:spPr bwMode="auto">
                <a:xfrm>
                  <a:off x="8628" y="3672"/>
                  <a:ext cx="0" cy="17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7" name="Line 32">
                  <a:extLst>
                    <a:ext uri="{FF2B5EF4-FFF2-40B4-BE49-F238E27FC236}">
                      <a16:creationId xmlns:a16="http://schemas.microsoft.com/office/drawing/2014/main" id="{F8F16FBC-2A93-4959-9AD3-7556AE409797}"/>
                    </a:ext>
                  </a:extLst>
                </p:cNvPr>
                <p:cNvSpPr>
                  <a:spLocks noChangeShapeType="1"/>
                </p:cNvSpPr>
                <p:nvPr/>
              </p:nvSpPr>
              <p:spPr bwMode="auto">
                <a:xfrm flipH="1">
                  <a:off x="8628" y="485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8" name="Line 33">
                  <a:extLst>
                    <a:ext uri="{FF2B5EF4-FFF2-40B4-BE49-F238E27FC236}">
                      <a16:creationId xmlns:a16="http://schemas.microsoft.com/office/drawing/2014/main" id="{34F3568C-1C25-4A41-A873-13F8DCB42309}"/>
                    </a:ext>
                  </a:extLst>
                </p:cNvPr>
                <p:cNvSpPr>
                  <a:spLocks noChangeShapeType="1"/>
                </p:cNvSpPr>
                <p:nvPr/>
              </p:nvSpPr>
              <p:spPr bwMode="auto">
                <a:xfrm flipH="1">
                  <a:off x="8448" y="4272"/>
                  <a:ext cx="3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39" name="Line 34">
                  <a:extLst>
                    <a:ext uri="{FF2B5EF4-FFF2-40B4-BE49-F238E27FC236}">
                      <a16:creationId xmlns:a16="http://schemas.microsoft.com/office/drawing/2014/main" id="{2D84DE98-1068-4B2A-A9DB-96F4222A293C}"/>
                    </a:ext>
                  </a:extLst>
                </p:cNvPr>
                <p:cNvSpPr>
                  <a:spLocks noChangeShapeType="1"/>
                </p:cNvSpPr>
                <p:nvPr/>
              </p:nvSpPr>
              <p:spPr bwMode="auto">
                <a:xfrm>
                  <a:off x="8448" y="4272"/>
                  <a:ext cx="0" cy="7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0" name="Line 35">
                  <a:extLst>
                    <a:ext uri="{FF2B5EF4-FFF2-40B4-BE49-F238E27FC236}">
                      <a16:creationId xmlns:a16="http://schemas.microsoft.com/office/drawing/2014/main" id="{B061B2F7-7BD7-4A83-9CE8-DBFAC3961539}"/>
                    </a:ext>
                  </a:extLst>
                </p:cNvPr>
                <p:cNvSpPr>
                  <a:spLocks noChangeShapeType="1"/>
                </p:cNvSpPr>
                <p:nvPr/>
              </p:nvSpPr>
              <p:spPr bwMode="auto">
                <a:xfrm flipH="1">
                  <a:off x="8448" y="4532"/>
                  <a:ext cx="3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1" name="Line 36">
                  <a:extLst>
                    <a:ext uri="{FF2B5EF4-FFF2-40B4-BE49-F238E27FC236}">
                      <a16:creationId xmlns:a16="http://schemas.microsoft.com/office/drawing/2014/main" id="{2FACCAF6-6FE1-42C9-A240-63A27C764A73}"/>
                    </a:ext>
                  </a:extLst>
                </p:cNvPr>
                <p:cNvSpPr>
                  <a:spLocks noChangeShapeType="1"/>
                </p:cNvSpPr>
                <p:nvPr/>
              </p:nvSpPr>
              <p:spPr bwMode="auto">
                <a:xfrm flipH="1">
                  <a:off x="7068" y="4952"/>
                  <a:ext cx="13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2" name="Line 37">
                  <a:extLst>
                    <a:ext uri="{FF2B5EF4-FFF2-40B4-BE49-F238E27FC236}">
                      <a16:creationId xmlns:a16="http://schemas.microsoft.com/office/drawing/2014/main" id="{3EC203C6-1D71-42C9-B180-7098613DAEBE}"/>
                    </a:ext>
                  </a:extLst>
                </p:cNvPr>
                <p:cNvSpPr>
                  <a:spLocks noChangeShapeType="1"/>
                </p:cNvSpPr>
                <p:nvPr/>
              </p:nvSpPr>
              <p:spPr bwMode="auto">
                <a:xfrm flipH="1">
                  <a:off x="7088" y="5412"/>
                  <a:ext cx="15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3" name="Oval 38">
                  <a:extLst>
                    <a:ext uri="{FF2B5EF4-FFF2-40B4-BE49-F238E27FC236}">
                      <a16:creationId xmlns:a16="http://schemas.microsoft.com/office/drawing/2014/main" id="{D0AF7D3E-8295-4CD6-9E6A-ED4145883EDA}"/>
                    </a:ext>
                  </a:extLst>
                </p:cNvPr>
                <p:cNvSpPr>
                  <a:spLocks noChangeArrowheads="1"/>
                </p:cNvSpPr>
                <p:nvPr/>
              </p:nvSpPr>
              <p:spPr bwMode="auto">
                <a:xfrm>
                  <a:off x="8408" y="44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4" name="Oval 39">
                  <a:extLst>
                    <a:ext uri="{FF2B5EF4-FFF2-40B4-BE49-F238E27FC236}">
                      <a16:creationId xmlns:a16="http://schemas.microsoft.com/office/drawing/2014/main" id="{ECFC2547-189A-4D9E-91A3-0305343F8EC3}"/>
                    </a:ext>
                  </a:extLst>
                </p:cNvPr>
                <p:cNvSpPr>
                  <a:spLocks noChangeArrowheads="1"/>
                </p:cNvSpPr>
                <p:nvPr/>
              </p:nvSpPr>
              <p:spPr bwMode="auto">
                <a:xfrm>
                  <a:off x="7408" y="35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5" name="Oval 40">
                  <a:extLst>
                    <a:ext uri="{FF2B5EF4-FFF2-40B4-BE49-F238E27FC236}">
                      <a16:creationId xmlns:a16="http://schemas.microsoft.com/office/drawing/2014/main" id="{D60A5CDC-3217-4B11-BBC2-662F2458C56B}"/>
                    </a:ext>
                  </a:extLst>
                </p:cNvPr>
                <p:cNvSpPr>
                  <a:spLocks noChangeArrowheads="1"/>
                </p:cNvSpPr>
                <p:nvPr/>
              </p:nvSpPr>
              <p:spPr bwMode="auto">
                <a:xfrm>
                  <a:off x="7548" y="40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nvGrpSpPr>
                <p:cNvPr id="46" name="Group 41">
                  <a:extLst>
                    <a:ext uri="{FF2B5EF4-FFF2-40B4-BE49-F238E27FC236}">
                      <a16:creationId xmlns:a16="http://schemas.microsoft.com/office/drawing/2014/main" id="{D7E60DAF-0A33-4CF7-BA29-D9103BFC3FE9}"/>
                    </a:ext>
                  </a:extLst>
                </p:cNvPr>
                <p:cNvGrpSpPr>
                  <a:grpSpLocks/>
                </p:cNvGrpSpPr>
                <p:nvPr/>
              </p:nvGrpSpPr>
              <p:grpSpPr bwMode="auto">
                <a:xfrm>
                  <a:off x="7848" y="4772"/>
                  <a:ext cx="260" cy="360"/>
                  <a:chOff x="7888" y="5552"/>
                  <a:chExt cx="260" cy="360"/>
                </a:xfrm>
              </p:grpSpPr>
              <p:sp>
                <p:nvSpPr>
                  <p:cNvPr id="59" name="Rectangle 42">
                    <a:extLst>
                      <a:ext uri="{FF2B5EF4-FFF2-40B4-BE49-F238E27FC236}">
                        <a16:creationId xmlns:a16="http://schemas.microsoft.com/office/drawing/2014/main" id="{9F7FDF0D-A134-4085-A745-77486881ADD4}"/>
                      </a:ext>
                    </a:extLst>
                  </p:cNvPr>
                  <p:cNvSpPr>
                    <a:spLocks noChangeArrowheads="1"/>
                  </p:cNvSpPr>
                  <p:nvPr/>
                </p:nvSpPr>
                <p:spPr bwMode="auto">
                  <a:xfrm>
                    <a:off x="7888" y="5552"/>
                    <a:ext cx="200" cy="3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0" name="Oval 43">
                    <a:extLst>
                      <a:ext uri="{FF2B5EF4-FFF2-40B4-BE49-F238E27FC236}">
                        <a16:creationId xmlns:a16="http://schemas.microsoft.com/office/drawing/2014/main" id="{A8E99349-4DD1-4CC7-86A4-43DBFE9B2B1B}"/>
                      </a:ext>
                    </a:extLst>
                  </p:cNvPr>
                  <p:cNvSpPr>
                    <a:spLocks noChangeArrowheads="1"/>
                  </p:cNvSpPr>
                  <p:nvPr/>
                </p:nvSpPr>
                <p:spPr bwMode="auto">
                  <a:xfrm>
                    <a:off x="8088" y="569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47" name="Group 44">
                  <a:extLst>
                    <a:ext uri="{FF2B5EF4-FFF2-40B4-BE49-F238E27FC236}">
                      <a16:creationId xmlns:a16="http://schemas.microsoft.com/office/drawing/2014/main" id="{0AE5E5EF-EE50-4C44-A5F6-4686734A66C3}"/>
                    </a:ext>
                  </a:extLst>
                </p:cNvPr>
                <p:cNvGrpSpPr>
                  <a:grpSpLocks/>
                </p:cNvGrpSpPr>
                <p:nvPr/>
              </p:nvGrpSpPr>
              <p:grpSpPr bwMode="auto">
                <a:xfrm>
                  <a:off x="7848" y="5232"/>
                  <a:ext cx="280" cy="360"/>
                  <a:chOff x="6868" y="5652"/>
                  <a:chExt cx="280" cy="360"/>
                </a:xfrm>
              </p:grpSpPr>
              <p:sp>
                <p:nvSpPr>
                  <p:cNvPr id="57" name="Rectangle 45">
                    <a:extLst>
                      <a:ext uri="{FF2B5EF4-FFF2-40B4-BE49-F238E27FC236}">
                        <a16:creationId xmlns:a16="http://schemas.microsoft.com/office/drawing/2014/main" id="{62007AA7-2E83-406E-A1E2-4AEF293CB939}"/>
                      </a:ext>
                    </a:extLst>
                  </p:cNvPr>
                  <p:cNvSpPr>
                    <a:spLocks noChangeArrowheads="1"/>
                  </p:cNvSpPr>
                  <p:nvPr/>
                </p:nvSpPr>
                <p:spPr bwMode="auto">
                  <a:xfrm>
                    <a:off x="6868" y="5652"/>
                    <a:ext cx="220" cy="3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8" name="Oval 46">
                    <a:extLst>
                      <a:ext uri="{FF2B5EF4-FFF2-40B4-BE49-F238E27FC236}">
                        <a16:creationId xmlns:a16="http://schemas.microsoft.com/office/drawing/2014/main" id="{8729231A-80B0-4A2F-8DC3-8D5EE4F4C106}"/>
                      </a:ext>
                    </a:extLst>
                  </p:cNvPr>
                  <p:cNvSpPr>
                    <a:spLocks noChangeArrowheads="1"/>
                  </p:cNvSpPr>
                  <p:nvPr/>
                </p:nvSpPr>
                <p:spPr bwMode="auto">
                  <a:xfrm>
                    <a:off x="7088" y="58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sp>
              <p:nvSpPr>
                <p:cNvPr id="48" name="Oval 47">
                  <a:extLst>
                    <a:ext uri="{FF2B5EF4-FFF2-40B4-BE49-F238E27FC236}">
                      <a16:creationId xmlns:a16="http://schemas.microsoft.com/office/drawing/2014/main" id="{282BA298-F2E7-4343-A3BE-D2967A1F2978}"/>
                    </a:ext>
                  </a:extLst>
                </p:cNvPr>
                <p:cNvSpPr>
                  <a:spLocks noChangeArrowheads="1"/>
                </p:cNvSpPr>
                <p:nvPr/>
              </p:nvSpPr>
              <p:spPr bwMode="auto">
                <a:xfrm>
                  <a:off x="8588" y="48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49" name="Oval 48">
                  <a:extLst>
                    <a:ext uri="{FF2B5EF4-FFF2-40B4-BE49-F238E27FC236}">
                      <a16:creationId xmlns:a16="http://schemas.microsoft.com/office/drawing/2014/main" id="{8A879638-11EE-40B3-949A-BD542F981EAE}"/>
                    </a:ext>
                  </a:extLst>
                </p:cNvPr>
                <p:cNvSpPr>
                  <a:spLocks noChangeArrowheads="1"/>
                </p:cNvSpPr>
                <p:nvPr/>
              </p:nvSpPr>
              <p:spPr bwMode="auto">
                <a:xfrm>
                  <a:off x="7408" y="4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16E44C4D-7C12-4DB3-A1D7-9D6BB23FA5BA}"/>
                    </a:ext>
                  </a:extLst>
                </p:cNvPr>
                <p:cNvSpPr>
                  <a:spLocks noChangeArrowheads="1"/>
                </p:cNvSpPr>
                <p:nvPr/>
              </p:nvSpPr>
              <p:spPr bwMode="auto">
                <a:xfrm>
                  <a:off x="7548" y="53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36866832-DCF0-49F2-B141-4D5F13B60E04}"/>
                    </a:ext>
                  </a:extLst>
                </p:cNvPr>
                <p:cNvSpPr>
                  <a:spLocks noChangeArrowheads="1"/>
                </p:cNvSpPr>
                <p:nvPr/>
              </p:nvSpPr>
              <p:spPr bwMode="auto">
                <a:xfrm>
                  <a:off x="7388" y="35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8F5AB2D6-CF90-4A8D-B489-8983415DB5FE}"/>
                    </a:ext>
                  </a:extLst>
                </p:cNvPr>
                <p:cNvSpPr>
                  <a:spLocks noChangeArrowheads="1"/>
                </p:cNvSpPr>
                <p:nvPr/>
              </p:nvSpPr>
              <p:spPr bwMode="auto">
                <a:xfrm>
                  <a:off x="7068" y="539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15B4B004-B366-48E9-BA8D-81A29865A03A}"/>
                    </a:ext>
                  </a:extLst>
                </p:cNvPr>
                <p:cNvSpPr>
                  <a:spLocks noChangeArrowheads="1"/>
                </p:cNvSpPr>
                <p:nvPr/>
              </p:nvSpPr>
              <p:spPr bwMode="auto">
                <a:xfrm>
                  <a:off x="6948" y="36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95749A69-C815-4EF1-9523-1190585F2C73}"/>
                    </a:ext>
                  </a:extLst>
                </p:cNvPr>
                <p:cNvSpPr>
                  <a:spLocks noChangeArrowheads="1"/>
                </p:cNvSpPr>
                <p:nvPr/>
              </p:nvSpPr>
              <p:spPr bwMode="auto">
                <a:xfrm>
                  <a:off x="7048" y="493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25E92B40-1525-4140-AFA6-0F1A1CB3829D}"/>
                    </a:ext>
                  </a:extLst>
                </p:cNvPr>
                <p:cNvSpPr>
                  <a:spLocks noChangeArrowheads="1"/>
                </p:cNvSpPr>
                <p:nvPr/>
              </p:nvSpPr>
              <p:spPr bwMode="auto">
                <a:xfrm>
                  <a:off x="7248" y="337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BCF7375B-3C34-4AD2-8100-092803AA1543}"/>
                    </a:ext>
                  </a:extLst>
                </p:cNvPr>
                <p:cNvSpPr>
                  <a:spLocks noChangeArrowheads="1"/>
                </p:cNvSpPr>
                <p:nvPr/>
              </p:nvSpPr>
              <p:spPr bwMode="auto">
                <a:xfrm>
                  <a:off x="7248" y="3912"/>
                  <a:ext cx="60" cy="60"/>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grpSp>
          <p:sp>
            <p:nvSpPr>
              <p:cNvPr id="12" name="Text Box 56">
                <a:extLst>
                  <a:ext uri="{FF2B5EF4-FFF2-40B4-BE49-F238E27FC236}">
                    <a16:creationId xmlns:a16="http://schemas.microsoft.com/office/drawing/2014/main" id="{C1E62DC2-DF4C-4211-BCBA-AF88B2A37F41}"/>
                  </a:ext>
                </a:extLst>
              </p:cNvPr>
              <p:cNvSpPr txBox="1">
                <a:spLocks noChangeArrowheads="1"/>
              </p:cNvSpPr>
              <p:nvPr/>
            </p:nvSpPr>
            <p:spPr bwMode="auto">
              <a:xfrm>
                <a:off x="6788" y="529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B</a:t>
                </a:r>
              </a:p>
            </p:txBody>
          </p:sp>
          <p:sp>
            <p:nvSpPr>
              <p:cNvPr id="13" name="Text Box 57">
                <a:extLst>
                  <a:ext uri="{FF2B5EF4-FFF2-40B4-BE49-F238E27FC236}">
                    <a16:creationId xmlns:a16="http://schemas.microsoft.com/office/drawing/2014/main" id="{8888B61A-B85D-49B3-A488-118E85C0CA30}"/>
                  </a:ext>
                </a:extLst>
              </p:cNvPr>
              <p:cNvSpPr txBox="1">
                <a:spLocks noChangeArrowheads="1"/>
              </p:cNvSpPr>
              <p:nvPr/>
            </p:nvSpPr>
            <p:spPr bwMode="auto">
              <a:xfrm>
                <a:off x="9368" y="395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1</a:t>
                </a:r>
                <a:endParaRPr lang="en-US" altLang="zh-CN" sz="2000" b="1">
                  <a:latin typeface="Times New Roman" panose="02020603050405020304" pitchFamily="18" charset="0"/>
                  <a:cs typeface="Times New Roman" panose="02020603050405020304" pitchFamily="18" charset="0"/>
                </a:endParaRPr>
              </a:p>
            </p:txBody>
          </p:sp>
          <p:sp>
            <p:nvSpPr>
              <p:cNvPr id="14" name="Text Box 58">
                <a:extLst>
                  <a:ext uri="{FF2B5EF4-FFF2-40B4-BE49-F238E27FC236}">
                    <a16:creationId xmlns:a16="http://schemas.microsoft.com/office/drawing/2014/main" id="{E1D690D8-2AA5-436C-BF10-DBB4E574BDAE}"/>
                  </a:ext>
                </a:extLst>
              </p:cNvPr>
              <p:cNvSpPr txBox="1">
                <a:spLocks noChangeArrowheads="1"/>
              </p:cNvSpPr>
              <p:nvPr/>
            </p:nvSpPr>
            <p:spPr bwMode="auto">
              <a:xfrm>
                <a:off x="6788" y="481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A</a:t>
                </a:r>
              </a:p>
            </p:txBody>
          </p:sp>
          <p:sp>
            <p:nvSpPr>
              <p:cNvPr id="15" name="Text Box 59">
                <a:extLst>
                  <a:ext uri="{FF2B5EF4-FFF2-40B4-BE49-F238E27FC236}">
                    <a16:creationId xmlns:a16="http://schemas.microsoft.com/office/drawing/2014/main" id="{2E05C7EE-B165-49DD-A91D-2C3B11945B30}"/>
                  </a:ext>
                </a:extLst>
              </p:cNvPr>
              <p:cNvSpPr txBox="1">
                <a:spLocks noChangeArrowheads="1"/>
              </p:cNvSpPr>
              <p:nvPr/>
            </p:nvSpPr>
            <p:spPr bwMode="auto">
              <a:xfrm>
                <a:off x="9388" y="453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0</a:t>
                </a:r>
                <a:endParaRPr lang="en-US" altLang="zh-CN" sz="2000" b="1">
                  <a:latin typeface="Times New Roman" panose="02020603050405020304" pitchFamily="18" charset="0"/>
                  <a:cs typeface="Times New Roman" panose="02020603050405020304" pitchFamily="18" charset="0"/>
                </a:endParaRPr>
              </a:p>
            </p:txBody>
          </p:sp>
          <p:sp>
            <p:nvSpPr>
              <p:cNvPr id="16" name="Text Box 60">
                <a:extLst>
                  <a:ext uri="{FF2B5EF4-FFF2-40B4-BE49-F238E27FC236}">
                    <a16:creationId xmlns:a16="http://schemas.microsoft.com/office/drawing/2014/main" id="{E6BB9284-438F-4AC5-88F0-086306D98608}"/>
                  </a:ext>
                </a:extLst>
              </p:cNvPr>
              <p:cNvSpPr txBox="1">
                <a:spLocks noChangeArrowheads="1"/>
              </p:cNvSpPr>
              <p:nvPr/>
            </p:nvSpPr>
            <p:spPr bwMode="auto">
              <a:xfrm>
                <a:off x="9408" y="339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2</a:t>
                </a:r>
              </a:p>
            </p:txBody>
          </p:sp>
          <p:sp>
            <p:nvSpPr>
              <p:cNvPr id="17" name="Text Box 61">
                <a:extLst>
                  <a:ext uri="{FF2B5EF4-FFF2-40B4-BE49-F238E27FC236}">
                    <a16:creationId xmlns:a16="http://schemas.microsoft.com/office/drawing/2014/main" id="{CB309EC5-8049-4023-A7AF-989254FB8D08}"/>
                  </a:ext>
                </a:extLst>
              </p:cNvPr>
              <p:cNvSpPr txBox="1">
                <a:spLocks noChangeArrowheads="1"/>
              </p:cNvSpPr>
              <p:nvPr/>
            </p:nvSpPr>
            <p:spPr bwMode="auto">
              <a:xfrm>
                <a:off x="9368" y="285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r>
                  <a:rPr lang="en-US" altLang="zh-CN" sz="2000" b="1" baseline="-25000">
                    <a:latin typeface="Times New Roman" panose="02020603050405020304" pitchFamily="18" charset="0"/>
                    <a:cs typeface="Times New Roman" panose="02020603050405020304" pitchFamily="18" charset="0"/>
                  </a:rPr>
                  <a:t>3</a:t>
                </a:r>
              </a:p>
            </p:txBody>
          </p:sp>
          <p:sp>
            <p:nvSpPr>
              <p:cNvPr id="18" name="Text Box 62">
                <a:extLst>
                  <a:ext uri="{FF2B5EF4-FFF2-40B4-BE49-F238E27FC236}">
                    <a16:creationId xmlns:a16="http://schemas.microsoft.com/office/drawing/2014/main" id="{7D2966E1-B463-4121-BC48-B6C57DDBE4C8}"/>
                  </a:ext>
                </a:extLst>
              </p:cNvPr>
              <p:cNvSpPr txBox="1">
                <a:spLocks noChangeArrowheads="1"/>
              </p:cNvSpPr>
              <p:nvPr/>
            </p:nvSpPr>
            <p:spPr bwMode="auto">
              <a:xfrm>
                <a:off x="6728" y="3532"/>
                <a:ext cx="220" cy="2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X</a:t>
                </a:r>
              </a:p>
            </p:txBody>
          </p:sp>
        </p:grpSp>
        <p:sp>
          <p:nvSpPr>
            <p:cNvPr id="5" name="Text Box 63">
              <a:extLst>
                <a:ext uri="{FF2B5EF4-FFF2-40B4-BE49-F238E27FC236}">
                  <a16:creationId xmlns:a16="http://schemas.microsoft.com/office/drawing/2014/main" id="{8AF9C66E-DAFB-4963-BF61-5AC4CFAF4B73}"/>
                </a:ext>
              </a:extLst>
            </p:cNvPr>
            <p:cNvSpPr txBox="1">
              <a:spLocks noChangeArrowheads="1"/>
            </p:cNvSpPr>
            <p:nvPr/>
          </p:nvSpPr>
          <p:spPr bwMode="auto">
            <a:xfrm>
              <a:off x="2112" y="220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&amp;</a:t>
              </a:r>
            </a:p>
          </p:txBody>
        </p:sp>
        <p:sp>
          <p:nvSpPr>
            <p:cNvPr id="6" name="Text Box 64">
              <a:extLst>
                <a:ext uri="{FF2B5EF4-FFF2-40B4-BE49-F238E27FC236}">
                  <a16:creationId xmlns:a16="http://schemas.microsoft.com/office/drawing/2014/main" id="{66EB42E5-530D-43B6-B79A-0AECBC906B43}"/>
                </a:ext>
              </a:extLst>
            </p:cNvPr>
            <p:cNvSpPr txBox="1">
              <a:spLocks noChangeArrowheads="1"/>
            </p:cNvSpPr>
            <p:nvPr/>
          </p:nvSpPr>
          <p:spPr bwMode="auto">
            <a:xfrm>
              <a:off x="2112" y="172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&amp;</a:t>
              </a:r>
            </a:p>
          </p:txBody>
        </p:sp>
        <p:sp>
          <p:nvSpPr>
            <p:cNvPr id="7" name="Text Box 65">
              <a:extLst>
                <a:ext uri="{FF2B5EF4-FFF2-40B4-BE49-F238E27FC236}">
                  <a16:creationId xmlns:a16="http://schemas.microsoft.com/office/drawing/2014/main" id="{B19FFBF9-4B77-4610-957D-9A3CC123E6F4}"/>
                </a:ext>
              </a:extLst>
            </p:cNvPr>
            <p:cNvSpPr txBox="1">
              <a:spLocks noChangeArrowheads="1"/>
            </p:cNvSpPr>
            <p:nvPr/>
          </p:nvSpPr>
          <p:spPr bwMode="auto">
            <a:xfrm>
              <a:off x="2112" y="1200"/>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&amp;</a:t>
              </a:r>
            </a:p>
          </p:txBody>
        </p:sp>
        <p:sp>
          <p:nvSpPr>
            <p:cNvPr id="8" name="Text Box 66">
              <a:extLst>
                <a:ext uri="{FF2B5EF4-FFF2-40B4-BE49-F238E27FC236}">
                  <a16:creationId xmlns:a16="http://schemas.microsoft.com/office/drawing/2014/main" id="{D6B67195-C1D3-4B85-AE23-3D9F3AB745AF}"/>
                </a:ext>
              </a:extLst>
            </p:cNvPr>
            <p:cNvSpPr txBox="1">
              <a:spLocks noChangeArrowheads="1"/>
            </p:cNvSpPr>
            <p:nvPr/>
          </p:nvSpPr>
          <p:spPr bwMode="auto">
            <a:xfrm>
              <a:off x="2112" y="768"/>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&amp;</a:t>
              </a:r>
            </a:p>
          </p:txBody>
        </p:sp>
        <p:sp>
          <p:nvSpPr>
            <p:cNvPr id="9" name="Text Box 67">
              <a:extLst>
                <a:ext uri="{FF2B5EF4-FFF2-40B4-BE49-F238E27FC236}">
                  <a16:creationId xmlns:a16="http://schemas.microsoft.com/office/drawing/2014/main" id="{25BED1CB-EEEB-4925-935E-7F8A1093DA7E}"/>
                </a:ext>
              </a:extLst>
            </p:cNvPr>
            <p:cNvSpPr txBox="1">
              <a:spLocks noChangeArrowheads="1"/>
            </p:cNvSpPr>
            <p:nvPr/>
          </p:nvSpPr>
          <p:spPr bwMode="auto">
            <a:xfrm>
              <a:off x="1344" y="283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1</a:t>
              </a:r>
            </a:p>
          </p:txBody>
        </p:sp>
        <p:sp>
          <p:nvSpPr>
            <p:cNvPr id="10" name="Text Box 68">
              <a:extLst>
                <a:ext uri="{FF2B5EF4-FFF2-40B4-BE49-F238E27FC236}">
                  <a16:creationId xmlns:a16="http://schemas.microsoft.com/office/drawing/2014/main" id="{F0EB995A-A282-4901-BF3B-B439E9436B58}"/>
                </a:ext>
              </a:extLst>
            </p:cNvPr>
            <p:cNvSpPr txBox="1">
              <a:spLocks noChangeArrowheads="1"/>
            </p:cNvSpPr>
            <p:nvPr/>
          </p:nvSpPr>
          <p:spPr bwMode="auto">
            <a:xfrm>
              <a:off x="1344" y="2448"/>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Times New Roman" panose="02020603050405020304" pitchFamily="18" charset="0"/>
                  <a:cs typeface="Times New Roman" panose="02020603050405020304" pitchFamily="18" charset="0"/>
                </a:rPr>
                <a:t>1</a:t>
              </a:r>
            </a:p>
          </p:txBody>
        </p:sp>
      </p:grpSp>
      <p:graphicFrame>
        <p:nvGraphicFramePr>
          <p:cNvPr id="69" name="Group 69">
            <a:extLst>
              <a:ext uri="{FF2B5EF4-FFF2-40B4-BE49-F238E27FC236}">
                <a16:creationId xmlns:a16="http://schemas.microsoft.com/office/drawing/2014/main" id="{5C1EB781-5388-4EF9-BD96-49DA08287DD1}"/>
              </a:ext>
            </a:extLst>
          </p:cNvPr>
          <p:cNvGraphicFramePr>
            <a:graphicFrameLocks noGrp="1"/>
          </p:cNvGraphicFramePr>
          <p:nvPr>
            <p:extLst>
              <p:ext uri="{D42A27DB-BD31-4B8C-83A1-F6EECF244321}">
                <p14:modId xmlns:p14="http://schemas.microsoft.com/office/powerpoint/2010/main" val="2404694637"/>
              </p:ext>
            </p:extLst>
          </p:nvPr>
        </p:nvGraphicFramePr>
        <p:xfrm>
          <a:off x="2487805" y="664769"/>
          <a:ext cx="2843173" cy="2591435"/>
        </p:xfrm>
        <a:graphic>
          <a:graphicData uri="http://schemas.openxmlformats.org/drawingml/2006/table">
            <a:tbl>
              <a:tblPr/>
              <a:tblGrid>
                <a:gridCol w="965824">
                  <a:extLst>
                    <a:ext uri="{9D8B030D-6E8A-4147-A177-3AD203B41FA5}">
                      <a16:colId xmlns:a16="http://schemas.microsoft.com/office/drawing/2014/main" val="2401750177"/>
                    </a:ext>
                  </a:extLst>
                </a:gridCol>
                <a:gridCol w="1877349">
                  <a:extLst>
                    <a:ext uri="{9D8B030D-6E8A-4147-A177-3AD203B41FA5}">
                      <a16:colId xmlns:a16="http://schemas.microsoft.com/office/drawing/2014/main" val="1862377324"/>
                    </a:ext>
                  </a:extLst>
                </a:gridCol>
              </a:tblGrid>
              <a:tr h="4905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r>
                        <a:rPr kumimoji="1"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27113154"/>
                  </a:ext>
                </a:extLst>
              </a:tr>
              <a:tr h="20732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72336426"/>
                  </a:ext>
                </a:extLst>
              </a:tr>
            </a:tbl>
          </a:graphicData>
        </a:graphic>
      </p:graphicFrame>
      <p:sp>
        <p:nvSpPr>
          <p:cNvPr id="70" name="Text Box 80">
            <a:extLst>
              <a:ext uri="{FF2B5EF4-FFF2-40B4-BE49-F238E27FC236}">
                <a16:creationId xmlns:a16="http://schemas.microsoft.com/office/drawing/2014/main" id="{67A04BB5-8EDF-444A-8827-4B82034F0CD6}"/>
              </a:ext>
            </a:extLst>
          </p:cNvPr>
          <p:cNvSpPr txBox="1">
            <a:spLocks noChangeArrowheads="1"/>
          </p:cNvSpPr>
          <p:nvPr/>
        </p:nvSpPr>
        <p:spPr bwMode="auto">
          <a:xfrm>
            <a:off x="2710302" y="1198168"/>
            <a:ext cx="2529624" cy="207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2800" b="1">
                <a:latin typeface="Times New Roman" panose="02020603050405020304" pitchFamily="18" charset="0"/>
                <a:cs typeface="Times New Roman" panose="02020603050405020304" pitchFamily="18" charset="0"/>
              </a:rPr>
              <a:t>00      X  0  0  0</a:t>
            </a:r>
          </a:p>
          <a:p>
            <a:pPr>
              <a:spcBef>
                <a:spcPct val="20000"/>
              </a:spcBef>
            </a:pPr>
            <a:r>
              <a:rPr lang="en-US" altLang="zh-CN" sz="2800" b="1">
                <a:latin typeface="Times New Roman" panose="02020603050405020304" pitchFamily="18" charset="0"/>
                <a:cs typeface="Times New Roman" panose="02020603050405020304" pitchFamily="18" charset="0"/>
              </a:rPr>
              <a:t>01      0  X  0  0</a:t>
            </a:r>
          </a:p>
          <a:p>
            <a:pPr>
              <a:spcBef>
                <a:spcPct val="20000"/>
              </a:spcBef>
            </a:pPr>
            <a:r>
              <a:rPr lang="en-US" altLang="zh-CN" sz="2800" b="1">
                <a:latin typeface="Times New Roman" panose="02020603050405020304" pitchFamily="18" charset="0"/>
                <a:cs typeface="Times New Roman" panose="02020603050405020304" pitchFamily="18" charset="0"/>
              </a:rPr>
              <a:t>10      0  0  X  0</a:t>
            </a:r>
          </a:p>
          <a:p>
            <a:pPr>
              <a:spcBef>
                <a:spcPct val="20000"/>
              </a:spcBef>
            </a:pPr>
            <a:r>
              <a:rPr lang="en-US" altLang="zh-CN" sz="2800" b="1">
                <a:latin typeface="Times New Roman" panose="02020603050405020304" pitchFamily="18" charset="0"/>
                <a:cs typeface="Times New Roman" panose="02020603050405020304" pitchFamily="18" charset="0"/>
              </a:rPr>
              <a:t>11      0  0   0  X</a:t>
            </a:r>
          </a:p>
        </p:txBody>
      </p:sp>
      <p:grpSp>
        <p:nvGrpSpPr>
          <p:cNvPr id="89" name="组合 88">
            <a:extLst>
              <a:ext uri="{FF2B5EF4-FFF2-40B4-BE49-F238E27FC236}">
                <a16:creationId xmlns:a16="http://schemas.microsoft.com/office/drawing/2014/main" id="{982CBB63-F935-46CB-8BD9-3552D1F9F121}"/>
              </a:ext>
            </a:extLst>
          </p:cNvPr>
          <p:cNvGrpSpPr/>
          <p:nvPr/>
        </p:nvGrpSpPr>
        <p:grpSpPr>
          <a:xfrm>
            <a:off x="3431705" y="4925049"/>
            <a:ext cx="4230917" cy="1368152"/>
            <a:chOff x="590682" y="4581128"/>
            <a:chExt cx="4230917" cy="1368152"/>
          </a:xfrm>
        </p:grpSpPr>
        <p:grpSp>
          <p:nvGrpSpPr>
            <p:cNvPr id="77" name="组合 76">
              <a:extLst>
                <a:ext uri="{FF2B5EF4-FFF2-40B4-BE49-F238E27FC236}">
                  <a16:creationId xmlns:a16="http://schemas.microsoft.com/office/drawing/2014/main" id="{0EEA840C-836E-4C3F-82A4-D40BF4F0FF01}"/>
                </a:ext>
              </a:extLst>
            </p:cNvPr>
            <p:cNvGrpSpPr/>
            <p:nvPr/>
          </p:nvGrpSpPr>
          <p:grpSpPr>
            <a:xfrm>
              <a:off x="590682" y="4581128"/>
              <a:ext cx="1677062" cy="523220"/>
              <a:chOff x="896010" y="4941168"/>
              <a:chExt cx="1677062" cy="523220"/>
            </a:xfrm>
          </p:grpSpPr>
          <p:sp>
            <p:nvSpPr>
              <p:cNvPr id="71" name="文本框 70">
                <a:extLst>
                  <a:ext uri="{FF2B5EF4-FFF2-40B4-BE49-F238E27FC236}">
                    <a16:creationId xmlns:a16="http://schemas.microsoft.com/office/drawing/2014/main" id="{30B70452-2F17-49EC-B2DE-383A3114AE80}"/>
                  </a:ext>
                </a:extLst>
              </p:cNvPr>
              <p:cNvSpPr txBox="1"/>
              <p:nvPr/>
            </p:nvSpPr>
            <p:spPr>
              <a:xfrm>
                <a:off x="896010" y="4941168"/>
                <a:ext cx="167706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=AB‧X</a:t>
                </a:r>
                <a:endParaRPr lang="zh-CN" altLang="en-US" sz="2800" b="1">
                  <a:latin typeface="Times New Roman" panose="02020603050405020304" pitchFamily="18" charset="0"/>
                  <a:cs typeface="Times New Roman" panose="02020603050405020304" pitchFamily="18" charset="0"/>
                </a:endParaRPr>
              </a:p>
            </p:txBody>
          </p:sp>
          <p:cxnSp>
            <p:nvCxnSpPr>
              <p:cNvPr id="75" name="直接连接符 74">
                <a:extLst>
                  <a:ext uri="{FF2B5EF4-FFF2-40B4-BE49-F238E27FC236}">
                    <a16:creationId xmlns:a16="http://schemas.microsoft.com/office/drawing/2014/main" id="{FD8F010E-107E-4482-B15B-2D73B79A256B}"/>
                  </a:ext>
                </a:extLst>
              </p:cNvPr>
              <p:cNvCxnSpPr/>
              <p:nvPr/>
            </p:nvCxnSpPr>
            <p:spPr>
              <a:xfrm>
                <a:off x="1563487"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F238383-7A62-45C0-AD75-3A0FB2BF8DFD}"/>
                  </a:ext>
                </a:extLst>
              </p:cNvPr>
              <p:cNvCxnSpPr/>
              <p:nvPr/>
            </p:nvCxnSpPr>
            <p:spPr>
              <a:xfrm>
                <a:off x="1832676"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1270CAA1-5A57-44B9-9969-E39716A5DEF5}"/>
                </a:ext>
              </a:extLst>
            </p:cNvPr>
            <p:cNvGrpSpPr/>
            <p:nvPr/>
          </p:nvGrpSpPr>
          <p:grpSpPr>
            <a:xfrm>
              <a:off x="3203848" y="4581128"/>
              <a:ext cx="1617751" cy="523220"/>
              <a:chOff x="896010" y="4941168"/>
              <a:chExt cx="1617751" cy="523220"/>
            </a:xfrm>
          </p:grpSpPr>
          <p:sp>
            <p:nvSpPr>
              <p:cNvPr id="79" name="文本框 78">
                <a:extLst>
                  <a:ext uri="{FF2B5EF4-FFF2-40B4-BE49-F238E27FC236}">
                    <a16:creationId xmlns:a16="http://schemas.microsoft.com/office/drawing/2014/main" id="{8DDB3DE8-631C-4DFF-BC85-D893BFB90A42}"/>
                  </a:ext>
                </a:extLst>
              </p:cNvPr>
              <p:cNvSpPr txBox="1"/>
              <p:nvPr/>
            </p:nvSpPr>
            <p:spPr>
              <a:xfrm>
                <a:off x="896010" y="4941168"/>
                <a:ext cx="1617751"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=AB‧X</a:t>
                </a:r>
                <a:endParaRPr lang="zh-CN" altLang="en-US" sz="2800" b="1">
                  <a:latin typeface="Times New Roman" panose="02020603050405020304" pitchFamily="18" charset="0"/>
                  <a:cs typeface="Times New Roman" panose="02020603050405020304" pitchFamily="18" charset="0"/>
                </a:endParaRPr>
              </a:p>
            </p:txBody>
          </p:sp>
          <p:cxnSp>
            <p:nvCxnSpPr>
              <p:cNvPr id="80" name="直接连接符 79">
                <a:extLst>
                  <a:ext uri="{FF2B5EF4-FFF2-40B4-BE49-F238E27FC236}">
                    <a16:creationId xmlns:a16="http://schemas.microsoft.com/office/drawing/2014/main" id="{B36F8882-6D9F-44AA-AD99-5C4D7B143546}"/>
                  </a:ext>
                </a:extLst>
              </p:cNvPr>
              <p:cNvCxnSpPr/>
              <p:nvPr/>
            </p:nvCxnSpPr>
            <p:spPr>
              <a:xfrm>
                <a:off x="1563487"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组合 81">
              <a:extLst>
                <a:ext uri="{FF2B5EF4-FFF2-40B4-BE49-F238E27FC236}">
                  <a16:creationId xmlns:a16="http://schemas.microsoft.com/office/drawing/2014/main" id="{0FFA427E-0CF5-437F-B1C3-F1DBB778D760}"/>
                </a:ext>
              </a:extLst>
            </p:cNvPr>
            <p:cNvGrpSpPr/>
            <p:nvPr/>
          </p:nvGrpSpPr>
          <p:grpSpPr>
            <a:xfrm>
              <a:off x="611560" y="5426060"/>
              <a:ext cx="1617751" cy="523220"/>
              <a:chOff x="896010" y="4941168"/>
              <a:chExt cx="1617751" cy="523220"/>
            </a:xfrm>
          </p:grpSpPr>
          <p:sp>
            <p:nvSpPr>
              <p:cNvPr id="83" name="文本框 82">
                <a:extLst>
                  <a:ext uri="{FF2B5EF4-FFF2-40B4-BE49-F238E27FC236}">
                    <a16:creationId xmlns:a16="http://schemas.microsoft.com/office/drawing/2014/main" id="{097D0557-EA5B-4E6A-A7CE-E7E7E7E38BBA}"/>
                  </a:ext>
                </a:extLst>
              </p:cNvPr>
              <p:cNvSpPr txBox="1"/>
              <p:nvPr/>
            </p:nvSpPr>
            <p:spPr>
              <a:xfrm>
                <a:off x="896010" y="4941168"/>
                <a:ext cx="1617751"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=AB‧X</a:t>
                </a:r>
                <a:endParaRPr lang="zh-CN" altLang="en-US" sz="2800" b="1">
                  <a:latin typeface="Times New Roman" panose="02020603050405020304" pitchFamily="18" charset="0"/>
                  <a:cs typeface="Times New Roman" panose="02020603050405020304" pitchFamily="18" charset="0"/>
                </a:endParaRPr>
              </a:p>
            </p:txBody>
          </p:sp>
          <p:cxnSp>
            <p:nvCxnSpPr>
              <p:cNvPr id="85" name="直接连接符 84">
                <a:extLst>
                  <a:ext uri="{FF2B5EF4-FFF2-40B4-BE49-F238E27FC236}">
                    <a16:creationId xmlns:a16="http://schemas.microsoft.com/office/drawing/2014/main" id="{B48BF724-631C-46E4-A856-E466CA3E23CB}"/>
                  </a:ext>
                </a:extLst>
              </p:cNvPr>
              <p:cNvCxnSpPr/>
              <p:nvPr/>
            </p:nvCxnSpPr>
            <p:spPr>
              <a:xfrm>
                <a:off x="1832676"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文本框 86">
              <a:extLst>
                <a:ext uri="{FF2B5EF4-FFF2-40B4-BE49-F238E27FC236}">
                  <a16:creationId xmlns:a16="http://schemas.microsoft.com/office/drawing/2014/main" id="{6EDD7BB4-4578-405C-831D-CB233BBEE4D4}"/>
                </a:ext>
              </a:extLst>
            </p:cNvPr>
            <p:cNvSpPr txBox="1"/>
            <p:nvPr/>
          </p:nvSpPr>
          <p:spPr>
            <a:xfrm>
              <a:off x="3203848" y="5426060"/>
              <a:ext cx="1617751"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=AB‧X</a:t>
              </a:r>
              <a:endParaRPr lang="zh-CN" altLang="en-US" sz="28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9515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up)">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3AF1C47-9C3D-4DCF-A5C8-24308CF97873}"/>
              </a:ext>
            </a:extLst>
          </p:cNvPr>
          <p:cNvGrpSpPr/>
          <p:nvPr/>
        </p:nvGrpSpPr>
        <p:grpSpPr>
          <a:xfrm>
            <a:off x="2351584" y="1"/>
            <a:ext cx="4320480" cy="839639"/>
            <a:chOff x="827584" y="0"/>
            <a:chExt cx="4320480" cy="839639"/>
          </a:xfrm>
        </p:grpSpPr>
        <p:sp>
          <p:nvSpPr>
            <p:cNvPr id="3" name="六边形 2">
              <a:extLst>
                <a:ext uri="{FF2B5EF4-FFF2-40B4-BE49-F238E27FC236}">
                  <a16:creationId xmlns:a16="http://schemas.microsoft.com/office/drawing/2014/main" id="{CE9DB43C-6442-4872-9AEB-6DF2D1EDE87F}"/>
                </a:ext>
              </a:extLst>
            </p:cNvPr>
            <p:cNvSpPr/>
            <p:nvPr/>
          </p:nvSpPr>
          <p:spPr>
            <a:xfrm>
              <a:off x="1119858" y="93956"/>
              <a:ext cx="4028206"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4.6   </a:t>
              </a:r>
              <a:r>
                <a:rPr lang="zh-CN" altLang="en-US" sz="2800" b="1">
                  <a:solidFill>
                    <a:schemeClr val="tx1"/>
                  </a:solidFill>
                  <a:latin typeface="微软雅黑" panose="020B0503020204020204" pitchFamily="34" charset="-122"/>
                  <a:ea typeface="微软雅黑" panose="020B0503020204020204" pitchFamily="34" charset="-122"/>
                </a:rPr>
                <a:t>数据选择器</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98967991-0009-4626-857C-EEFF0EBCEE16}"/>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E3AD08B9-1673-4743-87CF-3C43ADDFE85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C36FFB66-2ED2-4D53-9385-217ABD8D93E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B59020E7-2E69-4D97-83EB-48C2F3F04299}"/>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4F111CC1-B436-412F-90B7-0E97F765C3F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37AF09D2-CA08-4D74-9881-9D7B86C7BA92}"/>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39" name="Text Box 32">
            <a:extLst>
              <a:ext uri="{FF2B5EF4-FFF2-40B4-BE49-F238E27FC236}">
                <a16:creationId xmlns:a16="http://schemas.microsoft.com/office/drawing/2014/main" id="{4A0B3D79-14E2-450C-B4C8-4EBCC11C132B}"/>
              </a:ext>
            </a:extLst>
          </p:cNvPr>
          <p:cNvSpPr txBox="1">
            <a:spLocks noChangeArrowheads="1"/>
          </p:cNvSpPr>
          <p:nvPr/>
        </p:nvSpPr>
        <p:spPr bwMode="auto">
          <a:xfrm>
            <a:off x="2127251" y="1004624"/>
            <a:ext cx="7651750" cy="1303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kumimoji="1" sz="2400">
                <a:solidFill>
                  <a:schemeClr val="tx1"/>
                </a:solidFill>
                <a:latin typeface="Times New Roman" panose="02020603050405020304" pitchFamily="18" charset="0"/>
                <a:ea typeface="宋体" panose="02010600030101010101" pitchFamily="2" charset="-122"/>
              </a:defRPr>
            </a:lvl1pPr>
            <a:lvl2pPr marL="762000">
              <a:defRPr kumimoji="1" sz="2400">
                <a:solidFill>
                  <a:schemeClr val="tx1"/>
                </a:solidFill>
                <a:latin typeface="Times New Roman" panose="02020603050405020304" pitchFamily="18" charset="0"/>
                <a:ea typeface="宋体" panose="02010600030101010101" pitchFamily="2" charset="-122"/>
              </a:defRPr>
            </a:lvl2pPr>
            <a:lvl3pPr marL="9525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lnSpc>
                <a:spcPct val="150000"/>
              </a:lnSpc>
              <a:spcBef>
                <a:spcPct val="50000"/>
              </a:spcBef>
            </a:pPr>
            <a:r>
              <a:rPr lang="zh-CN" altLang="en-US" sz="2800" b="1"/>
              <a:t>    从多路数据中选择一路进行传输的电路，称为数据选择器。</a:t>
            </a:r>
          </a:p>
        </p:txBody>
      </p:sp>
      <p:sp>
        <p:nvSpPr>
          <p:cNvPr id="43" name="AutoShape 36">
            <a:extLst>
              <a:ext uri="{FF2B5EF4-FFF2-40B4-BE49-F238E27FC236}">
                <a16:creationId xmlns:a16="http://schemas.microsoft.com/office/drawing/2014/main" id="{44CC2E34-9982-4E63-82C1-7CF5E2A66E11}"/>
              </a:ext>
            </a:extLst>
          </p:cNvPr>
          <p:cNvSpPr>
            <a:spLocks noChangeArrowheads="1"/>
          </p:cNvSpPr>
          <p:nvPr/>
        </p:nvSpPr>
        <p:spPr bwMode="auto">
          <a:xfrm>
            <a:off x="2355325" y="5270462"/>
            <a:ext cx="7689850" cy="1258075"/>
          </a:xfrm>
          <a:prstGeom prst="roundRect">
            <a:avLst>
              <a:gd name="adj" fmla="val 16667"/>
            </a:avLst>
          </a:prstGeom>
          <a:noFill/>
          <a:ln w="38100">
            <a:solidFill>
              <a:schemeClr val="accent1"/>
            </a:solidFill>
            <a:round/>
            <a:headEnd/>
            <a:tailEnd/>
          </a:ln>
          <a:effectLst/>
          <a:extLst>
            <a:ext uri="{909E8E84-426E-40DD-AFC4-6F175D3DCCD1}">
              <a14:hiddenFill xmlns:a14="http://schemas.microsoft.com/office/drawing/2010/main">
                <a:solidFill>
                  <a:srgbClr val="CC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a:t>数据选择器类似一个多置开关。选择哪一路信号由相应的一组控制信号控制。</a:t>
            </a:r>
          </a:p>
        </p:txBody>
      </p:sp>
      <p:grpSp>
        <p:nvGrpSpPr>
          <p:cNvPr id="49" name="Group 2">
            <a:extLst>
              <a:ext uri="{FF2B5EF4-FFF2-40B4-BE49-F238E27FC236}">
                <a16:creationId xmlns:a16="http://schemas.microsoft.com/office/drawing/2014/main" id="{860C71E3-E7C0-4209-B17B-EC19B6B6217A}"/>
              </a:ext>
            </a:extLst>
          </p:cNvPr>
          <p:cNvGrpSpPr>
            <a:grpSpLocks/>
          </p:cNvGrpSpPr>
          <p:nvPr/>
        </p:nvGrpSpPr>
        <p:grpSpPr bwMode="auto">
          <a:xfrm>
            <a:off x="4246563" y="2304901"/>
            <a:ext cx="3714750" cy="2708275"/>
            <a:chOff x="1715" y="1661"/>
            <a:chExt cx="2340" cy="1706"/>
          </a:xfrm>
        </p:grpSpPr>
        <p:sp>
          <p:nvSpPr>
            <p:cNvPr id="50" name="Rectangle 3">
              <a:extLst>
                <a:ext uri="{FF2B5EF4-FFF2-40B4-BE49-F238E27FC236}">
                  <a16:creationId xmlns:a16="http://schemas.microsoft.com/office/drawing/2014/main" id="{CFB1C3DD-3D73-4944-A970-D3BF6D997BC8}"/>
                </a:ext>
              </a:extLst>
            </p:cNvPr>
            <p:cNvSpPr>
              <a:spLocks noChangeArrowheads="1"/>
            </p:cNvSpPr>
            <p:nvPr/>
          </p:nvSpPr>
          <p:spPr bwMode="auto">
            <a:xfrm>
              <a:off x="2709" y="2187"/>
              <a:ext cx="794" cy="118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nvGrpSpPr>
            <p:cNvPr id="51" name="Group 4">
              <a:extLst>
                <a:ext uri="{FF2B5EF4-FFF2-40B4-BE49-F238E27FC236}">
                  <a16:creationId xmlns:a16="http://schemas.microsoft.com/office/drawing/2014/main" id="{147D7D9A-8445-4138-B350-74262E68004C}"/>
                </a:ext>
              </a:extLst>
            </p:cNvPr>
            <p:cNvGrpSpPr>
              <a:grpSpLocks/>
            </p:cNvGrpSpPr>
            <p:nvPr/>
          </p:nvGrpSpPr>
          <p:grpSpPr bwMode="auto">
            <a:xfrm>
              <a:off x="2207" y="2356"/>
              <a:ext cx="984" cy="84"/>
              <a:chOff x="1248" y="2568"/>
              <a:chExt cx="984" cy="84"/>
            </a:xfrm>
          </p:grpSpPr>
          <p:sp>
            <p:nvSpPr>
              <p:cNvPr id="76" name="Oval 5">
                <a:extLst>
                  <a:ext uri="{FF2B5EF4-FFF2-40B4-BE49-F238E27FC236}">
                    <a16:creationId xmlns:a16="http://schemas.microsoft.com/office/drawing/2014/main" id="{D0DEC71A-5BB5-4C66-8F3E-F1C370072D75}"/>
                  </a:ext>
                </a:extLst>
              </p:cNvPr>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77" name="Line 6">
                <a:extLst>
                  <a:ext uri="{FF2B5EF4-FFF2-40B4-BE49-F238E27FC236}">
                    <a16:creationId xmlns:a16="http://schemas.microsoft.com/office/drawing/2014/main" id="{EC9B5A55-1E8F-4E74-9073-AB3BF6094A44}"/>
                  </a:ext>
                </a:extLst>
              </p:cNvPr>
              <p:cNvSpPr>
                <a:spLocks noChangeShapeType="1"/>
              </p:cNvSpPr>
              <p:nvPr/>
            </p:nvSpPr>
            <p:spPr bwMode="auto">
              <a:xfrm flipH="1">
                <a:off x="1248" y="2616"/>
                <a:ext cx="9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52" name="Group 7">
              <a:extLst>
                <a:ext uri="{FF2B5EF4-FFF2-40B4-BE49-F238E27FC236}">
                  <a16:creationId xmlns:a16="http://schemas.microsoft.com/office/drawing/2014/main" id="{FE96B011-0984-45FB-9A45-70CB5DCA62AD}"/>
                </a:ext>
              </a:extLst>
            </p:cNvPr>
            <p:cNvGrpSpPr>
              <a:grpSpLocks/>
            </p:cNvGrpSpPr>
            <p:nvPr/>
          </p:nvGrpSpPr>
          <p:grpSpPr bwMode="auto">
            <a:xfrm>
              <a:off x="2197" y="2615"/>
              <a:ext cx="742" cy="84"/>
              <a:chOff x="1238" y="2827"/>
              <a:chExt cx="742" cy="84"/>
            </a:xfrm>
          </p:grpSpPr>
          <p:sp>
            <p:nvSpPr>
              <p:cNvPr id="74" name="Oval 8">
                <a:extLst>
                  <a:ext uri="{FF2B5EF4-FFF2-40B4-BE49-F238E27FC236}">
                    <a16:creationId xmlns:a16="http://schemas.microsoft.com/office/drawing/2014/main" id="{0C87E342-68C3-49F6-904C-CA490EA8EB63}"/>
                  </a:ext>
                </a:extLst>
              </p:cNvPr>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75" name="Line 9">
                <a:extLst>
                  <a:ext uri="{FF2B5EF4-FFF2-40B4-BE49-F238E27FC236}">
                    <a16:creationId xmlns:a16="http://schemas.microsoft.com/office/drawing/2014/main" id="{4F1A882C-F0C4-4890-AC0E-0E09102ABFA8}"/>
                  </a:ext>
                </a:extLst>
              </p:cNvPr>
              <p:cNvSpPr>
                <a:spLocks noChangeShapeType="1"/>
              </p:cNvSpPr>
              <p:nvPr/>
            </p:nvSpPr>
            <p:spPr bwMode="auto">
              <a:xfrm flipH="1">
                <a:off x="1238" y="2880"/>
                <a:ext cx="6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53" name="Group 10">
              <a:extLst>
                <a:ext uri="{FF2B5EF4-FFF2-40B4-BE49-F238E27FC236}">
                  <a16:creationId xmlns:a16="http://schemas.microsoft.com/office/drawing/2014/main" id="{F057B972-8E5B-4729-86EE-2A10E626B372}"/>
                </a:ext>
              </a:extLst>
            </p:cNvPr>
            <p:cNvGrpSpPr>
              <a:grpSpLocks/>
            </p:cNvGrpSpPr>
            <p:nvPr/>
          </p:nvGrpSpPr>
          <p:grpSpPr bwMode="auto">
            <a:xfrm>
              <a:off x="2209" y="2903"/>
              <a:ext cx="730" cy="84"/>
              <a:chOff x="1250" y="3139"/>
              <a:chExt cx="730" cy="84"/>
            </a:xfrm>
          </p:grpSpPr>
          <p:sp>
            <p:nvSpPr>
              <p:cNvPr id="72" name="Oval 11">
                <a:extLst>
                  <a:ext uri="{FF2B5EF4-FFF2-40B4-BE49-F238E27FC236}">
                    <a16:creationId xmlns:a16="http://schemas.microsoft.com/office/drawing/2014/main" id="{2F07BBD0-72A6-40B8-92CC-C71D5F7914E5}"/>
                  </a:ext>
                </a:extLst>
              </p:cNvPr>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73" name="Line 12">
                <a:extLst>
                  <a:ext uri="{FF2B5EF4-FFF2-40B4-BE49-F238E27FC236}">
                    <a16:creationId xmlns:a16="http://schemas.microsoft.com/office/drawing/2014/main" id="{0ACE4175-6589-4E03-9D5B-4A18130CCC6E}"/>
                  </a:ext>
                </a:extLst>
              </p:cNvPr>
              <p:cNvSpPr>
                <a:spLocks noChangeShapeType="1"/>
              </p:cNvSpPr>
              <p:nvPr/>
            </p:nvSpPr>
            <p:spPr bwMode="auto">
              <a:xfrm flipH="1">
                <a:off x="1250" y="3192"/>
                <a:ext cx="6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grpSp>
          <p:nvGrpSpPr>
            <p:cNvPr id="54" name="Group 13">
              <a:extLst>
                <a:ext uri="{FF2B5EF4-FFF2-40B4-BE49-F238E27FC236}">
                  <a16:creationId xmlns:a16="http://schemas.microsoft.com/office/drawing/2014/main" id="{D3BAC805-52F8-4097-A612-EDF62B14F3E9}"/>
                </a:ext>
              </a:extLst>
            </p:cNvPr>
            <p:cNvGrpSpPr>
              <a:grpSpLocks/>
            </p:cNvGrpSpPr>
            <p:nvPr/>
          </p:nvGrpSpPr>
          <p:grpSpPr bwMode="auto">
            <a:xfrm>
              <a:off x="2209" y="3160"/>
              <a:ext cx="982" cy="84"/>
              <a:chOff x="1250" y="3372"/>
              <a:chExt cx="982" cy="84"/>
            </a:xfrm>
          </p:grpSpPr>
          <p:sp>
            <p:nvSpPr>
              <p:cNvPr id="70" name="Oval 14">
                <a:extLst>
                  <a:ext uri="{FF2B5EF4-FFF2-40B4-BE49-F238E27FC236}">
                    <a16:creationId xmlns:a16="http://schemas.microsoft.com/office/drawing/2014/main" id="{80E8B18E-29D9-4712-A1AB-043C0F02675B}"/>
                  </a:ext>
                </a:extLst>
              </p:cNvPr>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71" name="Line 15">
                <a:extLst>
                  <a:ext uri="{FF2B5EF4-FFF2-40B4-BE49-F238E27FC236}">
                    <a16:creationId xmlns:a16="http://schemas.microsoft.com/office/drawing/2014/main" id="{AFDF230D-ADDD-4388-AB6D-C00D374CC428}"/>
                  </a:ext>
                </a:extLst>
              </p:cNvPr>
              <p:cNvSpPr>
                <a:spLocks noChangeShapeType="1"/>
              </p:cNvSpPr>
              <p:nvPr/>
            </p:nvSpPr>
            <p:spPr bwMode="auto">
              <a:xfrm flipH="1">
                <a:off x="1250" y="3415"/>
                <a:ext cx="88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sp>
          <p:nvSpPr>
            <p:cNvPr id="55" name="Oval 16">
              <a:extLst>
                <a:ext uri="{FF2B5EF4-FFF2-40B4-BE49-F238E27FC236}">
                  <a16:creationId xmlns:a16="http://schemas.microsoft.com/office/drawing/2014/main" id="{173DB848-BD93-4EB7-8FD2-605180199928}"/>
                </a:ext>
              </a:extLst>
            </p:cNvPr>
            <p:cNvSpPr>
              <a:spLocks noChangeArrowheads="1"/>
            </p:cNvSpPr>
            <p:nvPr/>
          </p:nvSpPr>
          <p:spPr bwMode="auto">
            <a:xfrm>
              <a:off x="3251" y="2740"/>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56" name="Line 17">
              <a:extLst>
                <a:ext uri="{FF2B5EF4-FFF2-40B4-BE49-F238E27FC236}">
                  <a16:creationId xmlns:a16="http://schemas.microsoft.com/office/drawing/2014/main" id="{9376D30F-1312-44AE-98B2-EFD31A4CA865}"/>
                </a:ext>
              </a:extLst>
            </p:cNvPr>
            <p:cNvSpPr>
              <a:spLocks noChangeShapeType="1"/>
            </p:cNvSpPr>
            <p:nvPr/>
          </p:nvSpPr>
          <p:spPr bwMode="auto">
            <a:xfrm>
              <a:off x="3335" y="2788"/>
              <a:ext cx="720" cy="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57" name="Oval 18">
              <a:extLst>
                <a:ext uri="{FF2B5EF4-FFF2-40B4-BE49-F238E27FC236}">
                  <a16:creationId xmlns:a16="http://schemas.microsoft.com/office/drawing/2014/main" id="{E8E512C6-228B-4A80-B16B-2E1C32DDCA45}"/>
                </a:ext>
              </a:extLst>
            </p:cNvPr>
            <p:cNvSpPr>
              <a:spLocks noChangeArrowheads="1"/>
            </p:cNvSpPr>
            <p:nvPr/>
          </p:nvSpPr>
          <p:spPr bwMode="auto">
            <a:xfrm>
              <a:off x="2137" y="3143"/>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58" name="Oval 19">
              <a:extLst>
                <a:ext uri="{FF2B5EF4-FFF2-40B4-BE49-F238E27FC236}">
                  <a16:creationId xmlns:a16="http://schemas.microsoft.com/office/drawing/2014/main" id="{B03EB180-152F-40CD-80BB-A9F5A3F7EF47}"/>
                </a:ext>
              </a:extLst>
            </p:cNvPr>
            <p:cNvSpPr>
              <a:spLocks noChangeArrowheads="1"/>
            </p:cNvSpPr>
            <p:nvPr/>
          </p:nvSpPr>
          <p:spPr bwMode="auto">
            <a:xfrm>
              <a:off x="2137" y="2908"/>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59" name="Oval 20">
              <a:extLst>
                <a:ext uri="{FF2B5EF4-FFF2-40B4-BE49-F238E27FC236}">
                  <a16:creationId xmlns:a16="http://schemas.microsoft.com/office/drawing/2014/main" id="{F36C21DE-0751-441F-A8D0-BC55AE63C055}"/>
                </a:ext>
              </a:extLst>
            </p:cNvPr>
            <p:cNvSpPr>
              <a:spLocks noChangeArrowheads="1"/>
            </p:cNvSpPr>
            <p:nvPr/>
          </p:nvSpPr>
          <p:spPr bwMode="auto">
            <a:xfrm>
              <a:off x="2137" y="2620"/>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60" name="Oval 21">
              <a:extLst>
                <a:ext uri="{FF2B5EF4-FFF2-40B4-BE49-F238E27FC236}">
                  <a16:creationId xmlns:a16="http://schemas.microsoft.com/office/drawing/2014/main" id="{90189ED1-FB22-419D-819B-733769DAE432}"/>
                </a:ext>
              </a:extLst>
            </p:cNvPr>
            <p:cNvSpPr>
              <a:spLocks noChangeArrowheads="1"/>
            </p:cNvSpPr>
            <p:nvPr/>
          </p:nvSpPr>
          <p:spPr bwMode="auto">
            <a:xfrm>
              <a:off x="2125" y="2356"/>
              <a:ext cx="84" cy="84"/>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61" name="Line 22">
              <a:extLst>
                <a:ext uri="{FF2B5EF4-FFF2-40B4-BE49-F238E27FC236}">
                  <a16:creationId xmlns:a16="http://schemas.microsoft.com/office/drawing/2014/main" id="{9827A62F-2E3C-4570-A2B8-AFC405637ECF}"/>
                </a:ext>
              </a:extLst>
            </p:cNvPr>
            <p:cNvSpPr>
              <a:spLocks noChangeShapeType="1"/>
            </p:cNvSpPr>
            <p:nvPr/>
          </p:nvSpPr>
          <p:spPr bwMode="auto">
            <a:xfrm flipV="1">
              <a:off x="2927" y="1947"/>
              <a:ext cx="0" cy="2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62" name="Text Box 23">
              <a:extLst>
                <a:ext uri="{FF2B5EF4-FFF2-40B4-BE49-F238E27FC236}">
                  <a16:creationId xmlns:a16="http://schemas.microsoft.com/office/drawing/2014/main" id="{81FC7070-9E7B-4D30-92A0-645EDBC5E0B1}"/>
                </a:ext>
              </a:extLst>
            </p:cNvPr>
            <p:cNvSpPr txBox="1">
              <a:spLocks noChangeArrowheads="1"/>
            </p:cNvSpPr>
            <p:nvPr/>
          </p:nvSpPr>
          <p:spPr bwMode="auto">
            <a:xfrm>
              <a:off x="2790" y="1661"/>
              <a:ext cx="40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a:t>
              </a:r>
              <a:r>
                <a:rPr lang="en-US" altLang="zh-CN" sz="2400" b="1" baseline="-25000">
                  <a:latin typeface="Times New Roman" panose="02020603050405020304" pitchFamily="18" charset="0"/>
                  <a:cs typeface="Times New Roman" panose="02020603050405020304" pitchFamily="18" charset="0"/>
                </a:rPr>
                <a:t>0</a:t>
              </a:r>
              <a:endParaRPr lang="en-US" altLang="zh-CN" sz="2400" b="1">
                <a:latin typeface="Times New Roman" panose="02020603050405020304" pitchFamily="18" charset="0"/>
                <a:cs typeface="Times New Roman" panose="02020603050405020304" pitchFamily="18" charset="0"/>
              </a:endParaRPr>
            </a:p>
          </p:txBody>
        </p:sp>
        <p:sp>
          <p:nvSpPr>
            <p:cNvPr id="63" name="Text Box 24">
              <a:extLst>
                <a:ext uri="{FF2B5EF4-FFF2-40B4-BE49-F238E27FC236}">
                  <a16:creationId xmlns:a16="http://schemas.microsoft.com/office/drawing/2014/main" id="{56D2393B-62FF-4BCC-AD6F-240D4AFA2663}"/>
                </a:ext>
              </a:extLst>
            </p:cNvPr>
            <p:cNvSpPr txBox="1">
              <a:spLocks noChangeArrowheads="1"/>
            </p:cNvSpPr>
            <p:nvPr/>
          </p:nvSpPr>
          <p:spPr bwMode="auto">
            <a:xfrm>
              <a:off x="3140" y="1670"/>
              <a:ext cx="42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S</a:t>
              </a:r>
              <a:r>
                <a:rPr lang="en-US" altLang="zh-CN" sz="2400" b="1" baseline="-25000">
                  <a:latin typeface="Times New Roman" panose="02020603050405020304" pitchFamily="18" charset="0"/>
                  <a:cs typeface="Times New Roman" panose="02020603050405020304" pitchFamily="18" charset="0"/>
                </a:rPr>
                <a:t>1</a:t>
              </a:r>
              <a:endParaRPr lang="en-US" altLang="zh-CN" sz="2400" b="1">
                <a:latin typeface="Times New Roman" panose="02020603050405020304" pitchFamily="18" charset="0"/>
                <a:cs typeface="Times New Roman" panose="02020603050405020304" pitchFamily="18" charset="0"/>
              </a:endParaRPr>
            </a:p>
          </p:txBody>
        </p:sp>
        <p:sp>
          <p:nvSpPr>
            <p:cNvPr id="64" name="Text Box 25">
              <a:extLst>
                <a:ext uri="{FF2B5EF4-FFF2-40B4-BE49-F238E27FC236}">
                  <a16:creationId xmlns:a16="http://schemas.microsoft.com/office/drawing/2014/main" id="{9728D616-2470-4FB4-918F-E221667655FC}"/>
                </a:ext>
              </a:extLst>
            </p:cNvPr>
            <p:cNvSpPr txBox="1">
              <a:spLocks noChangeArrowheads="1"/>
            </p:cNvSpPr>
            <p:nvPr/>
          </p:nvSpPr>
          <p:spPr bwMode="auto">
            <a:xfrm>
              <a:off x="1715" y="2236"/>
              <a:ext cx="5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D</a:t>
              </a:r>
              <a:r>
                <a:rPr lang="en-US" altLang="zh-CN" sz="2400" b="1" baseline="-25000">
                  <a:latin typeface="Times New Roman" panose="02020603050405020304" pitchFamily="18" charset="0"/>
                  <a:cs typeface="Times New Roman" panose="02020603050405020304" pitchFamily="18" charset="0"/>
                </a:rPr>
                <a:t>3</a:t>
              </a:r>
              <a:endParaRPr lang="en-US" altLang="zh-CN" sz="2400" b="1">
                <a:latin typeface="Times New Roman" panose="02020603050405020304" pitchFamily="18" charset="0"/>
                <a:cs typeface="Times New Roman" panose="02020603050405020304" pitchFamily="18" charset="0"/>
              </a:endParaRPr>
            </a:p>
          </p:txBody>
        </p:sp>
        <p:sp>
          <p:nvSpPr>
            <p:cNvPr id="65" name="Text Box 26">
              <a:extLst>
                <a:ext uri="{FF2B5EF4-FFF2-40B4-BE49-F238E27FC236}">
                  <a16:creationId xmlns:a16="http://schemas.microsoft.com/office/drawing/2014/main" id="{AE526CA3-A397-4475-81E7-1227F96AACE2}"/>
                </a:ext>
              </a:extLst>
            </p:cNvPr>
            <p:cNvSpPr txBox="1">
              <a:spLocks noChangeArrowheads="1"/>
            </p:cNvSpPr>
            <p:nvPr/>
          </p:nvSpPr>
          <p:spPr bwMode="auto">
            <a:xfrm>
              <a:off x="1729" y="2500"/>
              <a:ext cx="5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D</a:t>
              </a:r>
              <a:r>
                <a:rPr lang="en-US" altLang="zh-CN" sz="2400" b="1" baseline="-25000">
                  <a:latin typeface="Times New Roman" panose="02020603050405020304" pitchFamily="18" charset="0"/>
                  <a:cs typeface="Times New Roman" panose="02020603050405020304" pitchFamily="18" charset="0"/>
                </a:rPr>
                <a:t>2</a:t>
              </a:r>
              <a:endParaRPr lang="en-US" altLang="zh-CN" sz="2400" b="1">
                <a:latin typeface="Times New Roman" panose="02020603050405020304" pitchFamily="18" charset="0"/>
                <a:cs typeface="Times New Roman" panose="02020603050405020304" pitchFamily="18" charset="0"/>
              </a:endParaRPr>
            </a:p>
          </p:txBody>
        </p:sp>
        <p:sp>
          <p:nvSpPr>
            <p:cNvPr id="66" name="Text Box 27">
              <a:extLst>
                <a:ext uri="{FF2B5EF4-FFF2-40B4-BE49-F238E27FC236}">
                  <a16:creationId xmlns:a16="http://schemas.microsoft.com/office/drawing/2014/main" id="{72D759F6-197F-4EE1-987C-7EFB20917124}"/>
                </a:ext>
              </a:extLst>
            </p:cNvPr>
            <p:cNvSpPr txBox="1">
              <a:spLocks noChangeArrowheads="1"/>
            </p:cNvSpPr>
            <p:nvPr/>
          </p:nvSpPr>
          <p:spPr bwMode="auto">
            <a:xfrm>
              <a:off x="1741" y="2800"/>
              <a:ext cx="56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D</a:t>
              </a:r>
              <a:r>
                <a:rPr lang="en-US" altLang="zh-CN" sz="2400" b="1" baseline="-25000">
                  <a:latin typeface="Times New Roman" panose="02020603050405020304" pitchFamily="18" charset="0"/>
                  <a:cs typeface="Times New Roman" panose="02020603050405020304" pitchFamily="18" charset="0"/>
                </a:rPr>
                <a:t>1</a:t>
              </a:r>
              <a:endParaRPr lang="en-US" altLang="zh-CN" sz="2400" b="1">
                <a:latin typeface="Times New Roman" panose="02020603050405020304" pitchFamily="18" charset="0"/>
                <a:cs typeface="Times New Roman" panose="02020603050405020304" pitchFamily="18" charset="0"/>
              </a:endParaRPr>
            </a:p>
          </p:txBody>
        </p:sp>
        <p:sp>
          <p:nvSpPr>
            <p:cNvPr id="67" name="Text Box 28">
              <a:extLst>
                <a:ext uri="{FF2B5EF4-FFF2-40B4-BE49-F238E27FC236}">
                  <a16:creationId xmlns:a16="http://schemas.microsoft.com/office/drawing/2014/main" id="{9308A845-B177-4F0F-89B1-15A673DEA075}"/>
                </a:ext>
              </a:extLst>
            </p:cNvPr>
            <p:cNvSpPr txBox="1">
              <a:spLocks noChangeArrowheads="1"/>
            </p:cNvSpPr>
            <p:nvPr/>
          </p:nvSpPr>
          <p:spPr bwMode="auto">
            <a:xfrm>
              <a:off x="1753" y="3071"/>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D</a:t>
              </a:r>
              <a:r>
                <a:rPr lang="en-US" altLang="zh-CN" sz="2400" b="1" baseline="-25000">
                  <a:latin typeface="Times New Roman" panose="02020603050405020304" pitchFamily="18" charset="0"/>
                  <a:cs typeface="Times New Roman" panose="02020603050405020304" pitchFamily="18" charset="0"/>
                </a:rPr>
                <a:t>0</a:t>
              </a:r>
              <a:endParaRPr lang="en-US" altLang="zh-CN" sz="2400" b="1">
                <a:latin typeface="Times New Roman" panose="02020603050405020304" pitchFamily="18" charset="0"/>
                <a:cs typeface="Times New Roman" panose="02020603050405020304" pitchFamily="18" charset="0"/>
              </a:endParaRPr>
            </a:p>
          </p:txBody>
        </p:sp>
        <p:sp>
          <p:nvSpPr>
            <p:cNvPr id="68" name="Text Box 29">
              <a:extLst>
                <a:ext uri="{FF2B5EF4-FFF2-40B4-BE49-F238E27FC236}">
                  <a16:creationId xmlns:a16="http://schemas.microsoft.com/office/drawing/2014/main" id="{28D18EE4-8431-4D17-98A9-0E14D409BCD5}"/>
                </a:ext>
              </a:extLst>
            </p:cNvPr>
            <p:cNvSpPr txBox="1">
              <a:spLocks noChangeArrowheads="1"/>
            </p:cNvSpPr>
            <p:nvPr/>
          </p:nvSpPr>
          <p:spPr bwMode="auto">
            <a:xfrm>
              <a:off x="3625" y="2447"/>
              <a:ext cx="40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Y</a:t>
              </a:r>
            </a:p>
          </p:txBody>
        </p:sp>
        <p:sp>
          <p:nvSpPr>
            <p:cNvPr id="69" name="Line 30">
              <a:extLst>
                <a:ext uri="{FF2B5EF4-FFF2-40B4-BE49-F238E27FC236}">
                  <a16:creationId xmlns:a16="http://schemas.microsoft.com/office/drawing/2014/main" id="{DD42326A-0EE9-48F1-9A0E-8FAB0759C80B}"/>
                </a:ext>
              </a:extLst>
            </p:cNvPr>
            <p:cNvSpPr>
              <a:spLocks noChangeShapeType="1"/>
            </p:cNvSpPr>
            <p:nvPr/>
          </p:nvSpPr>
          <p:spPr bwMode="auto">
            <a:xfrm flipV="1">
              <a:off x="3287" y="1947"/>
              <a:ext cx="0" cy="2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grpSp>
      <p:sp>
        <p:nvSpPr>
          <p:cNvPr id="78" name="Text Box 33">
            <a:extLst>
              <a:ext uri="{FF2B5EF4-FFF2-40B4-BE49-F238E27FC236}">
                <a16:creationId xmlns:a16="http://schemas.microsoft.com/office/drawing/2014/main" id="{8093F5FD-CCB5-49B2-916C-DC5F5105F306}"/>
              </a:ext>
            </a:extLst>
          </p:cNvPr>
          <p:cNvSpPr txBox="1">
            <a:spLocks noChangeArrowheads="1"/>
          </p:cNvSpPr>
          <p:nvPr/>
        </p:nvSpPr>
        <p:spPr bwMode="auto">
          <a:xfrm>
            <a:off x="5696694" y="1915319"/>
            <a:ext cx="1695450" cy="461665"/>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latin typeface="Times New Roman" panose="02020603050405020304" pitchFamily="18" charset="0"/>
                <a:cs typeface="Times New Roman" panose="02020603050405020304" pitchFamily="18" charset="0"/>
              </a:rPr>
              <a:t>控制信号</a:t>
            </a:r>
          </a:p>
        </p:txBody>
      </p:sp>
      <p:sp>
        <p:nvSpPr>
          <p:cNvPr id="79" name="Text Box 34">
            <a:extLst>
              <a:ext uri="{FF2B5EF4-FFF2-40B4-BE49-F238E27FC236}">
                <a16:creationId xmlns:a16="http://schemas.microsoft.com/office/drawing/2014/main" id="{9730B5E3-B2DE-437D-A620-E17DA1B355A3}"/>
              </a:ext>
            </a:extLst>
          </p:cNvPr>
          <p:cNvSpPr txBox="1">
            <a:spLocks noChangeArrowheads="1"/>
          </p:cNvSpPr>
          <p:nvPr/>
        </p:nvSpPr>
        <p:spPr bwMode="auto">
          <a:xfrm>
            <a:off x="3654465" y="3385096"/>
            <a:ext cx="553998" cy="1349375"/>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2400" b="1">
                <a:latin typeface="Times New Roman" panose="02020603050405020304" pitchFamily="18" charset="0"/>
                <a:cs typeface="Times New Roman" panose="02020603050405020304" pitchFamily="18" charset="0"/>
              </a:rPr>
              <a:t>输入信号</a:t>
            </a:r>
          </a:p>
        </p:txBody>
      </p:sp>
      <p:sp>
        <p:nvSpPr>
          <p:cNvPr id="80" name="Text Box 35">
            <a:extLst>
              <a:ext uri="{FF2B5EF4-FFF2-40B4-BE49-F238E27FC236}">
                <a16:creationId xmlns:a16="http://schemas.microsoft.com/office/drawing/2014/main" id="{0D40B885-95CB-48E9-82A4-08C0E94F0CD4}"/>
              </a:ext>
            </a:extLst>
          </p:cNvPr>
          <p:cNvSpPr txBox="1">
            <a:spLocks noChangeArrowheads="1"/>
          </p:cNvSpPr>
          <p:nvPr/>
        </p:nvSpPr>
        <p:spPr bwMode="auto">
          <a:xfrm>
            <a:off x="8134390" y="3313088"/>
            <a:ext cx="553998" cy="1374775"/>
          </a:xfrm>
          <a:prstGeom prst="rect">
            <a:avLst/>
          </a:prstGeom>
          <a:noFill/>
          <a:ln w="38100">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2400" b="1">
                <a:latin typeface="Times New Roman" panose="02020603050405020304" pitchFamily="18" charset="0"/>
                <a:cs typeface="Times New Roman" panose="02020603050405020304" pitchFamily="18" charset="0"/>
              </a:rPr>
              <a:t>输出信号</a:t>
            </a:r>
          </a:p>
        </p:txBody>
      </p:sp>
      <p:sp>
        <p:nvSpPr>
          <p:cNvPr id="81" name="Line 37">
            <a:extLst>
              <a:ext uri="{FF2B5EF4-FFF2-40B4-BE49-F238E27FC236}">
                <a16:creationId xmlns:a16="http://schemas.microsoft.com/office/drawing/2014/main" id="{49DD4801-3018-4DD2-87E4-7E7FE99574B6}"/>
              </a:ext>
            </a:extLst>
          </p:cNvPr>
          <p:cNvSpPr>
            <a:spLocks noChangeShapeType="1"/>
          </p:cNvSpPr>
          <p:nvPr/>
        </p:nvSpPr>
        <p:spPr bwMode="auto">
          <a:xfrm flipH="1" flipV="1">
            <a:off x="6551613" y="3579663"/>
            <a:ext cx="171450" cy="419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82" name="Line 38">
            <a:extLst>
              <a:ext uri="{FF2B5EF4-FFF2-40B4-BE49-F238E27FC236}">
                <a16:creationId xmlns:a16="http://schemas.microsoft.com/office/drawing/2014/main" id="{157D7091-A961-405E-A488-E10B3573A9E9}"/>
              </a:ext>
            </a:extLst>
          </p:cNvPr>
          <p:cNvSpPr>
            <a:spLocks noChangeShapeType="1"/>
          </p:cNvSpPr>
          <p:nvPr/>
        </p:nvSpPr>
        <p:spPr bwMode="auto">
          <a:xfrm flipH="1" flipV="1">
            <a:off x="6248401" y="3935263"/>
            <a:ext cx="417513" cy="1143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83" name="Line 39">
            <a:extLst>
              <a:ext uri="{FF2B5EF4-FFF2-40B4-BE49-F238E27FC236}">
                <a16:creationId xmlns:a16="http://schemas.microsoft.com/office/drawing/2014/main" id="{310B8AC4-0034-440C-9897-97BAA5CB7240}"/>
              </a:ext>
            </a:extLst>
          </p:cNvPr>
          <p:cNvSpPr>
            <a:spLocks noChangeShapeType="1"/>
          </p:cNvSpPr>
          <p:nvPr/>
        </p:nvSpPr>
        <p:spPr bwMode="auto">
          <a:xfrm flipH="1">
            <a:off x="6248401" y="4113063"/>
            <a:ext cx="474663" cy="279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
        <p:nvSpPr>
          <p:cNvPr id="84" name="Line 40">
            <a:extLst>
              <a:ext uri="{FF2B5EF4-FFF2-40B4-BE49-F238E27FC236}">
                <a16:creationId xmlns:a16="http://schemas.microsoft.com/office/drawing/2014/main" id="{5E938F78-47F0-4202-8412-D501ADF96EC5}"/>
              </a:ext>
            </a:extLst>
          </p:cNvPr>
          <p:cNvSpPr>
            <a:spLocks noChangeShapeType="1"/>
          </p:cNvSpPr>
          <p:nvPr/>
        </p:nvSpPr>
        <p:spPr bwMode="auto">
          <a:xfrm flipH="1">
            <a:off x="6553198" y="4151163"/>
            <a:ext cx="185740" cy="469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46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up)">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dissolve">
                                      <p:cBhvr>
                                        <p:cTn id="32"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dissolve">
                                      <p:cBhvr>
                                        <p:cTn id="3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dissolve">
                                      <p:cBhvr>
                                        <p:cTn id="4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dissolve">
                                      <p:cBhvr>
                                        <p:cTn id="47" dur="5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up)">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78" grpId="0" animBg="1" autoUpdateAnimBg="0"/>
      <p:bldP spid="79" grpId="0" animBg="1" autoUpdateAnimBg="0"/>
      <p:bldP spid="8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D05C07D-8D19-43F3-9F98-A4ED94269CC1}"/>
              </a:ext>
            </a:extLst>
          </p:cNvPr>
          <p:cNvGrpSpPr>
            <a:grpSpLocks/>
          </p:cNvGrpSpPr>
          <p:nvPr/>
        </p:nvGrpSpPr>
        <p:grpSpPr bwMode="auto">
          <a:xfrm>
            <a:off x="3935760" y="3933056"/>
            <a:ext cx="4800600" cy="2552700"/>
            <a:chOff x="384" y="672"/>
            <a:chExt cx="3024" cy="1608"/>
          </a:xfrm>
        </p:grpSpPr>
        <p:sp>
          <p:nvSpPr>
            <p:cNvPr id="3" name="Rectangle 3">
              <a:extLst>
                <a:ext uri="{FF2B5EF4-FFF2-40B4-BE49-F238E27FC236}">
                  <a16:creationId xmlns:a16="http://schemas.microsoft.com/office/drawing/2014/main" id="{524F8630-44EF-46EF-9DA8-E7EFED98D4CD}"/>
                </a:ext>
              </a:extLst>
            </p:cNvPr>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4" name="Line 4">
              <a:extLst>
                <a:ext uri="{FF2B5EF4-FFF2-40B4-BE49-F238E27FC236}">
                  <a16:creationId xmlns:a16="http://schemas.microsoft.com/office/drawing/2014/main" id="{9A6AEFC1-6E32-473F-8986-98620A644937}"/>
                </a:ext>
              </a:extLst>
            </p:cNvPr>
            <p:cNvSpPr>
              <a:spLocks noChangeShapeType="1"/>
            </p:cNvSpPr>
            <p:nvPr/>
          </p:nvSpPr>
          <p:spPr bwMode="auto">
            <a:xfrm>
              <a:off x="2028" y="738"/>
              <a:ext cx="0" cy="13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5" name="Line 5">
              <a:extLst>
                <a:ext uri="{FF2B5EF4-FFF2-40B4-BE49-F238E27FC236}">
                  <a16:creationId xmlns:a16="http://schemas.microsoft.com/office/drawing/2014/main" id="{E5973E4A-15CE-4749-A062-546CFAAA5F49}"/>
                </a:ext>
              </a:extLst>
            </p:cNvPr>
            <p:cNvSpPr>
              <a:spLocks noChangeShapeType="1"/>
            </p:cNvSpPr>
            <p:nvPr/>
          </p:nvSpPr>
          <p:spPr bwMode="auto">
            <a:xfrm>
              <a:off x="1593" y="1423"/>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6" name="Line 6">
              <a:extLst>
                <a:ext uri="{FF2B5EF4-FFF2-40B4-BE49-F238E27FC236}">
                  <a16:creationId xmlns:a16="http://schemas.microsoft.com/office/drawing/2014/main" id="{A32532CE-93BD-4B91-93F8-E42D47DAA1FE}"/>
                </a:ext>
              </a:extLst>
            </p:cNvPr>
            <p:cNvSpPr>
              <a:spLocks noChangeShapeType="1"/>
            </p:cNvSpPr>
            <p:nvPr/>
          </p:nvSpPr>
          <p:spPr bwMode="auto">
            <a:xfrm>
              <a:off x="1593" y="1067"/>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3A9D1280-0E74-48C8-A10B-B3975A8146D8}"/>
                </a:ext>
              </a:extLst>
            </p:cNvPr>
            <p:cNvSpPr>
              <a:spLocks noChangeShapeType="1"/>
            </p:cNvSpPr>
            <p:nvPr/>
          </p:nvSpPr>
          <p:spPr bwMode="auto">
            <a:xfrm>
              <a:off x="1593" y="1779"/>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8" name="Line 8">
              <a:extLst>
                <a:ext uri="{FF2B5EF4-FFF2-40B4-BE49-F238E27FC236}">
                  <a16:creationId xmlns:a16="http://schemas.microsoft.com/office/drawing/2014/main" id="{2A02772D-15D5-49EE-B336-9D698F35CBD8}"/>
                </a:ext>
              </a:extLst>
            </p:cNvPr>
            <p:cNvSpPr>
              <a:spLocks noChangeShapeType="1"/>
            </p:cNvSpPr>
            <p:nvPr/>
          </p:nvSpPr>
          <p:spPr bwMode="auto">
            <a:xfrm flipH="1">
              <a:off x="590" y="777"/>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9" name="Line 9">
              <a:extLst>
                <a:ext uri="{FF2B5EF4-FFF2-40B4-BE49-F238E27FC236}">
                  <a16:creationId xmlns:a16="http://schemas.microsoft.com/office/drawing/2014/main" id="{46112F0E-811F-421A-AD7D-D9CB5ACC155C}"/>
                </a:ext>
              </a:extLst>
            </p:cNvPr>
            <p:cNvSpPr>
              <a:spLocks noChangeShapeType="1"/>
            </p:cNvSpPr>
            <p:nvPr/>
          </p:nvSpPr>
          <p:spPr bwMode="auto">
            <a:xfrm flipH="1">
              <a:off x="590" y="1133"/>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0" name="Line 10">
              <a:extLst>
                <a:ext uri="{FF2B5EF4-FFF2-40B4-BE49-F238E27FC236}">
                  <a16:creationId xmlns:a16="http://schemas.microsoft.com/office/drawing/2014/main" id="{2F483CFB-1B94-4F1D-923E-C6E1E7F0FFE3}"/>
                </a:ext>
              </a:extLst>
            </p:cNvPr>
            <p:cNvSpPr>
              <a:spLocks noChangeShapeType="1"/>
            </p:cNvSpPr>
            <p:nvPr/>
          </p:nvSpPr>
          <p:spPr bwMode="auto">
            <a:xfrm flipH="1">
              <a:off x="590" y="1489"/>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1" name="Line 11">
              <a:extLst>
                <a:ext uri="{FF2B5EF4-FFF2-40B4-BE49-F238E27FC236}">
                  <a16:creationId xmlns:a16="http://schemas.microsoft.com/office/drawing/2014/main" id="{2EDA4959-2C31-41F2-B873-9F1E9E59476A}"/>
                </a:ext>
              </a:extLst>
            </p:cNvPr>
            <p:cNvSpPr>
              <a:spLocks noChangeShapeType="1"/>
            </p:cNvSpPr>
            <p:nvPr/>
          </p:nvSpPr>
          <p:spPr bwMode="auto">
            <a:xfrm flipH="1">
              <a:off x="577" y="1819"/>
              <a:ext cx="10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2" name="Line 12">
              <a:extLst>
                <a:ext uri="{FF2B5EF4-FFF2-40B4-BE49-F238E27FC236}">
                  <a16:creationId xmlns:a16="http://schemas.microsoft.com/office/drawing/2014/main" id="{05E0E7A7-310A-4714-A8AA-3960E1E5C2DA}"/>
                </a:ext>
              </a:extLst>
            </p:cNvPr>
            <p:cNvSpPr>
              <a:spLocks noChangeShapeType="1"/>
            </p:cNvSpPr>
            <p:nvPr/>
          </p:nvSpPr>
          <p:spPr bwMode="auto">
            <a:xfrm flipH="1">
              <a:off x="1342" y="1674"/>
              <a:ext cx="2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3" name="Line 13">
              <a:extLst>
                <a:ext uri="{FF2B5EF4-FFF2-40B4-BE49-F238E27FC236}">
                  <a16:creationId xmlns:a16="http://schemas.microsoft.com/office/drawing/2014/main" id="{E65AC895-86BE-4383-830E-9BE9338FF896}"/>
                </a:ext>
              </a:extLst>
            </p:cNvPr>
            <p:cNvSpPr>
              <a:spLocks noChangeShapeType="1"/>
            </p:cNvSpPr>
            <p:nvPr/>
          </p:nvSpPr>
          <p:spPr bwMode="auto">
            <a:xfrm>
              <a:off x="1342" y="1674"/>
              <a:ext cx="0" cy="5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4" name="Line 14">
              <a:extLst>
                <a:ext uri="{FF2B5EF4-FFF2-40B4-BE49-F238E27FC236}">
                  <a16:creationId xmlns:a16="http://schemas.microsoft.com/office/drawing/2014/main" id="{80F04BE5-C579-4C9C-B558-5D2F88B2B2FD}"/>
                </a:ext>
              </a:extLst>
            </p:cNvPr>
            <p:cNvSpPr>
              <a:spLocks noChangeShapeType="1"/>
            </p:cNvSpPr>
            <p:nvPr/>
          </p:nvSpPr>
          <p:spPr bwMode="auto">
            <a:xfrm flipH="1">
              <a:off x="1342" y="1977"/>
              <a:ext cx="2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5" name="Line 15">
              <a:extLst>
                <a:ext uri="{FF2B5EF4-FFF2-40B4-BE49-F238E27FC236}">
                  <a16:creationId xmlns:a16="http://schemas.microsoft.com/office/drawing/2014/main" id="{F13CC12A-5A87-448A-A8B2-30E8E6019FE2}"/>
                </a:ext>
              </a:extLst>
            </p:cNvPr>
            <p:cNvSpPr>
              <a:spLocks noChangeShapeType="1"/>
            </p:cNvSpPr>
            <p:nvPr/>
          </p:nvSpPr>
          <p:spPr bwMode="auto">
            <a:xfrm flipH="1">
              <a:off x="1250" y="1292"/>
              <a:ext cx="3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6" name="Line 16">
              <a:extLst>
                <a:ext uri="{FF2B5EF4-FFF2-40B4-BE49-F238E27FC236}">
                  <a16:creationId xmlns:a16="http://schemas.microsoft.com/office/drawing/2014/main" id="{9811C833-521A-4A27-AD48-6893EE6F803B}"/>
                </a:ext>
              </a:extLst>
            </p:cNvPr>
            <p:cNvSpPr>
              <a:spLocks noChangeShapeType="1"/>
            </p:cNvSpPr>
            <p:nvPr/>
          </p:nvSpPr>
          <p:spPr bwMode="auto">
            <a:xfrm>
              <a:off x="1250" y="1292"/>
              <a:ext cx="0" cy="71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7" name="Line 17">
              <a:extLst>
                <a:ext uri="{FF2B5EF4-FFF2-40B4-BE49-F238E27FC236}">
                  <a16:creationId xmlns:a16="http://schemas.microsoft.com/office/drawing/2014/main" id="{4A987A8B-8CB6-407D-81C7-805E094B5B20}"/>
                </a:ext>
              </a:extLst>
            </p:cNvPr>
            <p:cNvSpPr>
              <a:spLocks noChangeShapeType="1"/>
            </p:cNvSpPr>
            <p:nvPr/>
          </p:nvSpPr>
          <p:spPr bwMode="auto">
            <a:xfrm flipH="1">
              <a:off x="1250" y="1898"/>
              <a:ext cx="3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8" name="Line 18">
              <a:extLst>
                <a:ext uri="{FF2B5EF4-FFF2-40B4-BE49-F238E27FC236}">
                  <a16:creationId xmlns:a16="http://schemas.microsoft.com/office/drawing/2014/main" id="{E95DD079-8257-430F-8B55-7941E0092291}"/>
                </a:ext>
              </a:extLst>
            </p:cNvPr>
            <p:cNvSpPr>
              <a:spLocks noChangeShapeType="1"/>
            </p:cNvSpPr>
            <p:nvPr/>
          </p:nvSpPr>
          <p:spPr bwMode="auto">
            <a:xfrm flipH="1">
              <a:off x="735" y="2201"/>
              <a:ext cx="6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9" name="Line 19">
              <a:extLst>
                <a:ext uri="{FF2B5EF4-FFF2-40B4-BE49-F238E27FC236}">
                  <a16:creationId xmlns:a16="http://schemas.microsoft.com/office/drawing/2014/main" id="{27EBB629-754B-4274-A1F1-4F5873E5DF2A}"/>
                </a:ext>
              </a:extLst>
            </p:cNvPr>
            <p:cNvSpPr>
              <a:spLocks noChangeShapeType="1"/>
            </p:cNvSpPr>
            <p:nvPr/>
          </p:nvSpPr>
          <p:spPr bwMode="auto">
            <a:xfrm flipH="1">
              <a:off x="735" y="1977"/>
              <a:ext cx="51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0" name="Line 20">
              <a:extLst>
                <a:ext uri="{FF2B5EF4-FFF2-40B4-BE49-F238E27FC236}">
                  <a16:creationId xmlns:a16="http://schemas.microsoft.com/office/drawing/2014/main" id="{6998F787-15C1-4835-B7A0-1B43A625447F}"/>
                </a:ext>
              </a:extLst>
            </p:cNvPr>
            <p:cNvSpPr>
              <a:spLocks noChangeShapeType="1"/>
            </p:cNvSpPr>
            <p:nvPr/>
          </p:nvSpPr>
          <p:spPr bwMode="auto">
            <a:xfrm flipV="1">
              <a:off x="814" y="857"/>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1" name="Line 21">
              <a:extLst>
                <a:ext uri="{FF2B5EF4-FFF2-40B4-BE49-F238E27FC236}">
                  <a16:creationId xmlns:a16="http://schemas.microsoft.com/office/drawing/2014/main" id="{16527789-5337-4014-9897-1421D64626EB}"/>
                </a:ext>
              </a:extLst>
            </p:cNvPr>
            <p:cNvSpPr>
              <a:spLocks noChangeShapeType="1"/>
            </p:cNvSpPr>
            <p:nvPr/>
          </p:nvSpPr>
          <p:spPr bwMode="auto">
            <a:xfrm>
              <a:off x="814" y="857"/>
              <a:ext cx="7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2" name="Line 22">
              <a:extLst>
                <a:ext uri="{FF2B5EF4-FFF2-40B4-BE49-F238E27FC236}">
                  <a16:creationId xmlns:a16="http://schemas.microsoft.com/office/drawing/2014/main" id="{C73B57BD-ED5D-48A8-923C-3048294E526C}"/>
                </a:ext>
              </a:extLst>
            </p:cNvPr>
            <p:cNvSpPr>
              <a:spLocks noChangeShapeType="1"/>
            </p:cNvSpPr>
            <p:nvPr/>
          </p:nvSpPr>
          <p:spPr bwMode="auto">
            <a:xfrm flipV="1">
              <a:off x="894" y="936"/>
              <a:ext cx="0" cy="12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3" name="Line 23">
              <a:extLst>
                <a:ext uri="{FF2B5EF4-FFF2-40B4-BE49-F238E27FC236}">
                  <a16:creationId xmlns:a16="http://schemas.microsoft.com/office/drawing/2014/main" id="{F28773B2-6664-4A2F-AC07-90DF84B4F3BA}"/>
                </a:ext>
              </a:extLst>
            </p:cNvPr>
            <p:cNvSpPr>
              <a:spLocks noChangeShapeType="1"/>
            </p:cNvSpPr>
            <p:nvPr/>
          </p:nvSpPr>
          <p:spPr bwMode="auto">
            <a:xfrm>
              <a:off x="894" y="936"/>
              <a:ext cx="69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4" name="Line 24">
              <a:extLst>
                <a:ext uri="{FF2B5EF4-FFF2-40B4-BE49-F238E27FC236}">
                  <a16:creationId xmlns:a16="http://schemas.microsoft.com/office/drawing/2014/main" id="{3A9B6B9D-D6F7-4AE7-9D6E-4EE3096B33E9}"/>
                </a:ext>
              </a:extLst>
            </p:cNvPr>
            <p:cNvSpPr>
              <a:spLocks noChangeShapeType="1"/>
            </p:cNvSpPr>
            <p:nvPr/>
          </p:nvSpPr>
          <p:spPr bwMode="auto">
            <a:xfrm flipH="1">
              <a:off x="894" y="1212"/>
              <a:ext cx="69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5" name="Line 25">
              <a:extLst>
                <a:ext uri="{FF2B5EF4-FFF2-40B4-BE49-F238E27FC236}">
                  <a16:creationId xmlns:a16="http://schemas.microsoft.com/office/drawing/2014/main" id="{35F6DED6-3183-4DC5-B978-75AC28AB99E1}"/>
                </a:ext>
              </a:extLst>
            </p:cNvPr>
            <p:cNvSpPr>
              <a:spLocks noChangeShapeType="1"/>
            </p:cNvSpPr>
            <p:nvPr/>
          </p:nvSpPr>
          <p:spPr bwMode="auto">
            <a:xfrm flipH="1">
              <a:off x="814" y="1568"/>
              <a:ext cx="7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6" name="Line 26">
              <a:extLst>
                <a:ext uri="{FF2B5EF4-FFF2-40B4-BE49-F238E27FC236}">
                  <a16:creationId xmlns:a16="http://schemas.microsoft.com/office/drawing/2014/main" id="{2E88542B-C6A1-4533-BA9B-D5A2ED89A2B1}"/>
                </a:ext>
              </a:extLst>
            </p:cNvPr>
            <p:cNvSpPr>
              <a:spLocks noChangeShapeType="1"/>
            </p:cNvSpPr>
            <p:nvPr/>
          </p:nvSpPr>
          <p:spPr bwMode="auto">
            <a:xfrm>
              <a:off x="2463" y="1423"/>
              <a:ext cx="7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7" name="Line 27">
              <a:extLst>
                <a:ext uri="{FF2B5EF4-FFF2-40B4-BE49-F238E27FC236}">
                  <a16:creationId xmlns:a16="http://schemas.microsoft.com/office/drawing/2014/main" id="{4AC39638-1474-4FF8-8237-9865BD43ABA0}"/>
                </a:ext>
              </a:extLst>
            </p:cNvPr>
            <p:cNvSpPr>
              <a:spLocks noChangeShapeType="1"/>
            </p:cNvSpPr>
            <p:nvPr/>
          </p:nvSpPr>
          <p:spPr bwMode="auto">
            <a:xfrm>
              <a:off x="2700" y="1423"/>
              <a:ext cx="0" cy="3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8" name="Line 28">
              <a:extLst>
                <a:ext uri="{FF2B5EF4-FFF2-40B4-BE49-F238E27FC236}">
                  <a16:creationId xmlns:a16="http://schemas.microsoft.com/office/drawing/2014/main" id="{8EE76C51-B1BA-4461-9265-00991DAE95BC}"/>
                </a:ext>
              </a:extLst>
            </p:cNvPr>
            <p:cNvSpPr>
              <a:spLocks noChangeShapeType="1"/>
            </p:cNvSpPr>
            <p:nvPr/>
          </p:nvSpPr>
          <p:spPr bwMode="auto">
            <a:xfrm>
              <a:off x="2700" y="1740"/>
              <a:ext cx="4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nvGrpSpPr>
            <p:cNvPr id="29" name="Group 29">
              <a:extLst>
                <a:ext uri="{FF2B5EF4-FFF2-40B4-BE49-F238E27FC236}">
                  <a16:creationId xmlns:a16="http://schemas.microsoft.com/office/drawing/2014/main" id="{50D7A7F0-AEBD-4C9F-A5A8-054F8AEC6827}"/>
                </a:ext>
              </a:extLst>
            </p:cNvPr>
            <p:cNvGrpSpPr>
              <a:grpSpLocks/>
            </p:cNvGrpSpPr>
            <p:nvPr/>
          </p:nvGrpSpPr>
          <p:grpSpPr bwMode="auto">
            <a:xfrm>
              <a:off x="986" y="1885"/>
              <a:ext cx="158" cy="171"/>
              <a:chOff x="6488" y="4872"/>
              <a:chExt cx="240" cy="260"/>
            </a:xfrm>
          </p:grpSpPr>
          <p:sp>
            <p:nvSpPr>
              <p:cNvPr id="49" name="Rectangle 30">
                <a:extLst>
                  <a:ext uri="{FF2B5EF4-FFF2-40B4-BE49-F238E27FC236}">
                    <a16:creationId xmlns:a16="http://schemas.microsoft.com/office/drawing/2014/main" id="{A54313D2-ED1F-4AD2-9F4F-6C965D6CD3E2}"/>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50" name="Oval 31">
                <a:extLst>
                  <a:ext uri="{FF2B5EF4-FFF2-40B4-BE49-F238E27FC236}">
                    <a16:creationId xmlns:a16="http://schemas.microsoft.com/office/drawing/2014/main" id="{7427B4B1-50F0-4737-9FC3-19333D986C56}"/>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pSp>
          <p:nvGrpSpPr>
            <p:cNvPr id="30" name="Group 32">
              <a:extLst>
                <a:ext uri="{FF2B5EF4-FFF2-40B4-BE49-F238E27FC236}">
                  <a16:creationId xmlns:a16="http://schemas.microsoft.com/office/drawing/2014/main" id="{10BD8F63-8C02-4507-A111-7BD567A0C170}"/>
                </a:ext>
              </a:extLst>
            </p:cNvPr>
            <p:cNvGrpSpPr>
              <a:grpSpLocks/>
            </p:cNvGrpSpPr>
            <p:nvPr/>
          </p:nvGrpSpPr>
          <p:grpSpPr bwMode="auto">
            <a:xfrm>
              <a:off x="986" y="2109"/>
              <a:ext cx="158" cy="171"/>
              <a:chOff x="6488" y="4872"/>
              <a:chExt cx="240" cy="260"/>
            </a:xfrm>
          </p:grpSpPr>
          <p:sp>
            <p:nvSpPr>
              <p:cNvPr id="47" name="Rectangle 33">
                <a:extLst>
                  <a:ext uri="{FF2B5EF4-FFF2-40B4-BE49-F238E27FC236}">
                    <a16:creationId xmlns:a16="http://schemas.microsoft.com/office/drawing/2014/main" id="{984EC09B-3937-48A4-A038-4B0D4EF0E1D8}"/>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48" name="Oval 34">
                <a:extLst>
                  <a:ext uri="{FF2B5EF4-FFF2-40B4-BE49-F238E27FC236}">
                    <a16:creationId xmlns:a16="http://schemas.microsoft.com/office/drawing/2014/main" id="{0C880868-6A02-4EB6-8C72-EF6B11FFF4EA}"/>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pSp>
          <p:nvGrpSpPr>
            <p:cNvPr id="31" name="Group 35">
              <a:extLst>
                <a:ext uri="{FF2B5EF4-FFF2-40B4-BE49-F238E27FC236}">
                  <a16:creationId xmlns:a16="http://schemas.microsoft.com/office/drawing/2014/main" id="{582BE098-E1F0-43E5-A383-5C738A7C3E1C}"/>
                </a:ext>
              </a:extLst>
            </p:cNvPr>
            <p:cNvGrpSpPr>
              <a:grpSpLocks/>
            </p:cNvGrpSpPr>
            <p:nvPr/>
          </p:nvGrpSpPr>
          <p:grpSpPr bwMode="auto">
            <a:xfrm>
              <a:off x="2885" y="1344"/>
              <a:ext cx="158" cy="172"/>
              <a:chOff x="6488" y="4872"/>
              <a:chExt cx="240" cy="260"/>
            </a:xfrm>
          </p:grpSpPr>
          <p:sp>
            <p:nvSpPr>
              <p:cNvPr id="45" name="Rectangle 36">
                <a:extLst>
                  <a:ext uri="{FF2B5EF4-FFF2-40B4-BE49-F238E27FC236}">
                    <a16:creationId xmlns:a16="http://schemas.microsoft.com/office/drawing/2014/main" id="{EDAADCA5-15ED-4AD6-91AE-1F922BB14A02}"/>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46" name="Oval 37">
                <a:extLst>
                  <a:ext uri="{FF2B5EF4-FFF2-40B4-BE49-F238E27FC236}">
                    <a16:creationId xmlns:a16="http://schemas.microsoft.com/office/drawing/2014/main" id="{40ECF70C-311B-4384-8FD0-6AC5336324D1}"/>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sp>
          <p:nvSpPr>
            <p:cNvPr id="32" name="Oval 38">
              <a:extLst>
                <a:ext uri="{FF2B5EF4-FFF2-40B4-BE49-F238E27FC236}">
                  <a16:creationId xmlns:a16="http://schemas.microsoft.com/office/drawing/2014/main" id="{4F461392-A743-439C-A857-87EBD5191D37}"/>
                </a:ext>
              </a:extLst>
            </p:cNvPr>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3" name="Text Box 39">
              <a:extLst>
                <a:ext uri="{FF2B5EF4-FFF2-40B4-BE49-F238E27FC236}">
                  <a16:creationId xmlns:a16="http://schemas.microsoft.com/office/drawing/2014/main" id="{260512B7-AA63-444F-9D96-A0F7D4BD8656}"/>
                </a:ext>
              </a:extLst>
            </p:cNvPr>
            <p:cNvSpPr txBox="1">
              <a:spLocks noChangeArrowheads="1"/>
            </p:cNvSpPr>
            <p:nvPr/>
          </p:nvSpPr>
          <p:spPr bwMode="auto">
            <a:xfrm>
              <a:off x="2112" y="1357"/>
              <a:ext cx="245" cy="17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b="1">
                  <a:latin typeface="+mn-ea"/>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1</a:t>
              </a:r>
            </a:p>
          </p:txBody>
        </p:sp>
        <p:sp>
          <p:nvSpPr>
            <p:cNvPr id="34" name="Text Box 40">
              <a:extLst>
                <a:ext uri="{FF2B5EF4-FFF2-40B4-BE49-F238E27FC236}">
                  <a16:creationId xmlns:a16="http://schemas.microsoft.com/office/drawing/2014/main" id="{16ECC33F-9FC5-41B6-8639-821B2F3C6AD5}"/>
                </a:ext>
              </a:extLst>
            </p:cNvPr>
            <p:cNvSpPr txBox="1">
              <a:spLocks noChangeArrowheads="1"/>
            </p:cNvSpPr>
            <p:nvPr/>
          </p:nvSpPr>
          <p:spPr bwMode="auto">
            <a:xfrm>
              <a:off x="3202" y="1344"/>
              <a:ext cx="145" cy="18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p>
          </p:txBody>
        </p:sp>
        <p:sp>
          <p:nvSpPr>
            <p:cNvPr id="35" name="Text Box 41">
              <a:extLst>
                <a:ext uri="{FF2B5EF4-FFF2-40B4-BE49-F238E27FC236}">
                  <a16:creationId xmlns:a16="http://schemas.microsoft.com/office/drawing/2014/main" id="{5A02C234-D9EE-45F8-9E95-EC72C9ADA6C5}"/>
                </a:ext>
              </a:extLst>
            </p:cNvPr>
            <p:cNvSpPr txBox="1">
              <a:spLocks noChangeArrowheads="1"/>
            </p:cNvSpPr>
            <p:nvPr/>
          </p:nvSpPr>
          <p:spPr bwMode="auto">
            <a:xfrm>
              <a:off x="3202" y="1648"/>
              <a:ext cx="171" cy="19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1">
                <a:latin typeface="Times New Roman" panose="02020603050405020304" pitchFamily="18" charset="0"/>
                <a:cs typeface="Times New Roman" panose="02020603050405020304" pitchFamily="18" charset="0"/>
              </a:endParaRPr>
            </a:p>
          </p:txBody>
        </p:sp>
        <p:sp>
          <p:nvSpPr>
            <p:cNvPr id="36" name="Text Box 42">
              <a:extLst>
                <a:ext uri="{FF2B5EF4-FFF2-40B4-BE49-F238E27FC236}">
                  <a16:creationId xmlns:a16="http://schemas.microsoft.com/office/drawing/2014/main" id="{E718A202-D3E0-4FC2-B422-2EF65980F1CB}"/>
                </a:ext>
              </a:extLst>
            </p:cNvPr>
            <p:cNvSpPr txBox="1">
              <a:spLocks noChangeArrowheads="1"/>
            </p:cNvSpPr>
            <p:nvPr/>
          </p:nvSpPr>
          <p:spPr bwMode="auto">
            <a:xfrm>
              <a:off x="384" y="672"/>
              <a:ext cx="193" cy="19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3</a:t>
              </a:r>
            </a:p>
          </p:txBody>
        </p:sp>
        <p:sp>
          <p:nvSpPr>
            <p:cNvPr id="37" name="Text Box 43">
              <a:extLst>
                <a:ext uri="{FF2B5EF4-FFF2-40B4-BE49-F238E27FC236}">
                  <a16:creationId xmlns:a16="http://schemas.microsoft.com/office/drawing/2014/main" id="{5519F74B-2E47-4396-A0B5-1C5FFD7BC78C}"/>
                </a:ext>
              </a:extLst>
            </p:cNvPr>
            <p:cNvSpPr txBox="1">
              <a:spLocks noChangeArrowheads="1"/>
            </p:cNvSpPr>
            <p:nvPr/>
          </p:nvSpPr>
          <p:spPr bwMode="auto">
            <a:xfrm>
              <a:off x="384" y="1028"/>
              <a:ext cx="193" cy="1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2</a:t>
              </a:r>
              <a:endParaRPr lang="en-US" altLang="zh-CN" sz="2000" b="1">
                <a:latin typeface="Times New Roman" panose="02020603050405020304" pitchFamily="18" charset="0"/>
                <a:cs typeface="Times New Roman" panose="02020603050405020304" pitchFamily="18" charset="0"/>
              </a:endParaRPr>
            </a:p>
          </p:txBody>
        </p:sp>
        <p:sp>
          <p:nvSpPr>
            <p:cNvPr id="38" name="Text Box 44">
              <a:extLst>
                <a:ext uri="{FF2B5EF4-FFF2-40B4-BE49-F238E27FC236}">
                  <a16:creationId xmlns:a16="http://schemas.microsoft.com/office/drawing/2014/main" id="{33FC13BD-42AE-40D2-9E1B-4791F979331B}"/>
                </a:ext>
              </a:extLst>
            </p:cNvPr>
            <p:cNvSpPr txBox="1">
              <a:spLocks noChangeArrowheads="1"/>
            </p:cNvSpPr>
            <p:nvPr/>
          </p:nvSpPr>
          <p:spPr bwMode="auto">
            <a:xfrm>
              <a:off x="384" y="1384"/>
              <a:ext cx="193"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1</a:t>
              </a:r>
            </a:p>
          </p:txBody>
        </p:sp>
        <p:sp>
          <p:nvSpPr>
            <p:cNvPr id="39" name="Text Box 45">
              <a:extLst>
                <a:ext uri="{FF2B5EF4-FFF2-40B4-BE49-F238E27FC236}">
                  <a16:creationId xmlns:a16="http://schemas.microsoft.com/office/drawing/2014/main" id="{08683E40-0A60-4E3A-A411-485A0BEB8776}"/>
                </a:ext>
              </a:extLst>
            </p:cNvPr>
            <p:cNvSpPr txBox="1">
              <a:spLocks noChangeArrowheads="1"/>
            </p:cNvSpPr>
            <p:nvPr/>
          </p:nvSpPr>
          <p:spPr bwMode="auto">
            <a:xfrm>
              <a:off x="384" y="1713"/>
              <a:ext cx="193" cy="20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0</a:t>
              </a:r>
            </a:p>
          </p:txBody>
        </p:sp>
        <p:sp>
          <p:nvSpPr>
            <p:cNvPr id="40" name="Text Box 46">
              <a:extLst>
                <a:ext uri="{FF2B5EF4-FFF2-40B4-BE49-F238E27FC236}">
                  <a16:creationId xmlns:a16="http://schemas.microsoft.com/office/drawing/2014/main" id="{D801F0C7-AA0B-45B4-B6C5-DBA294173667}"/>
                </a:ext>
              </a:extLst>
            </p:cNvPr>
            <p:cNvSpPr txBox="1">
              <a:spLocks noChangeArrowheads="1"/>
            </p:cNvSpPr>
            <p:nvPr/>
          </p:nvSpPr>
          <p:spPr bwMode="auto">
            <a:xfrm>
              <a:off x="603" y="1885"/>
              <a:ext cx="146"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S</a:t>
              </a:r>
              <a:r>
                <a:rPr lang="en-US" altLang="zh-CN" sz="2000" b="1" baseline="-25000">
                  <a:latin typeface="Times New Roman" panose="02020603050405020304" pitchFamily="18" charset="0"/>
                  <a:cs typeface="Times New Roman" panose="02020603050405020304" pitchFamily="18" charset="0"/>
                </a:rPr>
                <a:t>0</a:t>
              </a:r>
              <a:endParaRPr lang="en-US" altLang="zh-CN" sz="2000" b="1">
                <a:latin typeface="Times New Roman" panose="02020603050405020304" pitchFamily="18" charset="0"/>
                <a:cs typeface="Times New Roman" panose="02020603050405020304" pitchFamily="18" charset="0"/>
              </a:endParaRPr>
            </a:p>
          </p:txBody>
        </p:sp>
        <p:sp>
          <p:nvSpPr>
            <p:cNvPr id="41" name="Text Box 47">
              <a:extLst>
                <a:ext uri="{FF2B5EF4-FFF2-40B4-BE49-F238E27FC236}">
                  <a16:creationId xmlns:a16="http://schemas.microsoft.com/office/drawing/2014/main" id="{2B37BBE3-F200-4B7B-8BDD-EC879A8F0686}"/>
                </a:ext>
              </a:extLst>
            </p:cNvPr>
            <p:cNvSpPr txBox="1">
              <a:spLocks noChangeArrowheads="1"/>
            </p:cNvSpPr>
            <p:nvPr/>
          </p:nvSpPr>
          <p:spPr bwMode="auto">
            <a:xfrm>
              <a:off x="590" y="2096"/>
              <a:ext cx="145"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S</a:t>
              </a:r>
              <a:r>
                <a:rPr lang="en-US" altLang="zh-CN" sz="2000" b="1" baseline="-25000">
                  <a:latin typeface="Times New Roman" panose="02020603050405020304" pitchFamily="18" charset="0"/>
                  <a:cs typeface="Times New Roman" panose="02020603050405020304" pitchFamily="18" charset="0"/>
                </a:rPr>
                <a:t>1</a:t>
              </a:r>
              <a:endParaRPr lang="en-US" altLang="zh-CN" sz="2000" b="1">
                <a:latin typeface="Times New Roman" panose="02020603050405020304" pitchFamily="18" charset="0"/>
                <a:cs typeface="Times New Roman" panose="02020603050405020304" pitchFamily="18" charset="0"/>
              </a:endParaRPr>
            </a:p>
          </p:txBody>
        </p:sp>
        <p:sp>
          <p:nvSpPr>
            <p:cNvPr id="42" name="Text Box 48">
              <a:extLst>
                <a:ext uri="{FF2B5EF4-FFF2-40B4-BE49-F238E27FC236}">
                  <a16:creationId xmlns:a16="http://schemas.microsoft.com/office/drawing/2014/main" id="{9A054467-8764-4F43-834C-39135BE10859}"/>
                </a:ext>
              </a:extLst>
            </p:cNvPr>
            <p:cNvSpPr txBox="1">
              <a:spLocks noChangeArrowheads="1"/>
            </p:cNvSpPr>
            <p:nvPr/>
          </p:nvSpPr>
          <p:spPr bwMode="auto">
            <a:xfrm>
              <a:off x="3120" y="1632"/>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Y</a:t>
              </a:r>
            </a:p>
          </p:txBody>
        </p:sp>
        <p:sp>
          <p:nvSpPr>
            <p:cNvPr id="43" name="Text Box 49">
              <a:extLst>
                <a:ext uri="{FF2B5EF4-FFF2-40B4-BE49-F238E27FC236}">
                  <a16:creationId xmlns:a16="http://schemas.microsoft.com/office/drawing/2014/main" id="{595402E8-AA17-4019-B652-FE6E7E5ABC23}"/>
                </a:ext>
              </a:extLst>
            </p:cNvPr>
            <p:cNvSpPr txBox="1">
              <a:spLocks noChangeArrowheads="1"/>
            </p:cNvSpPr>
            <p:nvPr/>
          </p:nvSpPr>
          <p:spPr bwMode="auto">
            <a:xfrm>
              <a:off x="1680" y="76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&amp;</a:t>
              </a:r>
            </a:p>
          </p:txBody>
        </p:sp>
        <p:sp>
          <p:nvSpPr>
            <p:cNvPr id="44" name="Line 50">
              <a:extLst>
                <a:ext uri="{FF2B5EF4-FFF2-40B4-BE49-F238E27FC236}">
                  <a16:creationId xmlns:a16="http://schemas.microsoft.com/office/drawing/2014/main" id="{3FEDC18D-5EFC-43D5-9B1E-D86ED43EC418}"/>
                </a:ext>
              </a:extLst>
            </p:cNvPr>
            <p:cNvSpPr>
              <a:spLocks noChangeShapeType="1"/>
            </p:cNvSpPr>
            <p:nvPr/>
          </p:nvSpPr>
          <p:spPr bwMode="auto">
            <a:xfrm>
              <a:off x="3161" y="1660"/>
              <a:ext cx="1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aphicFrame>
        <p:nvGraphicFramePr>
          <p:cNvPr id="51" name="Object 51">
            <a:extLst>
              <a:ext uri="{FF2B5EF4-FFF2-40B4-BE49-F238E27FC236}">
                <a16:creationId xmlns:a16="http://schemas.microsoft.com/office/drawing/2014/main" id="{D5A38894-C4D1-4367-B11E-57C44ABE33C8}"/>
              </a:ext>
            </a:extLst>
          </p:cNvPr>
          <p:cNvGraphicFramePr>
            <a:graphicFrameLocks noChangeAspect="1"/>
          </p:cNvGraphicFramePr>
          <p:nvPr>
            <p:extLst>
              <p:ext uri="{D42A27DB-BD31-4B8C-83A1-F6EECF244321}">
                <p14:modId xmlns:p14="http://schemas.microsoft.com/office/powerpoint/2010/main" val="3022199880"/>
              </p:ext>
            </p:extLst>
          </p:nvPr>
        </p:nvGraphicFramePr>
        <p:xfrm>
          <a:off x="3030885" y="2956744"/>
          <a:ext cx="5924550" cy="766763"/>
        </p:xfrm>
        <a:graphic>
          <a:graphicData uri="http://schemas.openxmlformats.org/presentationml/2006/ole">
            <mc:AlternateContent xmlns:mc="http://schemas.openxmlformats.org/markup-compatibility/2006">
              <mc:Choice xmlns:v="urn:schemas-microsoft-com:vml" Requires="v">
                <p:oleObj spid="_x0000_s14425" r:id="rId3" imgW="3314700" imgH="431800" progId="Equation.3">
                  <p:embed/>
                </p:oleObj>
              </mc:Choice>
              <mc:Fallback>
                <p:oleObj r:id="rId3" imgW="3314700" imgH="431800" progId="Equation.3">
                  <p:embed/>
                  <p:pic>
                    <p:nvPicPr>
                      <p:cNvPr id="53299" name="Object 51">
                        <a:extLst>
                          <a:ext uri="{FF2B5EF4-FFF2-40B4-BE49-F238E27FC236}">
                            <a16:creationId xmlns:a16="http://schemas.microsoft.com/office/drawing/2014/main" id="{8F1D6A56-751E-4C84-97B0-97F1C5364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885" y="2956744"/>
                        <a:ext cx="592455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Group 54">
            <a:extLst>
              <a:ext uri="{FF2B5EF4-FFF2-40B4-BE49-F238E27FC236}">
                <a16:creationId xmlns:a16="http://schemas.microsoft.com/office/drawing/2014/main" id="{2A992130-8564-4F28-B565-2D25D8096DDA}"/>
              </a:ext>
            </a:extLst>
          </p:cNvPr>
          <p:cNvGraphicFramePr>
            <a:graphicFrameLocks noGrp="1"/>
          </p:cNvGraphicFramePr>
          <p:nvPr>
            <p:extLst>
              <p:ext uri="{D42A27DB-BD31-4B8C-83A1-F6EECF244321}">
                <p14:modId xmlns:p14="http://schemas.microsoft.com/office/powerpoint/2010/main" val="2125842187"/>
              </p:ext>
            </p:extLst>
          </p:nvPr>
        </p:nvGraphicFramePr>
        <p:xfrm>
          <a:off x="6193012" y="260248"/>
          <a:ext cx="3429000" cy="2535936"/>
        </p:xfrm>
        <a:graphic>
          <a:graphicData uri="http://schemas.openxmlformats.org/drawingml/2006/table">
            <a:tbl>
              <a:tblPr/>
              <a:tblGrid>
                <a:gridCol w="1219200">
                  <a:extLst>
                    <a:ext uri="{9D8B030D-6E8A-4147-A177-3AD203B41FA5}">
                      <a16:colId xmlns:a16="http://schemas.microsoft.com/office/drawing/2014/main" val="2753847528"/>
                    </a:ext>
                  </a:extLst>
                </a:gridCol>
                <a:gridCol w="1219200">
                  <a:extLst>
                    <a:ext uri="{9D8B030D-6E8A-4147-A177-3AD203B41FA5}">
                      <a16:colId xmlns:a16="http://schemas.microsoft.com/office/drawing/2014/main" val="3767740600"/>
                    </a:ext>
                  </a:extLst>
                </a:gridCol>
                <a:gridCol w="990600">
                  <a:extLst>
                    <a:ext uri="{9D8B030D-6E8A-4147-A177-3AD203B41FA5}">
                      <a16:colId xmlns:a16="http://schemas.microsoft.com/office/drawing/2014/main" val="284367051"/>
                    </a:ext>
                  </a:extLst>
                </a:gridCol>
              </a:tblGrid>
              <a:tr h="4572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选择变量</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数据输入</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输出</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31143233"/>
                  </a:ext>
                </a:extLst>
              </a:tr>
              <a:tr h="16779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00093179"/>
                  </a:ext>
                </a:extLst>
              </a:tr>
            </a:tbl>
          </a:graphicData>
        </a:graphic>
      </p:graphicFrame>
      <p:sp>
        <p:nvSpPr>
          <p:cNvPr id="53" name="Text Box 68">
            <a:extLst>
              <a:ext uri="{FF2B5EF4-FFF2-40B4-BE49-F238E27FC236}">
                <a16:creationId xmlns:a16="http://schemas.microsoft.com/office/drawing/2014/main" id="{B74CA5AA-4044-498F-999C-6767F6EFBDBF}"/>
              </a:ext>
            </a:extLst>
          </p:cNvPr>
          <p:cNvSpPr txBox="1">
            <a:spLocks noChangeArrowheads="1"/>
          </p:cNvSpPr>
          <p:nvPr/>
        </p:nvSpPr>
        <p:spPr bwMode="auto">
          <a:xfrm>
            <a:off x="2736122" y="1056262"/>
            <a:ext cx="283130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选</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数据选择器</a:t>
            </a:r>
          </a:p>
        </p:txBody>
      </p:sp>
      <p:sp>
        <p:nvSpPr>
          <p:cNvPr id="54" name="椭圆 53">
            <a:extLst>
              <a:ext uri="{FF2B5EF4-FFF2-40B4-BE49-F238E27FC236}">
                <a16:creationId xmlns:a16="http://schemas.microsoft.com/office/drawing/2014/main" id="{36BD549A-ECD1-4F06-A82D-1A2440019BD2}"/>
              </a:ext>
            </a:extLst>
          </p:cNvPr>
          <p:cNvSpPr/>
          <p:nvPr/>
        </p:nvSpPr>
        <p:spPr>
          <a:xfrm>
            <a:off x="2194360" y="1071318"/>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82252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6C7819AB-6E20-46EE-9FAD-CF581B46FF82}"/>
              </a:ext>
            </a:extLst>
          </p:cNvPr>
          <p:cNvGrpSpPr/>
          <p:nvPr/>
        </p:nvGrpSpPr>
        <p:grpSpPr>
          <a:xfrm>
            <a:off x="6019924" y="846818"/>
            <a:ext cx="1643856" cy="2322513"/>
            <a:chOff x="4495924" y="846817"/>
            <a:chExt cx="1643856" cy="2322513"/>
          </a:xfrm>
        </p:grpSpPr>
        <p:grpSp>
          <p:nvGrpSpPr>
            <p:cNvPr id="2" name="Group 2">
              <a:extLst>
                <a:ext uri="{FF2B5EF4-FFF2-40B4-BE49-F238E27FC236}">
                  <a16:creationId xmlns:a16="http://schemas.microsoft.com/office/drawing/2014/main" id="{9D4FED87-461A-42D4-8775-74EBAC590B91}"/>
                </a:ext>
              </a:extLst>
            </p:cNvPr>
            <p:cNvGrpSpPr>
              <a:grpSpLocks/>
            </p:cNvGrpSpPr>
            <p:nvPr/>
          </p:nvGrpSpPr>
          <p:grpSpPr bwMode="auto">
            <a:xfrm>
              <a:off x="4777705" y="846817"/>
              <a:ext cx="1362075" cy="2322513"/>
              <a:chOff x="735" y="1015"/>
              <a:chExt cx="858" cy="1463"/>
            </a:xfrm>
          </p:grpSpPr>
          <p:sp>
            <p:nvSpPr>
              <p:cNvPr id="3" name="Line 3">
                <a:extLst>
                  <a:ext uri="{FF2B5EF4-FFF2-40B4-BE49-F238E27FC236}">
                    <a16:creationId xmlns:a16="http://schemas.microsoft.com/office/drawing/2014/main" id="{0CA0038D-B6D1-47E2-8BC5-AF8B54D09078}"/>
                  </a:ext>
                </a:extLst>
              </p:cNvPr>
              <p:cNvSpPr>
                <a:spLocks noChangeShapeType="1"/>
              </p:cNvSpPr>
              <p:nvPr/>
            </p:nvSpPr>
            <p:spPr bwMode="auto">
              <a:xfrm flipH="1">
                <a:off x="1474" y="1015"/>
                <a:ext cx="11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4" name="Line 4">
                <a:extLst>
                  <a:ext uri="{FF2B5EF4-FFF2-40B4-BE49-F238E27FC236}">
                    <a16:creationId xmlns:a16="http://schemas.microsoft.com/office/drawing/2014/main" id="{5F2A9A98-A8C5-412E-9ECB-6EBEB1EEC0DA}"/>
                  </a:ext>
                </a:extLst>
              </p:cNvPr>
              <p:cNvSpPr>
                <a:spLocks noChangeShapeType="1"/>
              </p:cNvSpPr>
              <p:nvPr/>
            </p:nvSpPr>
            <p:spPr bwMode="auto">
              <a:xfrm>
                <a:off x="1474" y="1015"/>
                <a:ext cx="0" cy="137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5" name="Line 5">
                <a:extLst>
                  <a:ext uri="{FF2B5EF4-FFF2-40B4-BE49-F238E27FC236}">
                    <a16:creationId xmlns:a16="http://schemas.microsoft.com/office/drawing/2014/main" id="{1B66A14C-0948-41A0-80C5-E01FDD26E49B}"/>
                  </a:ext>
                </a:extLst>
              </p:cNvPr>
              <p:cNvSpPr>
                <a:spLocks noChangeShapeType="1"/>
              </p:cNvSpPr>
              <p:nvPr/>
            </p:nvSpPr>
            <p:spPr bwMode="auto">
              <a:xfrm flipH="1">
                <a:off x="1461" y="2043"/>
                <a:ext cx="13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6" name="Line 6">
                <a:extLst>
                  <a:ext uri="{FF2B5EF4-FFF2-40B4-BE49-F238E27FC236}">
                    <a16:creationId xmlns:a16="http://schemas.microsoft.com/office/drawing/2014/main" id="{2D1BC0AF-4A36-4A36-AFC3-7D0828AC470A}"/>
                  </a:ext>
                </a:extLst>
              </p:cNvPr>
              <p:cNvSpPr>
                <a:spLocks noChangeShapeType="1"/>
              </p:cNvSpPr>
              <p:nvPr/>
            </p:nvSpPr>
            <p:spPr bwMode="auto">
              <a:xfrm flipH="1">
                <a:off x="1474" y="1740"/>
                <a:ext cx="11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9DE0E967-B331-4CA2-868B-81994209B22D}"/>
                  </a:ext>
                </a:extLst>
              </p:cNvPr>
              <p:cNvSpPr>
                <a:spLocks noChangeShapeType="1"/>
              </p:cNvSpPr>
              <p:nvPr/>
            </p:nvSpPr>
            <p:spPr bwMode="auto">
              <a:xfrm flipH="1">
                <a:off x="1474" y="1371"/>
                <a:ext cx="11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8" name="Line 8">
                <a:extLst>
                  <a:ext uri="{FF2B5EF4-FFF2-40B4-BE49-F238E27FC236}">
                    <a16:creationId xmlns:a16="http://schemas.microsoft.com/office/drawing/2014/main" id="{5D0E1744-F06E-4C45-831E-1B61E7EB1286}"/>
                  </a:ext>
                </a:extLst>
              </p:cNvPr>
              <p:cNvSpPr>
                <a:spLocks noChangeShapeType="1"/>
              </p:cNvSpPr>
              <p:nvPr/>
            </p:nvSpPr>
            <p:spPr bwMode="auto">
              <a:xfrm flipH="1">
                <a:off x="735" y="2386"/>
                <a:ext cx="73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nvGrpSpPr>
              <p:cNvPr id="9" name="Group 9">
                <a:extLst>
                  <a:ext uri="{FF2B5EF4-FFF2-40B4-BE49-F238E27FC236}">
                    <a16:creationId xmlns:a16="http://schemas.microsoft.com/office/drawing/2014/main" id="{C4C9196E-4EFF-41A2-AA61-7881E6931862}"/>
                  </a:ext>
                </a:extLst>
              </p:cNvPr>
              <p:cNvGrpSpPr>
                <a:grpSpLocks/>
              </p:cNvGrpSpPr>
              <p:nvPr/>
            </p:nvGrpSpPr>
            <p:grpSpPr bwMode="auto">
              <a:xfrm>
                <a:off x="986" y="2307"/>
                <a:ext cx="158" cy="171"/>
                <a:chOff x="6488" y="4872"/>
                <a:chExt cx="240" cy="260"/>
              </a:xfrm>
            </p:grpSpPr>
            <p:sp>
              <p:nvSpPr>
                <p:cNvPr id="10" name="Rectangle 10">
                  <a:extLst>
                    <a:ext uri="{FF2B5EF4-FFF2-40B4-BE49-F238E27FC236}">
                      <a16:creationId xmlns:a16="http://schemas.microsoft.com/office/drawing/2014/main" id="{5994090C-26FC-4976-B9CC-4F31BD3213BC}"/>
                    </a:ext>
                  </a:extLst>
                </p:cNvPr>
                <p:cNvSpPr>
                  <a:spLocks noChangeArrowheads="1"/>
                </p:cNvSpPr>
                <p:nvPr/>
              </p:nvSpPr>
              <p:spPr bwMode="auto">
                <a:xfrm>
                  <a:off x="6488" y="4872"/>
                  <a:ext cx="180" cy="260"/>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1" name="Oval 11">
                  <a:extLst>
                    <a:ext uri="{FF2B5EF4-FFF2-40B4-BE49-F238E27FC236}">
                      <a16:creationId xmlns:a16="http://schemas.microsoft.com/office/drawing/2014/main" id="{3B503964-EDB1-4F6D-99D2-F16A4BE7CC58}"/>
                    </a:ext>
                  </a:extLst>
                </p:cNvPr>
                <p:cNvSpPr>
                  <a:spLocks noChangeArrowheads="1"/>
                </p:cNvSpPr>
                <p:nvPr/>
              </p:nvSpPr>
              <p:spPr bwMode="auto">
                <a:xfrm>
                  <a:off x="6668" y="4972"/>
                  <a:ext cx="60" cy="60"/>
                </a:xfrm>
                <a:prstGeom prst="ellipse">
                  <a:avLst/>
                </a:prstGeom>
                <a:solidFill>
                  <a:srgbClr val="FF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pSp>
        <p:sp>
          <p:nvSpPr>
            <p:cNvPr id="12" name="Text Box 12">
              <a:extLst>
                <a:ext uri="{FF2B5EF4-FFF2-40B4-BE49-F238E27FC236}">
                  <a16:creationId xmlns:a16="http://schemas.microsoft.com/office/drawing/2014/main" id="{0EF4C468-08CC-48AD-A89C-B558FA8D3701}"/>
                </a:ext>
              </a:extLst>
            </p:cNvPr>
            <p:cNvSpPr txBox="1">
              <a:spLocks noChangeArrowheads="1"/>
            </p:cNvSpPr>
            <p:nvPr/>
          </p:nvSpPr>
          <p:spPr bwMode="auto">
            <a:xfrm>
              <a:off x="4495924" y="2865537"/>
              <a:ext cx="355600" cy="2730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solidFill>
                    <a:srgbClr val="FF0000"/>
                  </a:solidFill>
                  <a:latin typeface="Times New Roman" panose="02020603050405020304" pitchFamily="18" charset="0"/>
                  <a:cs typeface="Times New Roman" panose="02020603050405020304" pitchFamily="18" charset="0"/>
                </a:rPr>
                <a:t>EN</a:t>
              </a:r>
            </a:p>
          </p:txBody>
        </p:sp>
      </p:grpSp>
      <p:grpSp>
        <p:nvGrpSpPr>
          <p:cNvPr id="13" name="Group 13">
            <a:extLst>
              <a:ext uri="{FF2B5EF4-FFF2-40B4-BE49-F238E27FC236}">
                <a16:creationId xmlns:a16="http://schemas.microsoft.com/office/drawing/2014/main" id="{29AC9B2E-8F9C-4942-98B2-5670EAF2AB58}"/>
              </a:ext>
            </a:extLst>
          </p:cNvPr>
          <p:cNvGrpSpPr>
            <a:grpSpLocks/>
          </p:cNvGrpSpPr>
          <p:nvPr/>
        </p:nvGrpSpPr>
        <p:grpSpPr bwMode="auto">
          <a:xfrm>
            <a:off x="5754811" y="292200"/>
            <a:ext cx="4800600" cy="2552700"/>
            <a:chOff x="384" y="672"/>
            <a:chExt cx="3024" cy="1608"/>
          </a:xfrm>
        </p:grpSpPr>
        <p:sp>
          <p:nvSpPr>
            <p:cNvPr id="14" name="Rectangle 14">
              <a:extLst>
                <a:ext uri="{FF2B5EF4-FFF2-40B4-BE49-F238E27FC236}">
                  <a16:creationId xmlns:a16="http://schemas.microsoft.com/office/drawing/2014/main" id="{59ECFDB3-4104-4EB3-80C4-B206AB5B9874}"/>
                </a:ext>
              </a:extLst>
            </p:cNvPr>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5" name="Line 15">
              <a:extLst>
                <a:ext uri="{FF2B5EF4-FFF2-40B4-BE49-F238E27FC236}">
                  <a16:creationId xmlns:a16="http://schemas.microsoft.com/office/drawing/2014/main" id="{1221E087-1094-4277-B8A1-ECDD61DDD3FD}"/>
                </a:ext>
              </a:extLst>
            </p:cNvPr>
            <p:cNvSpPr>
              <a:spLocks noChangeShapeType="1"/>
            </p:cNvSpPr>
            <p:nvPr/>
          </p:nvSpPr>
          <p:spPr bwMode="auto">
            <a:xfrm>
              <a:off x="2028" y="738"/>
              <a:ext cx="0" cy="137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6" name="Line 16">
              <a:extLst>
                <a:ext uri="{FF2B5EF4-FFF2-40B4-BE49-F238E27FC236}">
                  <a16:creationId xmlns:a16="http://schemas.microsoft.com/office/drawing/2014/main" id="{5065156A-4526-472A-B9A3-811B2002F056}"/>
                </a:ext>
              </a:extLst>
            </p:cNvPr>
            <p:cNvSpPr>
              <a:spLocks noChangeShapeType="1"/>
            </p:cNvSpPr>
            <p:nvPr/>
          </p:nvSpPr>
          <p:spPr bwMode="auto">
            <a:xfrm>
              <a:off x="1593" y="1423"/>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7" name="Line 17">
              <a:extLst>
                <a:ext uri="{FF2B5EF4-FFF2-40B4-BE49-F238E27FC236}">
                  <a16:creationId xmlns:a16="http://schemas.microsoft.com/office/drawing/2014/main" id="{57B956A7-091D-47E9-96EB-68FAFBE4C36F}"/>
                </a:ext>
              </a:extLst>
            </p:cNvPr>
            <p:cNvSpPr>
              <a:spLocks noChangeShapeType="1"/>
            </p:cNvSpPr>
            <p:nvPr/>
          </p:nvSpPr>
          <p:spPr bwMode="auto">
            <a:xfrm>
              <a:off x="1593" y="1067"/>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8" name="Line 18">
              <a:extLst>
                <a:ext uri="{FF2B5EF4-FFF2-40B4-BE49-F238E27FC236}">
                  <a16:creationId xmlns:a16="http://schemas.microsoft.com/office/drawing/2014/main" id="{D1920CF1-C25F-4090-AEC8-C9D8CB03B410}"/>
                </a:ext>
              </a:extLst>
            </p:cNvPr>
            <p:cNvSpPr>
              <a:spLocks noChangeShapeType="1"/>
            </p:cNvSpPr>
            <p:nvPr/>
          </p:nvSpPr>
          <p:spPr bwMode="auto">
            <a:xfrm>
              <a:off x="1593" y="1779"/>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19" name="Line 19">
              <a:extLst>
                <a:ext uri="{FF2B5EF4-FFF2-40B4-BE49-F238E27FC236}">
                  <a16:creationId xmlns:a16="http://schemas.microsoft.com/office/drawing/2014/main" id="{E80C9704-B751-4B20-BEF2-7E0FEBFC7312}"/>
                </a:ext>
              </a:extLst>
            </p:cNvPr>
            <p:cNvSpPr>
              <a:spLocks noChangeShapeType="1"/>
            </p:cNvSpPr>
            <p:nvPr/>
          </p:nvSpPr>
          <p:spPr bwMode="auto">
            <a:xfrm flipH="1">
              <a:off x="590" y="777"/>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0" name="Line 20">
              <a:extLst>
                <a:ext uri="{FF2B5EF4-FFF2-40B4-BE49-F238E27FC236}">
                  <a16:creationId xmlns:a16="http://schemas.microsoft.com/office/drawing/2014/main" id="{B080C248-89D4-40A9-A427-AFCE12DB820F}"/>
                </a:ext>
              </a:extLst>
            </p:cNvPr>
            <p:cNvSpPr>
              <a:spLocks noChangeShapeType="1"/>
            </p:cNvSpPr>
            <p:nvPr/>
          </p:nvSpPr>
          <p:spPr bwMode="auto">
            <a:xfrm flipH="1">
              <a:off x="590" y="1133"/>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1" name="Line 21">
              <a:extLst>
                <a:ext uri="{FF2B5EF4-FFF2-40B4-BE49-F238E27FC236}">
                  <a16:creationId xmlns:a16="http://schemas.microsoft.com/office/drawing/2014/main" id="{BA6A3D7A-6891-4A42-9DB0-7BDAEBC704A2}"/>
                </a:ext>
              </a:extLst>
            </p:cNvPr>
            <p:cNvSpPr>
              <a:spLocks noChangeShapeType="1"/>
            </p:cNvSpPr>
            <p:nvPr/>
          </p:nvSpPr>
          <p:spPr bwMode="auto">
            <a:xfrm flipH="1">
              <a:off x="590" y="1489"/>
              <a:ext cx="100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2" name="Line 22">
              <a:extLst>
                <a:ext uri="{FF2B5EF4-FFF2-40B4-BE49-F238E27FC236}">
                  <a16:creationId xmlns:a16="http://schemas.microsoft.com/office/drawing/2014/main" id="{5E68104F-5F0F-49F1-AB66-57ACCEC26E6D}"/>
                </a:ext>
              </a:extLst>
            </p:cNvPr>
            <p:cNvSpPr>
              <a:spLocks noChangeShapeType="1"/>
            </p:cNvSpPr>
            <p:nvPr/>
          </p:nvSpPr>
          <p:spPr bwMode="auto">
            <a:xfrm flipH="1">
              <a:off x="577" y="1819"/>
              <a:ext cx="10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3" name="Line 23">
              <a:extLst>
                <a:ext uri="{FF2B5EF4-FFF2-40B4-BE49-F238E27FC236}">
                  <a16:creationId xmlns:a16="http://schemas.microsoft.com/office/drawing/2014/main" id="{FB8B00E7-5217-4A70-A7FB-CD45075BC68F}"/>
                </a:ext>
              </a:extLst>
            </p:cNvPr>
            <p:cNvSpPr>
              <a:spLocks noChangeShapeType="1"/>
            </p:cNvSpPr>
            <p:nvPr/>
          </p:nvSpPr>
          <p:spPr bwMode="auto">
            <a:xfrm flipH="1">
              <a:off x="1342" y="1674"/>
              <a:ext cx="2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4" name="Line 24">
              <a:extLst>
                <a:ext uri="{FF2B5EF4-FFF2-40B4-BE49-F238E27FC236}">
                  <a16:creationId xmlns:a16="http://schemas.microsoft.com/office/drawing/2014/main" id="{B4982D5F-3BCA-423E-9518-8400EED25EFC}"/>
                </a:ext>
              </a:extLst>
            </p:cNvPr>
            <p:cNvSpPr>
              <a:spLocks noChangeShapeType="1"/>
            </p:cNvSpPr>
            <p:nvPr/>
          </p:nvSpPr>
          <p:spPr bwMode="auto">
            <a:xfrm>
              <a:off x="1342" y="1674"/>
              <a:ext cx="0" cy="5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5" name="Line 25">
              <a:extLst>
                <a:ext uri="{FF2B5EF4-FFF2-40B4-BE49-F238E27FC236}">
                  <a16:creationId xmlns:a16="http://schemas.microsoft.com/office/drawing/2014/main" id="{608FDB52-EF48-4C16-9B34-A43DE03A0DB7}"/>
                </a:ext>
              </a:extLst>
            </p:cNvPr>
            <p:cNvSpPr>
              <a:spLocks noChangeShapeType="1"/>
            </p:cNvSpPr>
            <p:nvPr/>
          </p:nvSpPr>
          <p:spPr bwMode="auto">
            <a:xfrm flipH="1">
              <a:off x="1342" y="1977"/>
              <a:ext cx="2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6" name="Line 26">
              <a:extLst>
                <a:ext uri="{FF2B5EF4-FFF2-40B4-BE49-F238E27FC236}">
                  <a16:creationId xmlns:a16="http://schemas.microsoft.com/office/drawing/2014/main" id="{E84DA03F-19EC-440D-9E6B-648F2DC0215C}"/>
                </a:ext>
              </a:extLst>
            </p:cNvPr>
            <p:cNvSpPr>
              <a:spLocks noChangeShapeType="1"/>
            </p:cNvSpPr>
            <p:nvPr/>
          </p:nvSpPr>
          <p:spPr bwMode="auto">
            <a:xfrm flipH="1">
              <a:off x="1250" y="1292"/>
              <a:ext cx="32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7" name="Line 27">
              <a:extLst>
                <a:ext uri="{FF2B5EF4-FFF2-40B4-BE49-F238E27FC236}">
                  <a16:creationId xmlns:a16="http://schemas.microsoft.com/office/drawing/2014/main" id="{2D98CCBD-E047-4C39-84F0-D334BCFA5305}"/>
                </a:ext>
              </a:extLst>
            </p:cNvPr>
            <p:cNvSpPr>
              <a:spLocks noChangeShapeType="1"/>
            </p:cNvSpPr>
            <p:nvPr/>
          </p:nvSpPr>
          <p:spPr bwMode="auto">
            <a:xfrm>
              <a:off x="1250" y="1292"/>
              <a:ext cx="0" cy="71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8" name="Line 28">
              <a:extLst>
                <a:ext uri="{FF2B5EF4-FFF2-40B4-BE49-F238E27FC236}">
                  <a16:creationId xmlns:a16="http://schemas.microsoft.com/office/drawing/2014/main" id="{E9D4C540-B22D-4CC2-8683-C2E523F3ECD4}"/>
                </a:ext>
              </a:extLst>
            </p:cNvPr>
            <p:cNvSpPr>
              <a:spLocks noChangeShapeType="1"/>
            </p:cNvSpPr>
            <p:nvPr/>
          </p:nvSpPr>
          <p:spPr bwMode="auto">
            <a:xfrm flipH="1">
              <a:off x="1250" y="1898"/>
              <a:ext cx="34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29" name="Line 29">
              <a:extLst>
                <a:ext uri="{FF2B5EF4-FFF2-40B4-BE49-F238E27FC236}">
                  <a16:creationId xmlns:a16="http://schemas.microsoft.com/office/drawing/2014/main" id="{18C2489E-568B-48E8-BF5D-A38C61AFCBD8}"/>
                </a:ext>
              </a:extLst>
            </p:cNvPr>
            <p:cNvSpPr>
              <a:spLocks noChangeShapeType="1"/>
            </p:cNvSpPr>
            <p:nvPr/>
          </p:nvSpPr>
          <p:spPr bwMode="auto">
            <a:xfrm flipH="1">
              <a:off x="735" y="2201"/>
              <a:ext cx="6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0" name="Line 30">
              <a:extLst>
                <a:ext uri="{FF2B5EF4-FFF2-40B4-BE49-F238E27FC236}">
                  <a16:creationId xmlns:a16="http://schemas.microsoft.com/office/drawing/2014/main" id="{09AB5873-CCBE-4653-A7BD-1D2C124975A6}"/>
                </a:ext>
              </a:extLst>
            </p:cNvPr>
            <p:cNvSpPr>
              <a:spLocks noChangeShapeType="1"/>
            </p:cNvSpPr>
            <p:nvPr/>
          </p:nvSpPr>
          <p:spPr bwMode="auto">
            <a:xfrm flipH="1">
              <a:off x="735" y="1977"/>
              <a:ext cx="51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1" name="Line 31">
              <a:extLst>
                <a:ext uri="{FF2B5EF4-FFF2-40B4-BE49-F238E27FC236}">
                  <a16:creationId xmlns:a16="http://schemas.microsoft.com/office/drawing/2014/main" id="{AA4CF52C-E09B-4A76-9437-05DEE84003AD}"/>
                </a:ext>
              </a:extLst>
            </p:cNvPr>
            <p:cNvSpPr>
              <a:spLocks noChangeShapeType="1"/>
            </p:cNvSpPr>
            <p:nvPr/>
          </p:nvSpPr>
          <p:spPr bwMode="auto">
            <a:xfrm flipV="1">
              <a:off x="814" y="857"/>
              <a:ext cx="0" cy="112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2" name="Line 32">
              <a:extLst>
                <a:ext uri="{FF2B5EF4-FFF2-40B4-BE49-F238E27FC236}">
                  <a16:creationId xmlns:a16="http://schemas.microsoft.com/office/drawing/2014/main" id="{537D43FA-F23A-4515-A2AC-C652BC01A54E}"/>
                </a:ext>
              </a:extLst>
            </p:cNvPr>
            <p:cNvSpPr>
              <a:spLocks noChangeShapeType="1"/>
            </p:cNvSpPr>
            <p:nvPr/>
          </p:nvSpPr>
          <p:spPr bwMode="auto">
            <a:xfrm>
              <a:off x="814" y="857"/>
              <a:ext cx="7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3" name="Line 33">
              <a:extLst>
                <a:ext uri="{FF2B5EF4-FFF2-40B4-BE49-F238E27FC236}">
                  <a16:creationId xmlns:a16="http://schemas.microsoft.com/office/drawing/2014/main" id="{2195D924-4CA8-4903-8548-FA6009012AF5}"/>
                </a:ext>
              </a:extLst>
            </p:cNvPr>
            <p:cNvSpPr>
              <a:spLocks noChangeShapeType="1"/>
            </p:cNvSpPr>
            <p:nvPr/>
          </p:nvSpPr>
          <p:spPr bwMode="auto">
            <a:xfrm flipV="1">
              <a:off x="894" y="936"/>
              <a:ext cx="0" cy="126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4" name="Line 34">
              <a:extLst>
                <a:ext uri="{FF2B5EF4-FFF2-40B4-BE49-F238E27FC236}">
                  <a16:creationId xmlns:a16="http://schemas.microsoft.com/office/drawing/2014/main" id="{1984F753-5E4B-41FB-B758-F109ED1022F9}"/>
                </a:ext>
              </a:extLst>
            </p:cNvPr>
            <p:cNvSpPr>
              <a:spLocks noChangeShapeType="1"/>
            </p:cNvSpPr>
            <p:nvPr/>
          </p:nvSpPr>
          <p:spPr bwMode="auto">
            <a:xfrm>
              <a:off x="894" y="936"/>
              <a:ext cx="69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5" name="Line 35">
              <a:extLst>
                <a:ext uri="{FF2B5EF4-FFF2-40B4-BE49-F238E27FC236}">
                  <a16:creationId xmlns:a16="http://schemas.microsoft.com/office/drawing/2014/main" id="{CDC12033-9FC6-4B7D-AD9E-F7C88911C92D}"/>
                </a:ext>
              </a:extLst>
            </p:cNvPr>
            <p:cNvSpPr>
              <a:spLocks noChangeShapeType="1"/>
            </p:cNvSpPr>
            <p:nvPr/>
          </p:nvSpPr>
          <p:spPr bwMode="auto">
            <a:xfrm flipH="1">
              <a:off x="894" y="1212"/>
              <a:ext cx="69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6" name="Line 36">
              <a:extLst>
                <a:ext uri="{FF2B5EF4-FFF2-40B4-BE49-F238E27FC236}">
                  <a16:creationId xmlns:a16="http://schemas.microsoft.com/office/drawing/2014/main" id="{BF5C5440-84F2-45ED-9C99-EBBE98520927}"/>
                </a:ext>
              </a:extLst>
            </p:cNvPr>
            <p:cNvSpPr>
              <a:spLocks noChangeShapeType="1"/>
            </p:cNvSpPr>
            <p:nvPr/>
          </p:nvSpPr>
          <p:spPr bwMode="auto">
            <a:xfrm flipH="1">
              <a:off x="814" y="1568"/>
              <a:ext cx="77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7" name="Line 37">
              <a:extLst>
                <a:ext uri="{FF2B5EF4-FFF2-40B4-BE49-F238E27FC236}">
                  <a16:creationId xmlns:a16="http://schemas.microsoft.com/office/drawing/2014/main" id="{B121A005-F6ED-4ADE-BB92-65C110B51272}"/>
                </a:ext>
              </a:extLst>
            </p:cNvPr>
            <p:cNvSpPr>
              <a:spLocks noChangeShapeType="1"/>
            </p:cNvSpPr>
            <p:nvPr/>
          </p:nvSpPr>
          <p:spPr bwMode="auto">
            <a:xfrm>
              <a:off x="2463" y="1423"/>
              <a:ext cx="7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8" name="Line 38">
              <a:extLst>
                <a:ext uri="{FF2B5EF4-FFF2-40B4-BE49-F238E27FC236}">
                  <a16:creationId xmlns:a16="http://schemas.microsoft.com/office/drawing/2014/main" id="{DE5DF5C2-A6F5-4DCB-81F4-12A59A75FF36}"/>
                </a:ext>
              </a:extLst>
            </p:cNvPr>
            <p:cNvSpPr>
              <a:spLocks noChangeShapeType="1"/>
            </p:cNvSpPr>
            <p:nvPr/>
          </p:nvSpPr>
          <p:spPr bwMode="auto">
            <a:xfrm>
              <a:off x="2700" y="1423"/>
              <a:ext cx="0" cy="3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39" name="Line 39">
              <a:extLst>
                <a:ext uri="{FF2B5EF4-FFF2-40B4-BE49-F238E27FC236}">
                  <a16:creationId xmlns:a16="http://schemas.microsoft.com/office/drawing/2014/main" id="{C6DCA38F-E326-4F7A-B3AC-5C51ED8E1121}"/>
                </a:ext>
              </a:extLst>
            </p:cNvPr>
            <p:cNvSpPr>
              <a:spLocks noChangeShapeType="1"/>
            </p:cNvSpPr>
            <p:nvPr/>
          </p:nvSpPr>
          <p:spPr bwMode="auto">
            <a:xfrm>
              <a:off x="2700" y="1740"/>
              <a:ext cx="4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nvGrpSpPr>
            <p:cNvPr id="40" name="Group 40">
              <a:extLst>
                <a:ext uri="{FF2B5EF4-FFF2-40B4-BE49-F238E27FC236}">
                  <a16:creationId xmlns:a16="http://schemas.microsoft.com/office/drawing/2014/main" id="{8C8A18A7-5597-440C-8989-0A9ED88363EC}"/>
                </a:ext>
              </a:extLst>
            </p:cNvPr>
            <p:cNvGrpSpPr>
              <a:grpSpLocks/>
            </p:cNvGrpSpPr>
            <p:nvPr/>
          </p:nvGrpSpPr>
          <p:grpSpPr bwMode="auto">
            <a:xfrm>
              <a:off x="986" y="1885"/>
              <a:ext cx="158" cy="171"/>
              <a:chOff x="6488" y="4872"/>
              <a:chExt cx="240" cy="260"/>
            </a:xfrm>
          </p:grpSpPr>
          <p:sp>
            <p:nvSpPr>
              <p:cNvPr id="60" name="Rectangle 41">
                <a:extLst>
                  <a:ext uri="{FF2B5EF4-FFF2-40B4-BE49-F238E27FC236}">
                    <a16:creationId xmlns:a16="http://schemas.microsoft.com/office/drawing/2014/main" id="{D251B77E-DB01-47D1-9B75-7FDE18AD02A4}"/>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61" name="Oval 42">
                <a:extLst>
                  <a:ext uri="{FF2B5EF4-FFF2-40B4-BE49-F238E27FC236}">
                    <a16:creationId xmlns:a16="http://schemas.microsoft.com/office/drawing/2014/main" id="{1895E778-BF48-4D34-84C8-95CC84623FAE}"/>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pSp>
          <p:nvGrpSpPr>
            <p:cNvPr id="41" name="Group 43">
              <a:extLst>
                <a:ext uri="{FF2B5EF4-FFF2-40B4-BE49-F238E27FC236}">
                  <a16:creationId xmlns:a16="http://schemas.microsoft.com/office/drawing/2014/main" id="{99453E64-B141-499F-9EBF-C4557E70F1D8}"/>
                </a:ext>
              </a:extLst>
            </p:cNvPr>
            <p:cNvGrpSpPr>
              <a:grpSpLocks/>
            </p:cNvGrpSpPr>
            <p:nvPr/>
          </p:nvGrpSpPr>
          <p:grpSpPr bwMode="auto">
            <a:xfrm>
              <a:off x="986" y="2109"/>
              <a:ext cx="158" cy="171"/>
              <a:chOff x="6488" y="4872"/>
              <a:chExt cx="240" cy="260"/>
            </a:xfrm>
          </p:grpSpPr>
          <p:sp>
            <p:nvSpPr>
              <p:cNvPr id="58" name="Rectangle 44">
                <a:extLst>
                  <a:ext uri="{FF2B5EF4-FFF2-40B4-BE49-F238E27FC236}">
                    <a16:creationId xmlns:a16="http://schemas.microsoft.com/office/drawing/2014/main" id="{245FAAC0-63BE-4437-A9F7-17EF5E37C887}"/>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59" name="Oval 45">
                <a:extLst>
                  <a:ext uri="{FF2B5EF4-FFF2-40B4-BE49-F238E27FC236}">
                    <a16:creationId xmlns:a16="http://schemas.microsoft.com/office/drawing/2014/main" id="{78C0027D-DD08-4BF6-9FA1-2C95E2E30237}"/>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grpSp>
          <p:nvGrpSpPr>
            <p:cNvPr id="42" name="Group 46">
              <a:extLst>
                <a:ext uri="{FF2B5EF4-FFF2-40B4-BE49-F238E27FC236}">
                  <a16:creationId xmlns:a16="http://schemas.microsoft.com/office/drawing/2014/main" id="{851C1FDD-9867-45D8-B638-67DCA0B38134}"/>
                </a:ext>
              </a:extLst>
            </p:cNvPr>
            <p:cNvGrpSpPr>
              <a:grpSpLocks/>
            </p:cNvGrpSpPr>
            <p:nvPr/>
          </p:nvGrpSpPr>
          <p:grpSpPr bwMode="auto">
            <a:xfrm>
              <a:off x="2885" y="1344"/>
              <a:ext cx="158" cy="172"/>
              <a:chOff x="6488" y="4872"/>
              <a:chExt cx="240" cy="260"/>
            </a:xfrm>
          </p:grpSpPr>
          <p:sp>
            <p:nvSpPr>
              <p:cNvPr id="56" name="Rectangle 47">
                <a:extLst>
                  <a:ext uri="{FF2B5EF4-FFF2-40B4-BE49-F238E27FC236}">
                    <a16:creationId xmlns:a16="http://schemas.microsoft.com/office/drawing/2014/main" id="{FFC476C4-D97F-4E34-A746-219153ADA20B}"/>
                  </a:ext>
                </a:extLst>
              </p:cNvPr>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57" name="Oval 48">
                <a:extLst>
                  <a:ext uri="{FF2B5EF4-FFF2-40B4-BE49-F238E27FC236}">
                    <a16:creationId xmlns:a16="http://schemas.microsoft.com/office/drawing/2014/main" id="{2D1A0D26-8AC0-49AE-A46B-4A594D4ED3AD}"/>
                  </a:ext>
                </a:extLst>
              </p:cNvPr>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sp>
          <p:nvSpPr>
            <p:cNvPr id="43" name="Oval 49">
              <a:extLst>
                <a:ext uri="{FF2B5EF4-FFF2-40B4-BE49-F238E27FC236}">
                  <a16:creationId xmlns:a16="http://schemas.microsoft.com/office/drawing/2014/main" id="{D6C7B444-5BF2-4743-9E2A-A0548C04D82A}"/>
                </a:ext>
              </a:extLst>
            </p:cNvPr>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sp>
          <p:nvSpPr>
            <p:cNvPr id="44" name="Text Box 50">
              <a:extLst>
                <a:ext uri="{FF2B5EF4-FFF2-40B4-BE49-F238E27FC236}">
                  <a16:creationId xmlns:a16="http://schemas.microsoft.com/office/drawing/2014/main" id="{DDB95CC0-17A6-4843-ACD6-75EE3508FA66}"/>
                </a:ext>
              </a:extLst>
            </p:cNvPr>
            <p:cNvSpPr txBox="1">
              <a:spLocks noChangeArrowheads="1"/>
            </p:cNvSpPr>
            <p:nvPr/>
          </p:nvSpPr>
          <p:spPr bwMode="auto">
            <a:xfrm>
              <a:off x="2112" y="1357"/>
              <a:ext cx="245" cy="17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b="1">
                  <a:latin typeface="+mn-ea"/>
                  <a:cs typeface="Times New Roman" panose="02020603050405020304" pitchFamily="18" charset="0"/>
                </a:rPr>
                <a:t>≥</a:t>
              </a:r>
              <a:r>
                <a:rPr lang="en-US" altLang="zh-CN" sz="2000" b="1">
                  <a:latin typeface="Times New Roman" panose="02020603050405020304" pitchFamily="18" charset="0"/>
                  <a:cs typeface="Times New Roman" panose="02020603050405020304" pitchFamily="18" charset="0"/>
                </a:rPr>
                <a:t>1</a:t>
              </a:r>
            </a:p>
          </p:txBody>
        </p:sp>
        <p:sp>
          <p:nvSpPr>
            <p:cNvPr id="45" name="Text Box 51">
              <a:extLst>
                <a:ext uri="{FF2B5EF4-FFF2-40B4-BE49-F238E27FC236}">
                  <a16:creationId xmlns:a16="http://schemas.microsoft.com/office/drawing/2014/main" id="{52086CA2-B3C9-4EBE-B895-43DDA4059E2A}"/>
                </a:ext>
              </a:extLst>
            </p:cNvPr>
            <p:cNvSpPr txBox="1">
              <a:spLocks noChangeArrowheads="1"/>
            </p:cNvSpPr>
            <p:nvPr/>
          </p:nvSpPr>
          <p:spPr bwMode="auto">
            <a:xfrm>
              <a:off x="3202" y="1344"/>
              <a:ext cx="145" cy="18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Y</a:t>
              </a:r>
            </a:p>
          </p:txBody>
        </p:sp>
        <p:sp>
          <p:nvSpPr>
            <p:cNvPr id="46" name="Text Box 52">
              <a:extLst>
                <a:ext uri="{FF2B5EF4-FFF2-40B4-BE49-F238E27FC236}">
                  <a16:creationId xmlns:a16="http://schemas.microsoft.com/office/drawing/2014/main" id="{B4CBC894-09CF-40C4-96BB-73FC46638FC8}"/>
                </a:ext>
              </a:extLst>
            </p:cNvPr>
            <p:cNvSpPr txBox="1">
              <a:spLocks noChangeArrowheads="1"/>
            </p:cNvSpPr>
            <p:nvPr/>
          </p:nvSpPr>
          <p:spPr bwMode="auto">
            <a:xfrm>
              <a:off x="3202" y="1648"/>
              <a:ext cx="171" cy="19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2000" b="1">
                <a:latin typeface="Times New Roman" panose="02020603050405020304" pitchFamily="18" charset="0"/>
                <a:cs typeface="Times New Roman" panose="02020603050405020304" pitchFamily="18" charset="0"/>
              </a:endParaRPr>
            </a:p>
          </p:txBody>
        </p:sp>
        <p:sp>
          <p:nvSpPr>
            <p:cNvPr id="47" name="Text Box 53">
              <a:extLst>
                <a:ext uri="{FF2B5EF4-FFF2-40B4-BE49-F238E27FC236}">
                  <a16:creationId xmlns:a16="http://schemas.microsoft.com/office/drawing/2014/main" id="{7408506A-BC30-4A4D-B8E1-A3C2AAD77057}"/>
                </a:ext>
              </a:extLst>
            </p:cNvPr>
            <p:cNvSpPr txBox="1">
              <a:spLocks noChangeArrowheads="1"/>
            </p:cNvSpPr>
            <p:nvPr/>
          </p:nvSpPr>
          <p:spPr bwMode="auto">
            <a:xfrm>
              <a:off x="384" y="672"/>
              <a:ext cx="193" cy="19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3</a:t>
              </a:r>
            </a:p>
          </p:txBody>
        </p:sp>
        <p:sp>
          <p:nvSpPr>
            <p:cNvPr id="48" name="Text Box 54">
              <a:extLst>
                <a:ext uri="{FF2B5EF4-FFF2-40B4-BE49-F238E27FC236}">
                  <a16:creationId xmlns:a16="http://schemas.microsoft.com/office/drawing/2014/main" id="{7388B507-1677-4EC0-B2F9-2EDF00FAE51E}"/>
                </a:ext>
              </a:extLst>
            </p:cNvPr>
            <p:cNvSpPr txBox="1">
              <a:spLocks noChangeArrowheads="1"/>
            </p:cNvSpPr>
            <p:nvPr/>
          </p:nvSpPr>
          <p:spPr bwMode="auto">
            <a:xfrm>
              <a:off x="384" y="1028"/>
              <a:ext cx="193" cy="1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2</a:t>
              </a:r>
              <a:endParaRPr lang="en-US" altLang="zh-CN" sz="2000" b="1">
                <a:latin typeface="Times New Roman" panose="02020603050405020304" pitchFamily="18" charset="0"/>
                <a:cs typeface="Times New Roman" panose="02020603050405020304" pitchFamily="18" charset="0"/>
              </a:endParaRPr>
            </a:p>
          </p:txBody>
        </p:sp>
        <p:sp>
          <p:nvSpPr>
            <p:cNvPr id="49" name="Text Box 55">
              <a:extLst>
                <a:ext uri="{FF2B5EF4-FFF2-40B4-BE49-F238E27FC236}">
                  <a16:creationId xmlns:a16="http://schemas.microsoft.com/office/drawing/2014/main" id="{3CBDB3E6-EF5D-4B11-9668-622B21129C44}"/>
                </a:ext>
              </a:extLst>
            </p:cNvPr>
            <p:cNvSpPr txBox="1">
              <a:spLocks noChangeArrowheads="1"/>
            </p:cNvSpPr>
            <p:nvPr/>
          </p:nvSpPr>
          <p:spPr bwMode="auto">
            <a:xfrm>
              <a:off x="384" y="1384"/>
              <a:ext cx="193"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1</a:t>
              </a:r>
            </a:p>
          </p:txBody>
        </p:sp>
        <p:sp>
          <p:nvSpPr>
            <p:cNvPr id="50" name="Text Box 56">
              <a:extLst>
                <a:ext uri="{FF2B5EF4-FFF2-40B4-BE49-F238E27FC236}">
                  <a16:creationId xmlns:a16="http://schemas.microsoft.com/office/drawing/2014/main" id="{CA2225EA-0953-4112-B0FC-FDF78DD2AFE7}"/>
                </a:ext>
              </a:extLst>
            </p:cNvPr>
            <p:cNvSpPr txBox="1">
              <a:spLocks noChangeArrowheads="1"/>
            </p:cNvSpPr>
            <p:nvPr/>
          </p:nvSpPr>
          <p:spPr bwMode="auto">
            <a:xfrm>
              <a:off x="384" y="1713"/>
              <a:ext cx="193" cy="20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D</a:t>
              </a:r>
              <a:r>
                <a:rPr lang="en-US" altLang="zh-CN" sz="2000" b="1" baseline="-25000">
                  <a:latin typeface="Times New Roman" panose="02020603050405020304" pitchFamily="18" charset="0"/>
                  <a:cs typeface="Times New Roman" panose="02020603050405020304" pitchFamily="18" charset="0"/>
                </a:rPr>
                <a:t>0</a:t>
              </a:r>
            </a:p>
          </p:txBody>
        </p:sp>
        <p:sp>
          <p:nvSpPr>
            <p:cNvPr id="51" name="Text Box 57">
              <a:extLst>
                <a:ext uri="{FF2B5EF4-FFF2-40B4-BE49-F238E27FC236}">
                  <a16:creationId xmlns:a16="http://schemas.microsoft.com/office/drawing/2014/main" id="{A27ECD90-AE0D-4D09-9A01-A9D7A086F509}"/>
                </a:ext>
              </a:extLst>
            </p:cNvPr>
            <p:cNvSpPr txBox="1">
              <a:spLocks noChangeArrowheads="1"/>
            </p:cNvSpPr>
            <p:nvPr/>
          </p:nvSpPr>
          <p:spPr bwMode="auto">
            <a:xfrm>
              <a:off x="589" y="1885"/>
              <a:ext cx="146"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S</a:t>
              </a:r>
              <a:r>
                <a:rPr lang="en-US" altLang="zh-CN" sz="2000" b="1" baseline="-25000">
                  <a:latin typeface="Times New Roman" panose="02020603050405020304" pitchFamily="18" charset="0"/>
                  <a:cs typeface="Times New Roman" panose="02020603050405020304" pitchFamily="18" charset="0"/>
                </a:rPr>
                <a:t>0</a:t>
              </a:r>
              <a:endParaRPr lang="en-US" altLang="zh-CN" sz="2000" b="1">
                <a:latin typeface="Times New Roman" panose="02020603050405020304" pitchFamily="18" charset="0"/>
                <a:cs typeface="Times New Roman" panose="02020603050405020304" pitchFamily="18" charset="0"/>
              </a:endParaRPr>
            </a:p>
          </p:txBody>
        </p:sp>
        <p:sp>
          <p:nvSpPr>
            <p:cNvPr id="52" name="Text Box 58">
              <a:extLst>
                <a:ext uri="{FF2B5EF4-FFF2-40B4-BE49-F238E27FC236}">
                  <a16:creationId xmlns:a16="http://schemas.microsoft.com/office/drawing/2014/main" id="{6DEAA3EC-7371-400A-863A-A4002F6B3A38}"/>
                </a:ext>
              </a:extLst>
            </p:cNvPr>
            <p:cNvSpPr txBox="1">
              <a:spLocks noChangeArrowheads="1"/>
            </p:cNvSpPr>
            <p:nvPr/>
          </p:nvSpPr>
          <p:spPr bwMode="auto">
            <a:xfrm>
              <a:off x="590" y="2096"/>
              <a:ext cx="145"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2000" b="1">
                  <a:latin typeface="Times New Roman" panose="02020603050405020304" pitchFamily="18" charset="0"/>
                  <a:cs typeface="Times New Roman" panose="02020603050405020304" pitchFamily="18" charset="0"/>
                </a:rPr>
                <a:t>S</a:t>
              </a:r>
              <a:r>
                <a:rPr lang="en-US" altLang="zh-CN" sz="2000" b="1" baseline="-25000">
                  <a:latin typeface="Times New Roman" panose="02020603050405020304" pitchFamily="18" charset="0"/>
                  <a:cs typeface="Times New Roman" panose="02020603050405020304" pitchFamily="18" charset="0"/>
                </a:rPr>
                <a:t>1</a:t>
              </a:r>
              <a:endParaRPr lang="en-US" altLang="zh-CN" sz="2000" b="1">
                <a:latin typeface="Times New Roman" panose="02020603050405020304" pitchFamily="18" charset="0"/>
                <a:cs typeface="Times New Roman" panose="02020603050405020304" pitchFamily="18" charset="0"/>
              </a:endParaRPr>
            </a:p>
          </p:txBody>
        </p:sp>
        <p:sp>
          <p:nvSpPr>
            <p:cNvPr id="53" name="Text Box 59">
              <a:extLst>
                <a:ext uri="{FF2B5EF4-FFF2-40B4-BE49-F238E27FC236}">
                  <a16:creationId xmlns:a16="http://schemas.microsoft.com/office/drawing/2014/main" id="{ABB0D5A1-3F17-47F2-A15E-94E369F355F3}"/>
                </a:ext>
              </a:extLst>
            </p:cNvPr>
            <p:cNvSpPr txBox="1">
              <a:spLocks noChangeArrowheads="1"/>
            </p:cNvSpPr>
            <p:nvPr/>
          </p:nvSpPr>
          <p:spPr bwMode="auto">
            <a:xfrm>
              <a:off x="3120" y="1632"/>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Y</a:t>
              </a:r>
            </a:p>
          </p:txBody>
        </p:sp>
        <p:sp>
          <p:nvSpPr>
            <p:cNvPr id="54" name="Text Box 60">
              <a:extLst>
                <a:ext uri="{FF2B5EF4-FFF2-40B4-BE49-F238E27FC236}">
                  <a16:creationId xmlns:a16="http://schemas.microsoft.com/office/drawing/2014/main" id="{C31A3174-374B-4488-A4FD-8DDA6772B1AB}"/>
                </a:ext>
              </a:extLst>
            </p:cNvPr>
            <p:cNvSpPr txBox="1">
              <a:spLocks noChangeArrowheads="1"/>
            </p:cNvSpPr>
            <p:nvPr/>
          </p:nvSpPr>
          <p:spPr bwMode="auto">
            <a:xfrm>
              <a:off x="1680" y="76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&amp;</a:t>
              </a:r>
            </a:p>
          </p:txBody>
        </p:sp>
        <p:sp>
          <p:nvSpPr>
            <p:cNvPr id="55" name="Line 61">
              <a:extLst>
                <a:ext uri="{FF2B5EF4-FFF2-40B4-BE49-F238E27FC236}">
                  <a16:creationId xmlns:a16="http://schemas.microsoft.com/office/drawing/2014/main" id="{EDF9567C-41D8-436C-8475-913D2269C9FC}"/>
                </a:ext>
              </a:extLst>
            </p:cNvPr>
            <p:cNvSpPr>
              <a:spLocks noChangeShapeType="1"/>
            </p:cNvSpPr>
            <p:nvPr/>
          </p:nvSpPr>
          <p:spPr bwMode="auto">
            <a:xfrm>
              <a:off x="3168" y="16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Times New Roman" panose="02020603050405020304" pitchFamily="18" charset="0"/>
                <a:cs typeface="Times New Roman" panose="02020603050405020304" pitchFamily="18" charset="0"/>
              </a:endParaRPr>
            </a:p>
          </p:txBody>
        </p:sp>
      </p:grpSp>
      <p:sp>
        <p:nvSpPr>
          <p:cNvPr id="62" name="Text Box 62">
            <a:extLst>
              <a:ext uri="{FF2B5EF4-FFF2-40B4-BE49-F238E27FC236}">
                <a16:creationId xmlns:a16="http://schemas.microsoft.com/office/drawing/2014/main" id="{402F68C0-DA08-4C05-AA39-73CD1858AF40}"/>
              </a:ext>
            </a:extLst>
          </p:cNvPr>
          <p:cNvSpPr txBox="1">
            <a:spLocks noChangeArrowheads="1"/>
          </p:cNvSpPr>
          <p:nvPr/>
        </p:nvSpPr>
        <p:spPr bwMode="auto">
          <a:xfrm>
            <a:off x="2343786" y="3356103"/>
            <a:ext cx="5308089"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lang="en-US" altLang="zh-CN" sz="2400" b="1">
                <a:latin typeface="Times New Roman" panose="02020603050405020304" pitchFamily="18" charset="0"/>
                <a:cs typeface="Times New Roman" panose="02020603050405020304" pitchFamily="18" charset="0"/>
              </a:rPr>
              <a:t>D</a:t>
            </a:r>
            <a:r>
              <a:rPr lang="en-US" altLang="zh-CN" sz="2400" b="1" baseline="-30000">
                <a:latin typeface="Times New Roman" panose="02020603050405020304" pitchFamily="18" charset="0"/>
                <a:cs typeface="Times New Roman" panose="02020603050405020304" pitchFamily="18" charset="0"/>
              </a:rPr>
              <a:t>0</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D</a:t>
            </a:r>
            <a:r>
              <a:rPr lang="en-US" altLang="zh-CN" sz="2400" b="1" baseline="-30000">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D</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D</a:t>
            </a:r>
            <a:r>
              <a:rPr lang="en-US" altLang="zh-CN" sz="2400" b="1" baseline="-30000">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数据输入端</a:t>
            </a:r>
          </a:p>
          <a:p>
            <a:pPr algn="just">
              <a:lnSpc>
                <a:spcPct val="150000"/>
              </a:lnSpc>
            </a:pPr>
            <a:r>
              <a:rPr lang="en-US" altLang="zh-CN" sz="2400" b="1">
                <a:latin typeface="Times New Roman" panose="02020603050405020304" pitchFamily="18" charset="0"/>
                <a:cs typeface="Times New Roman" panose="02020603050405020304" pitchFamily="18" charset="0"/>
              </a:rPr>
              <a:t>S</a:t>
            </a:r>
            <a:r>
              <a:rPr lang="en-US" altLang="zh-CN" sz="2400" b="1" baseline="-30000">
                <a:latin typeface="Times New Roman" panose="02020603050405020304" pitchFamily="18" charset="0"/>
                <a:cs typeface="Times New Roman" panose="02020603050405020304" pitchFamily="18" charset="0"/>
              </a:rPr>
              <a:t>0</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S</a:t>
            </a:r>
            <a:r>
              <a:rPr lang="en-US" altLang="zh-CN" sz="2400" b="1" baseline="-30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选择控制端</a:t>
            </a:r>
          </a:p>
        </p:txBody>
      </p:sp>
      <p:sp>
        <p:nvSpPr>
          <p:cNvPr id="63" name="Text Box 63">
            <a:extLst>
              <a:ext uri="{FF2B5EF4-FFF2-40B4-BE49-F238E27FC236}">
                <a16:creationId xmlns:a16="http://schemas.microsoft.com/office/drawing/2014/main" id="{7847BF48-5026-43D9-A00B-6BDBEFDD960B}"/>
              </a:ext>
            </a:extLst>
          </p:cNvPr>
          <p:cNvSpPr txBox="1">
            <a:spLocks noChangeArrowheads="1"/>
          </p:cNvSpPr>
          <p:nvPr/>
        </p:nvSpPr>
        <p:spPr bwMode="auto">
          <a:xfrm>
            <a:off x="2441639" y="1103851"/>
            <a:ext cx="3065155"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a:latin typeface="+mn-ea"/>
              </a:rPr>
              <a:t>4</a:t>
            </a:r>
            <a:r>
              <a:rPr lang="zh-CN" altLang="en-US" sz="2800" b="1">
                <a:latin typeface="+mn-ea"/>
              </a:rPr>
              <a:t>选</a:t>
            </a:r>
            <a:r>
              <a:rPr lang="en-US" altLang="zh-CN" sz="2800" b="1">
                <a:latin typeface="+mn-ea"/>
              </a:rPr>
              <a:t>1</a:t>
            </a:r>
            <a:r>
              <a:rPr lang="zh-CN" altLang="en-US" sz="2800" b="1">
                <a:latin typeface="+mn-ea"/>
              </a:rPr>
              <a:t>数据选择器</a:t>
            </a:r>
            <a:endParaRPr lang="en-US" altLang="zh-CN" sz="2800" b="1">
              <a:latin typeface="+mn-ea"/>
            </a:endParaRPr>
          </a:p>
          <a:p>
            <a:pPr>
              <a:spcBef>
                <a:spcPct val="50000"/>
              </a:spcBef>
            </a:pPr>
            <a:r>
              <a:rPr lang="en-US" altLang="zh-CN" sz="2800" b="1">
                <a:latin typeface="+mn-ea"/>
              </a:rPr>
              <a:t>  (74LS153)</a:t>
            </a:r>
          </a:p>
        </p:txBody>
      </p:sp>
      <p:sp>
        <p:nvSpPr>
          <p:cNvPr id="64" name="Text Box 64">
            <a:extLst>
              <a:ext uri="{FF2B5EF4-FFF2-40B4-BE49-F238E27FC236}">
                <a16:creationId xmlns:a16="http://schemas.microsoft.com/office/drawing/2014/main" id="{81E1AF7F-288B-48C0-9DF1-AF79A60B2144}"/>
              </a:ext>
            </a:extLst>
          </p:cNvPr>
          <p:cNvSpPr txBox="1">
            <a:spLocks noChangeArrowheads="1"/>
          </p:cNvSpPr>
          <p:nvPr/>
        </p:nvSpPr>
        <p:spPr bwMode="auto">
          <a:xfrm>
            <a:off x="2399712" y="4542806"/>
            <a:ext cx="6440611"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b="1">
                <a:latin typeface="Times New Roman" panose="02020603050405020304" pitchFamily="18" charset="0"/>
                <a:cs typeface="Times New Roman" panose="02020603050405020304" pitchFamily="18" charset="0"/>
              </a:rPr>
              <a:t>EN——</a:t>
            </a:r>
            <a:r>
              <a:rPr lang="zh-CN" altLang="en-US" sz="2400" b="1">
                <a:latin typeface="Times New Roman" panose="02020603050405020304" pitchFamily="18" charset="0"/>
                <a:cs typeface="Times New Roman" panose="02020603050405020304" pitchFamily="18" charset="0"/>
              </a:rPr>
              <a:t>使能端（控制端，允许端）；</a:t>
            </a:r>
          </a:p>
          <a:p>
            <a:pPr>
              <a:lnSpc>
                <a:spcPct val="150000"/>
              </a:lnSpc>
            </a:pP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EN=1</a:t>
            </a:r>
            <a:r>
              <a:rPr lang="zh-CN" altLang="en-US" sz="2400" b="1">
                <a:latin typeface="Times New Roman" panose="02020603050405020304" pitchFamily="18" charset="0"/>
                <a:cs typeface="Times New Roman" panose="02020603050405020304" pitchFamily="18" charset="0"/>
              </a:rPr>
              <a:t>时，禁止数据选通（不工作），</a:t>
            </a:r>
          </a:p>
          <a:p>
            <a:pPr>
              <a:lnSpc>
                <a:spcPct val="150000"/>
              </a:lnSpc>
            </a:pP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EN=0</a:t>
            </a:r>
            <a:r>
              <a:rPr lang="zh-CN" altLang="en-US" sz="2400" b="1">
                <a:latin typeface="Times New Roman" panose="02020603050405020304" pitchFamily="18" charset="0"/>
                <a:cs typeface="Times New Roman" panose="02020603050405020304" pitchFamily="18" charset="0"/>
              </a:rPr>
              <a:t>时，选择器工作。 </a:t>
            </a:r>
          </a:p>
        </p:txBody>
      </p:sp>
      <p:sp>
        <p:nvSpPr>
          <p:cNvPr id="65" name="椭圆 64">
            <a:extLst>
              <a:ext uri="{FF2B5EF4-FFF2-40B4-BE49-F238E27FC236}">
                <a16:creationId xmlns:a16="http://schemas.microsoft.com/office/drawing/2014/main" id="{8F11675F-4DBE-4B8C-97A9-4688D594427B}"/>
              </a:ext>
            </a:extLst>
          </p:cNvPr>
          <p:cNvSpPr/>
          <p:nvPr/>
        </p:nvSpPr>
        <p:spPr>
          <a:xfrm>
            <a:off x="1856873" y="1148632"/>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0574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818BBD7-36FE-41D1-A6B5-20A44E05A9C1}"/>
              </a:ext>
            </a:extLst>
          </p:cNvPr>
          <p:cNvGrpSpPr/>
          <p:nvPr/>
        </p:nvGrpSpPr>
        <p:grpSpPr>
          <a:xfrm>
            <a:off x="2351584" y="44625"/>
            <a:ext cx="5616624" cy="839639"/>
            <a:chOff x="827584" y="0"/>
            <a:chExt cx="5616624" cy="839639"/>
          </a:xfrm>
        </p:grpSpPr>
        <p:sp>
          <p:nvSpPr>
            <p:cNvPr id="3" name="六边形 2">
              <a:extLst>
                <a:ext uri="{FF2B5EF4-FFF2-40B4-BE49-F238E27FC236}">
                  <a16:creationId xmlns:a16="http://schemas.microsoft.com/office/drawing/2014/main" id="{DDF435D1-0806-4C47-8A71-FB02F5562444}"/>
                </a:ext>
              </a:extLst>
            </p:cNvPr>
            <p:cNvSpPr/>
            <p:nvPr/>
          </p:nvSpPr>
          <p:spPr>
            <a:xfrm>
              <a:off x="1119858" y="93956"/>
              <a:ext cx="532435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4.2   </a:t>
              </a:r>
              <a:r>
                <a:rPr lang="zh-CN" altLang="en-US" sz="2800" b="1">
                  <a:solidFill>
                    <a:schemeClr val="tx1"/>
                  </a:solidFill>
                  <a:latin typeface="微软雅黑" panose="020B0503020204020204" pitchFamily="34" charset="-122"/>
                  <a:ea typeface="微软雅黑" panose="020B0503020204020204" pitchFamily="34" charset="-122"/>
                </a:rPr>
                <a:t>组合逻辑电路的分析</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031C6A53-AD3A-4928-B167-46F9796BF547}"/>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894E0E9A-E8B9-4E7A-B643-AA922B7CDE0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73F9A09C-6DA9-438B-8DD9-2C2D68906DB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A419CDD8-5352-46ED-88BF-20E0AE0AD3FA}"/>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DED89ADF-40DF-40FF-8EB9-C8B5D491D3E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C06D2797-F951-4A29-B798-4A1A949877C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8" name="Text Box 3">
            <a:extLst>
              <a:ext uri="{FF2B5EF4-FFF2-40B4-BE49-F238E27FC236}">
                <a16:creationId xmlns:a16="http://schemas.microsoft.com/office/drawing/2014/main" id="{FB7E2778-9EE8-478B-9567-A95225CAE9CD}"/>
              </a:ext>
            </a:extLst>
          </p:cNvPr>
          <p:cNvSpPr txBox="1">
            <a:spLocks noChangeArrowheads="1"/>
          </p:cNvSpPr>
          <p:nvPr/>
        </p:nvSpPr>
        <p:spPr bwMode="auto">
          <a:xfrm>
            <a:off x="1933282" y="3861049"/>
            <a:ext cx="8229600" cy="2595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     根据给定的逻辑电路图，写出逻辑表达式；</a:t>
            </a:r>
          </a:p>
          <a:p>
            <a:pPr>
              <a:lnSpc>
                <a:spcPct val="150000"/>
              </a:lnSpc>
            </a:pPr>
            <a:r>
              <a:rPr lang="zh-CN" altLang="en-US" sz="2800" b="1">
                <a:latin typeface="Times New Roman" panose="02020603050405020304" pitchFamily="18" charset="0"/>
                <a:cs typeface="Times New Roman" panose="02020603050405020304" pitchFamily="18" charset="0"/>
              </a:rPr>
              <a:t>     化简逻辑函数表达式；</a:t>
            </a:r>
          </a:p>
          <a:p>
            <a:pPr>
              <a:lnSpc>
                <a:spcPct val="150000"/>
              </a:lnSpc>
            </a:pPr>
            <a:r>
              <a:rPr lang="zh-CN" altLang="en-US" sz="2800" b="1">
                <a:latin typeface="Times New Roman" panose="02020603050405020304" pitchFamily="18" charset="0"/>
                <a:cs typeface="Times New Roman" panose="02020603050405020304" pitchFamily="18" charset="0"/>
              </a:rPr>
              <a:t>     根据化简以后的逻辑表达式列出真值表；</a:t>
            </a:r>
          </a:p>
          <a:p>
            <a:pPr>
              <a:lnSpc>
                <a:spcPct val="150000"/>
              </a:lnSpc>
            </a:pPr>
            <a:r>
              <a:rPr lang="zh-CN" altLang="en-US" sz="2800" b="1">
                <a:latin typeface="Times New Roman" panose="02020603050405020304" pitchFamily="18" charset="0"/>
                <a:cs typeface="Times New Roman" panose="02020603050405020304" pitchFamily="18" charset="0"/>
              </a:rPr>
              <a:t>     分析该电路所具有的逻辑功能。</a:t>
            </a:r>
          </a:p>
        </p:txBody>
      </p:sp>
      <p:grpSp>
        <p:nvGrpSpPr>
          <p:cNvPr id="26" name="组合 25">
            <a:extLst>
              <a:ext uri="{FF2B5EF4-FFF2-40B4-BE49-F238E27FC236}">
                <a16:creationId xmlns:a16="http://schemas.microsoft.com/office/drawing/2014/main" id="{FCEEC6FF-6F8B-495D-AC0B-DCCF72817006}"/>
              </a:ext>
            </a:extLst>
          </p:cNvPr>
          <p:cNvGrpSpPr/>
          <p:nvPr/>
        </p:nvGrpSpPr>
        <p:grpSpPr>
          <a:xfrm>
            <a:off x="1851978" y="1166663"/>
            <a:ext cx="8799854" cy="1949508"/>
            <a:chOff x="327978" y="1166663"/>
            <a:chExt cx="8799854" cy="1949508"/>
          </a:xfrm>
        </p:grpSpPr>
        <p:sp>
          <p:nvSpPr>
            <p:cNvPr id="19" name="Rectangle 4">
              <a:extLst>
                <a:ext uri="{FF2B5EF4-FFF2-40B4-BE49-F238E27FC236}">
                  <a16:creationId xmlns:a16="http://schemas.microsoft.com/office/drawing/2014/main" id="{CEE70158-EEFF-408D-A2A8-C8A7F94DA8AF}"/>
                </a:ext>
              </a:extLst>
            </p:cNvPr>
            <p:cNvSpPr>
              <a:spLocks noChangeArrowheads="1"/>
            </p:cNvSpPr>
            <p:nvPr/>
          </p:nvSpPr>
          <p:spPr bwMode="auto">
            <a:xfrm>
              <a:off x="409282" y="1166663"/>
              <a:ext cx="8718550" cy="1949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    目的：对一个已知的逻辑电路，找出其输出与输入之间的逻辑关系，用逻辑函数描述它的工作，评定它的逻辑功能。 </a:t>
              </a:r>
            </a:p>
          </p:txBody>
        </p:sp>
        <p:sp>
          <p:nvSpPr>
            <p:cNvPr id="20" name="椭圆 19">
              <a:extLst>
                <a:ext uri="{FF2B5EF4-FFF2-40B4-BE49-F238E27FC236}">
                  <a16:creationId xmlns:a16="http://schemas.microsoft.com/office/drawing/2014/main" id="{998FD157-A820-4B09-9324-F7C5FA226CA0}"/>
                </a:ext>
              </a:extLst>
            </p:cNvPr>
            <p:cNvSpPr/>
            <p:nvPr/>
          </p:nvSpPr>
          <p:spPr>
            <a:xfrm>
              <a:off x="327978" y="1278937"/>
              <a:ext cx="499606" cy="504056"/>
            </a:xfrm>
            <a:prstGeom prst="ellipse">
              <a:avLst/>
            </a:prstGeom>
            <a:solidFill>
              <a:srgbClr val="E06B0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grpSp>
      <p:grpSp>
        <p:nvGrpSpPr>
          <p:cNvPr id="31" name="组合 30">
            <a:extLst>
              <a:ext uri="{FF2B5EF4-FFF2-40B4-BE49-F238E27FC236}">
                <a16:creationId xmlns:a16="http://schemas.microsoft.com/office/drawing/2014/main" id="{044CB29E-A1D2-49A9-A04F-8E32B561BC5B}"/>
              </a:ext>
            </a:extLst>
          </p:cNvPr>
          <p:cNvGrpSpPr/>
          <p:nvPr/>
        </p:nvGrpSpPr>
        <p:grpSpPr>
          <a:xfrm>
            <a:off x="1933282" y="4030515"/>
            <a:ext cx="457340" cy="2333129"/>
            <a:chOff x="409282" y="4030514"/>
            <a:chExt cx="457340" cy="2333129"/>
          </a:xfrm>
        </p:grpSpPr>
        <p:pic>
          <p:nvPicPr>
            <p:cNvPr id="22" name="Picture 4" descr="C:\Users\Administrator\Desktop\微立体创业计划\004.png">
              <a:extLst>
                <a:ext uri="{FF2B5EF4-FFF2-40B4-BE49-F238E27FC236}">
                  <a16:creationId xmlns:a16="http://schemas.microsoft.com/office/drawing/2014/main" id="{0506C8E7-A1F7-4CC9-8EB0-E657F5E6BD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282" y="4030514"/>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3" name="Picture 4" descr="C:\Users\Administrator\Desktop\微立体创业计划\004.png">
              <a:extLst>
                <a:ext uri="{FF2B5EF4-FFF2-40B4-BE49-F238E27FC236}">
                  <a16:creationId xmlns:a16="http://schemas.microsoft.com/office/drawing/2014/main" id="{7F778A89-7840-4BB2-AEA8-738A5FA40A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282" y="4615983"/>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4" name="Picture 4" descr="C:\Users\Administrator\Desktop\微立体创业计划\004.png">
              <a:extLst>
                <a:ext uri="{FF2B5EF4-FFF2-40B4-BE49-F238E27FC236}">
                  <a16:creationId xmlns:a16="http://schemas.microsoft.com/office/drawing/2014/main" id="{8C68618A-6AC8-43AE-B8E7-94D7B06F66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282" y="5261143"/>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25" name="Picture 4" descr="C:\Users\Administrator\Desktop\微立体创业计划\004.png">
              <a:extLst>
                <a:ext uri="{FF2B5EF4-FFF2-40B4-BE49-F238E27FC236}">
                  <a16:creationId xmlns:a16="http://schemas.microsoft.com/office/drawing/2014/main" id="{16425543-7F1C-4451-821D-914B7E4988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282" y="5906303"/>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25D25ACE-3C34-406C-AF19-AF1B1135265C}"/>
              </a:ext>
            </a:extLst>
          </p:cNvPr>
          <p:cNvGrpSpPr/>
          <p:nvPr/>
        </p:nvGrpSpPr>
        <p:grpSpPr>
          <a:xfrm>
            <a:off x="1851979" y="3327106"/>
            <a:ext cx="1474425" cy="533942"/>
            <a:chOff x="327978" y="3327106"/>
            <a:chExt cx="1474425" cy="533942"/>
          </a:xfrm>
        </p:grpSpPr>
        <p:sp>
          <p:nvSpPr>
            <p:cNvPr id="21" name="椭圆 20">
              <a:extLst>
                <a:ext uri="{FF2B5EF4-FFF2-40B4-BE49-F238E27FC236}">
                  <a16:creationId xmlns:a16="http://schemas.microsoft.com/office/drawing/2014/main" id="{F57B96E6-31FD-47A1-A4EA-D93664483EAC}"/>
                </a:ext>
              </a:extLst>
            </p:cNvPr>
            <p:cNvSpPr/>
            <p:nvPr/>
          </p:nvSpPr>
          <p:spPr>
            <a:xfrm>
              <a:off x="327978" y="3327106"/>
              <a:ext cx="499606" cy="504056"/>
            </a:xfrm>
            <a:prstGeom prst="ellipse">
              <a:avLst/>
            </a:prstGeom>
            <a:solidFill>
              <a:srgbClr val="E06B0A"/>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sp>
          <p:nvSpPr>
            <p:cNvPr id="27" name="文本框 26">
              <a:extLst>
                <a:ext uri="{FF2B5EF4-FFF2-40B4-BE49-F238E27FC236}">
                  <a16:creationId xmlns:a16="http://schemas.microsoft.com/office/drawing/2014/main" id="{5348F9CC-B1EF-4900-BE3F-79F8989D0C4E}"/>
                </a:ext>
              </a:extLst>
            </p:cNvPr>
            <p:cNvSpPr txBox="1"/>
            <p:nvPr/>
          </p:nvSpPr>
          <p:spPr>
            <a:xfrm>
              <a:off x="899592" y="3337828"/>
              <a:ext cx="902811" cy="523220"/>
            </a:xfrm>
            <a:prstGeom prst="rect">
              <a:avLst/>
            </a:prstGeom>
            <a:noFill/>
          </p:spPr>
          <p:txBody>
            <a:bodyPr wrap="none" rtlCol="0">
              <a:spAutoFit/>
            </a:bodyPr>
            <a:lstStyle/>
            <a:p>
              <a:r>
                <a:rPr lang="zh-CN" altLang="en-US" sz="2800" b="1"/>
                <a:t>步骤</a:t>
              </a:r>
            </a:p>
          </p:txBody>
        </p:sp>
      </p:grpSp>
    </p:spTree>
    <p:extLst>
      <p:ext uri="{BB962C8B-B14F-4D97-AF65-F5344CB8AC3E}">
        <p14:creationId xmlns:p14="http://schemas.microsoft.com/office/powerpoint/2010/main" val="116385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up)">
                                      <p:cBhvr>
                                        <p:cTn id="21" dur="500"/>
                                        <p:tgtEl>
                                          <p:spTgt spid="1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8">
                                            <p:txEl>
                                              <p:pRg st="1" end="1"/>
                                            </p:txEl>
                                          </p:spTgt>
                                        </p:tgtEl>
                                        <p:attrNameLst>
                                          <p:attrName>style.visibility</p:attrName>
                                        </p:attrNameLst>
                                      </p:cBhvr>
                                      <p:to>
                                        <p:strVal val="visible"/>
                                      </p:to>
                                    </p:set>
                                    <p:animEffect transition="in" filter="wipe(up)">
                                      <p:cBhvr>
                                        <p:cTn id="26" dur="500"/>
                                        <p:tgtEl>
                                          <p:spTgt spid="1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animEffect transition="in" filter="wipe(up)">
                                      <p:cBhvr>
                                        <p:cTn id="31" dur="500"/>
                                        <p:tgtEl>
                                          <p:spTgt spid="1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8">
                                            <p:txEl>
                                              <p:pRg st="3" end="3"/>
                                            </p:txEl>
                                          </p:spTgt>
                                        </p:tgtEl>
                                        <p:attrNameLst>
                                          <p:attrName>style.visibility</p:attrName>
                                        </p:attrNameLst>
                                      </p:cBhvr>
                                      <p:to>
                                        <p:strVal val="visible"/>
                                      </p:to>
                                    </p:set>
                                    <p:animEffect transition="in" filter="wipe(up)">
                                      <p:cBhvr>
                                        <p:cTn id="36"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860C476C-0649-4218-BE83-DE95C9C75870}"/>
              </a:ext>
            </a:extLst>
          </p:cNvPr>
          <p:cNvGrpSpPr>
            <a:grpSpLocks/>
          </p:cNvGrpSpPr>
          <p:nvPr/>
        </p:nvGrpSpPr>
        <p:grpSpPr bwMode="auto">
          <a:xfrm>
            <a:off x="2783633" y="1340769"/>
            <a:ext cx="6832601" cy="2435225"/>
            <a:chOff x="598" y="972"/>
            <a:chExt cx="4304" cy="1534"/>
          </a:xfrm>
        </p:grpSpPr>
        <p:sp>
          <p:nvSpPr>
            <p:cNvPr id="3" name="Line 4">
              <a:extLst>
                <a:ext uri="{FF2B5EF4-FFF2-40B4-BE49-F238E27FC236}">
                  <a16:creationId xmlns:a16="http://schemas.microsoft.com/office/drawing/2014/main" id="{4531C889-EF44-494D-B226-3B8F8A03279D}"/>
                </a:ext>
              </a:extLst>
            </p:cNvPr>
            <p:cNvSpPr>
              <a:spLocks noChangeShapeType="1"/>
            </p:cNvSpPr>
            <p:nvPr/>
          </p:nvSpPr>
          <p:spPr bwMode="auto">
            <a:xfrm>
              <a:off x="1996" y="1717"/>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67C55EE2-C254-40FE-BA20-81975DFB8BB8}"/>
                </a:ext>
              </a:extLst>
            </p:cNvPr>
            <p:cNvSpPr>
              <a:spLocks noChangeArrowheads="1"/>
            </p:cNvSpPr>
            <p:nvPr/>
          </p:nvSpPr>
          <p:spPr bwMode="auto">
            <a:xfrm>
              <a:off x="1516" y="1477"/>
              <a:ext cx="384" cy="52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 name="Text Box 6">
              <a:extLst>
                <a:ext uri="{FF2B5EF4-FFF2-40B4-BE49-F238E27FC236}">
                  <a16:creationId xmlns:a16="http://schemas.microsoft.com/office/drawing/2014/main" id="{C3B09612-9ED6-43AA-B775-C824F2253DBE}"/>
                </a:ext>
              </a:extLst>
            </p:cNvPr>
            <p:cNvSpPr txBox="1">
              <a:spLocks noChangeArrowheads="1"/>
            </p:cNvSpPr>
            <p:nvPr/>
          </p:nvSpPr>
          <p:spPr bwMode="auto">
            <a:xfrm>
              <a:off x="1612" y="1573"/>
              <a:ext cx="38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&amp;</a:t>
              </a:r>
            </a:p>
          </p:txBody>
        </p:sp>
        <p:sp>
          <p:nvSpPr>
            <p:cNvPr id="6" name="Oval 7">
              <a:extLst>
                <a:ext uri="{FF2B5EF4-FFF2-40B4-BE49-F238E27FC236}">
                  <a16:creationId xmlns:a16="http://schemas.microsoft.com/office/drawing/2014/main" id="{57A557EC-8712-4452-B640-FFC129D58B71}"/>
                </a:ext>
              </a:extLst>
            </p:cNvPr>
            <p:cNvSpPr>
              <a:spLocks noChangeArrowheads="1"/>
            </p:cNvSpPr>
            <p:nvPr/>
          </p:nvSpPr>
          <p:spPr bwMode="auto">
            <a:xfrm>
              <a:off x="1900" y="1669"/>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 name="Line 8">
              <a:extLst>
                <a:ext uri="{FF2B5EF4-FFF2-40B4-BE49-F238E27FC236}">
                  <a16:creationId xmlns:a16="http://schemas.microsoft.com/office/drawing/2014/main" id="{2FEF884D-6745-4F06-8042-E21089B1C74B}"/>
                </a:ext>
              </a:extLst>
            </p:cNvPr>
            <p:cNvSpPr>
              <a:spLocks noChangeShapeType="1"/>
            </p:cNvSpPr>
            <p:nvPr/>
          </p:nvSpPr>
          <p:spPr bwMode="auto">
            <a:xfrm>
              <a:off x="3196" y="2218"/>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 name="Rectangle 9">
              <a:extLst>
                <a:ext uri="{FF2B5EF4-FFF2-40B4-BE49-F238E27FC236}">
                  <a16:creationId xmlns:a16="http://schemas.microsoft.com/office/drawing/2014/main" id="{BEE84C05-C180-4624-9D87-5B4B04F5D56E}"/>
                </a:ext>
              </a:extLst>
            </p:cNvPr>
            <p:cNvSpPr>
              <a:spLocks noChangeArrowheads="1"/>
            </p:cNvSpPr>
            <p:nvPr/>
          </p:nvSpPr>
          <p:spPr bwMode="auto">
            <a:xfrm>
              <a:off x="2716" y="1978"/>
              <a:ext cx="384" cy="52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 name="Text Box 10">
              <a:extLst>
                <a:ext uri="{FF2B5EF4-FFF2-40B4-BE49-F238E27FC236}">
                  <a16:creationId xmlns:a16="http://schemas.microsoft.com/office/drawing/2014/main" id="{BC5090D1-FD1E-4ACD-BE79-AD18180B3320}"/>
                </a:ext>
              </a:extLst>
            </p:cNvPr>
            <p:cNvSpPr txBox="1">
              <a:spLocks noChangeArrowheads="1"/>
            </p:cNvSpPr>
            <p:nvPr/>
          </p:nvSpPr>
          <p:spPr bwMode="auto">
            <a:xfrm>
              <a:off x="2812" y="2074"/>
              <a:ext cx="38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&amp;</a:t>
              </a:r>
            </a:p>
          </p:txBody>
        </p:sp>
        <p:sp>
          <p:nvSpPr>
            <p:cNvPr id="10" name="Oval 11">
              <a:extLst>
                <a:ext uri="{FF2B5EF4-FFF2-40B4-BE49-F238E27FC236}">
                  <a16:creationId xmlns:a16="http://schemas.microsoft.com/office/drawing/2014/main" id="{1886B640-C6C4-4D6A-8730-F50838C25023}"/>
                </a:ext>
              </a:extLst>
            </p:cNvPr>
            <p:cNvSpPr>
              <a:spLocks noChangeArrowheads="1"/>
            </p:cNvSpPr>
            <p:nvPr/>
          </p:nvSpPr>
          <p:spPr bwMode="auto">
            <a:xfrm>
              <a:off x="3100" y="2170"/>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1" name="Line 12">
              <a:extLst>
                <a:ext uri="{FF2B5EF4-FFF2-40B4-BE49-F238E27FC236}">
                  <a16:creationId xmlns:a16="http://schemas.microsoft.com/office/drawing/2014/main" id="{5B5F6E22-0DB9-4CA5-B824-C65CAC7302EC}"/>
                </a:ext>
              </a:extLst>
            </p:cNvPr>
            <p:cNvSpPr>
              <a:spLocks noChangeShapeType="1"/>
            </p:cNvSpPr>
            <p:nvPr/>
          </p:nvSpPr>
          <p:spPr bwMode="auto">
            <a:xfrm>
              <a:off x="3210" y="1212"/>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2" name="Rectangle 13">
              <a:extLst>
                <a:ext uri="{FF2B5EF4-FFF2-40B4-BE49-F238E27FC236}">
                  <a16:creationId xmlns:a16="http://schemas.microsoft.com/office/drawing/2014/main" id="{32441C45-E5E1-4D66-BB94-F0227CCD3770}"/>
                </a:ext>
              </a:extLst>
            </p:cNvPr>
            <p:cNvSpPr>
              <a:spLocks noChangeArrowheads="1"/>
            </p:cNvSpPr>
            <p:nvPr/>
          </p:nvSpPr>
          <p:spPr bwMode="auto">
            <a:xfrm>
              <a:off x="2730" y="972"/>
              <a:ext cx="384" cy="52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4" name="Text Box 15">
              <a:extLst>
                <a:ext uri="{FF2B5EF4-FFF2-40B4-BE49-F238E27FC236}">
                  <a16:creationId xmlns:a16="http://schemas.microsoft.com/office/drawing/2014/main" id="{C4F0A366-5A25-4C3A-9E81-5B0D97C39D28}"/>
                </a:ext>
              </a:extLst>
            </p:cNvPr>
            <p:cNvSpPr txBox="1">
              <a:spLocks noChangeArrowheads="1"/>
            </p:cNvSpPr>
            <p:nvPr/>
          </p:nvSpPr>
          <p:spPr bwMode="auto">
            <a:xfrm>
              <a:off x="2826" y="1068"/>
              <a:ext cx="38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&amp;</a:t>
              </a:r>
            </a:p>
          </p:txBody>
        </p:sp>
        <p:sp>
          <p:nvSpPr>
            <p:cNvPr id="15" name="Oval 16">
              <a:extLst>
                <a:ext uri="{FF2B5EF4-FFF2-40B4-BE49-F238E27FC236}">
                  <a16:creationId xmlns:a16="http://schemas.microsoft.com/office/drawing/2014/main" id="{909A8D67-7CBF-41EF-971D-48E8C291C757}"/>
                </a:ext>
              </a:extLst>
            </p:cNvPr>
            <p:cNvSpPr>
              <a:spLocks noChangeArrowheads="1"/>
            </p:cNvSpPr>
            <p:nvPr/>
          </p:nvSpPr>
          <p:spPr bwMode="auto">
            <a:xfrm>
              <a:off x="3114" y="1164"/>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6" name="Line 17">
              <a:extLst>
                <a:ext uri="{FF2B5EF4-FFF2-40B4-BE49-F238E27FC236}">
                  <a16:creationId xmlns:a16="http://schemas.microsoft.com/office/drawing/2014/main" id="{63C611E9-C0E4-476E-BDB3-3DAB4FD40B2E}"/>
                </a:ext>
              </a:extLst>
            </p:cNvPr>
            <p:cNvSpPr>
              <a:spLocks noChangeShapeType="1"/>
            </p:cNvSpPr>
            <p:nvPr/>
          </p:nvSpPr>
          <p:spPr bwMode="auto">
            <a:xfrm>
              <a:off x="4182" y="1713"/>
              <a:ext cx="3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7" name="Rectangle 18">
              <a:extLst>
                <a:ext uri="{FF2B5EF4-FFF2-40B4-BE49-F238E27FC236}">
                  <a16:creationId xmlns:a16="http://schemas.microsoft.com/office/drawing/2014/main" id="{BBAB5B06-8FE5-4AC4-BBDD-A4E7FA3F4D0E}"/>
                </a:ext>
              </a:extLst>
            </p:cNvPr>
            <p:cNvSpPr>
              <a:spLocks noChangeArrowheads="1"/>
            </p:cNvSpPr>
            <p:nvPr/>
          </p:nvSpPr>
          <p:spPr bwMode="auto">
            <a:xfrm>
              <a:off x="3702" y="1473"/>
              <a:ext cx="384" cy="52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8" name="Line 19">
              <a:extLst>
                <a:ext uri="{FF2B5EF4-FFF2-40B4-BE49-F238E27FC236}">
                  <a16:creationId xmlns:a16="http://schemas.microsoft.com/office/drawing/2014/main" id="{73058B6E-A10C-4A06-AD42-C0A0C52179ED}"/>
                </a:ext>
              </a:extLst>
            </p:cNvPr>
            <p:cNvSpPr>
              <a:spLocks noChangeShapeType="1"/>
            </p:cNvSpPr>
            <p:nvPr/>
          </p:nvSpPr>
          <p:spPr bwMode="auto">
            <a:xfrm>
              <a:off x="3450" y="1857"/>
              <a:ext cx="2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9" name="Line 20">
              <a:extLst>
                <a:ext uri="{FF2B5EF4-FFF2-40B4-BE49-F238E27FC236}">
                  <a16:creationId xmlns:a16="http://schemas.microsoft.com/office/drawing/2014/main" id="{869B3B92-0906-4ECF-8B4A-9E39394FAAAA}"/>
                </a:ext>
              </a:extLst>
            </p:cNvPr>
            <p:cNvSpPr>
              <a:spLocks noChangeShapeType="1"/>
            </p:cNvSpPr>
            <p:nvPr/>
          </p:nvSpPr>
          <p:spPr bwMode="auto">
            <a:xfrm>
              <a:off x="3462" y="1569"/>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0" name="Text Box 21">
              <a:extLst>
                <a:ext uri="{FF2B5EF4-FFF2-40B4-BE49-F238E27FC236}">
                  <a16:creationId xmlns:a16="http://schemas.microsoft.com/office/drawing/2014/main" id="{23457F9E-A9EC-48E0-922A-61FE8E702CE8}"/>
                </a:ext>
              </a:extLst>
            </p:cNvPr>
            <p:cNvSpPr txBox="1">
              <a:spLocks noChangeArrowheads="1"/>
            </p:cNvSpPr>
            <p:nvPr/>
          </p:nvSpPr>
          <p:spPr bwMode="auto">
            <a:xfrm>
              <a:off x="3798" y="1569"/>
              <a:ext cx="38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&amp;</a:t>
              </a:r>
            </a:p>
          </p:txBody>
        </p:sp>
        <p:sp>
          <p:nvSpPr>
            <p:cNvPr id="21" name="Oval 22">
              <a:extLst>
                <a:ext uri="{FF2B5EF4-FFF2-40B4-BE49-F238E27FC236}">
                  <a16:creationId xmlns:a16="http://schemas.microsoft.com/office/drawing/2014/main" id="{C70E174D-D746-4222-A627-7E891BDB56FE}"/>
                </a:ext>
              </a:extLst>
            </p:cNvPr>
            <p:cNvSpPr>
              <a:spLocks noChangeArrowheads="1"/>
            </p:cNvSpPr>
            <p:nvPr/>
          </p:nvSpPr>
          <p:spPr bwMode="auto">
            <a:xfrm>
              <a:off x="4086" y="1665"/>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2" name="Line 23">
              <a:extLst>
                <a:ext uri="{FF2B5EF4-FFF2-40B4-BE49-F238E27FC236}">
                  <a16:creationId xmlns:a16="http://schemas.microsoft.com/office/drawing/2014/main" id="{15D9219F-9544-421B-81E4-747CF5622E83}"/>
                </a:ext>
              </a:extLst>
            </p:cNvPr>
            <p:cNvSpPr>
              <a:spLocks noChangeShapeType="1"/>
            </p:cNvSpPr>
            <p:nvPr/>
          </p:nvSpPr>
          <p:spPr bwMode="auto">
            <a:xfrm flipV="1">
              <a:off x="943" y="1852"/>
              <a:ext cx="58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3" name="Line 24">
              <a:extLst>
                <a:ext uri="{FF2B5EF4-FFF2-40B4-BE49-F238E27FC236}">
                  <a16:creationId xmlns:a16="http://schemas.microsoft.com/office/drawing/2014/main" id="{8004A5E4-4547-480C-8BAE-E011A3F19A50}"/>
                </a:ext>
              </a:extLst>
            </p:cNvPr>
            <p:cNvSpPr>
              <a:spLocks noChangeShapeType="1"/>
            </p:cNvSpPr>
            <p:nvPr/>
          </p:nvSpPr>
          <p:spPr bwMode="auto">
            <a:xfrm flipV="1">
              <a:off x="958" y="1559"/>
              <a:ext cx="564" cy="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4" name="Line 25">
              <a:extLst>
                <a:ext uri="{FF2B5EF4-FFF2-40B4-BE49-F238E27FC236}">
                  <a16:creationId xmlns:a16="http://schemas.microsoft.com/office/drawing/2014/main" id="{0416E125-861A-4D40-9433-A3EB9B937365}"/>
                </a:ext>
              </a:extLst>
            </p:cNvPr>
            <p:cNvSpPr>
              <a:spLocks noChangeShapeType="1"/>
            </p:cNvSpPr>
            <p:nvPr/>
          </p:nvSpPr>
          <p:spPr bwMode="auto">
            <a:xfrm flipV="1">
              <a:off x="1234" y="1062"/>
              <a:ext cx="0" cy="50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5" name="Line 26">
              <a:extLst>
                <a:ext uri="{FF2B5EF4-FFF2-40B4-BE49-F238E27FC236}">
                  <a16:creationId xmlns:a16="http://schemas.microsoft.com/office/drawing/2014/main" id="{E5DF4B22-16C5-4EAC-B20A-655431BA5DCE}"/>
                </a:ext>
              </a:extLst>
            </p:cNvPr>
            <p:cNvSpPr>
              <a:spLocks noChangeShapeType="1"/>
            </p:cNvSpPr>
            <p:nvPr/>
          </p:nvSpPr>
          <p:spPr bwMode="auto">
            <a:xfrm flipV="1">
              <a:off x="1233" y="1860"/>
              <a:ext cx="0" cy="50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6" name="Line 27">
              <a:extLst>
                <a:ext uri="{FF2B5EF4-FFF2-40B4-BE49-F238E27FC236}">
                  <a16:creationId xmlns:a16="http://schemas.microsoft.com/office/drawing/2014/main" id="{5F5499C7-BFEB-49E4-B34D-CCC061C56C68}"/>
                </a:ext>
              </a:extLst>
            </p:cNvPr>
            <p:cNvSpPr>
              <a:spLocks noChangeShapeType="1"/>
            </p:cNvSpPr>
            <p:nvPr/>
          </p:nvSpPr>
          <p:spPr bwMode="auto">
            <a:xfrm>
              <a:off x="1232" y="1066"/>
              <a:ext cx="148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7" name="Line 28">
              <a:extLst>
                <a:ext uri="{FF2B5EF4-FFF2-40B4-BE49-F238E27FC236}">
                  <a16:creationId xmlns:a16="http://schemas.microsoft.com/office/drawing/2014/main" id="{D8092096-54FD-4AFB-8DCB-A2DDF0B6B62D}"/>
                </a:ext>
              </a:extLst>
            </p:cNvPr>
            <p:cNvSpPr>
              <a:spLocks noChangeShapeType="1"/>
            </p:cNvSpPr>
            <p:nvPr/>
          </p:nvSpPr>
          <p:spPr bwMode="auto">
            <a:xfrm flipV="1">
              <a:off x="1241" y="2355"/>
              <a:ext cx="1473" cy="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8" name="Line 29">
              <a:extLst>
                <a:ext uri="{FF2B5EF4-FFF2-40B4-BE49-F238E27FC236}">
                  <a16:creationId xmlns:a16="http://schemas.microsoft.com/office/drawing/2014/main" id="{7B8C9578-FF5D-4F66-AF3F-73A8568D86CB}"/>
                </a:ext>
              </a:extLst>
            </p:cNvPr>
            <p:cNvSpPr>
              <a:spLocks noChangeShapeType="1"/>
            </p:cNvSpPr>
            <p:nvPr/>
          </p:nvSpPr>
          <p:spPr bwMode="auto">
            <a:xfrm>
              <a:off x="2223" y="1358"/>
              <a:ext cx="0" cy="71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9" name="Line 30">
              <a:extLst>
                <a:ext uri="{FF2B5EF4-FFF2-40B4-BE49-F238E27FC236}">
                  <a16:creationId xmlns:a16="http://schemas.microsoft.com/office/drawing/2014/main" id="{B0BA52E3-C5DD-4D98-9915-59D964715119}"/>
                </a:ext>
              </a:extLst>
            </p:cNvPr>
            <p:cNvSpPr>
              <a:spLocks noChangeShapeType="1"/>
            </p:cNvSpPr>
            <p:nvPr/>
          </p:nvSpPr>
          <p:spPr bwMode="auto">
            <a:xfrm>
              <a:off x="2231" y="1358"/>
              <a:ext cx="48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0" name="Line 31">
              <a:extLst>
                <a:ext uri="{FF2B5EF4-FFF2-40B4-BE49-F238E27FC236}">
                  <a16:creationId xmlns:a16="http://schemas.microsoft.com/office/drawing/2014/main" id="{4234031B-1BA4-4D5B-99D1-9EC34DCFA3FD}"/>
                </a:ext>
              </a:extLst>
            </p:cNvPr>
            <p:cNvSpPr>
              <a:spLocks noChangeShapeType="1"/>
            </p:cNvSpPr>
            <p:nvPr/>
          </p:nvSpPr>
          <p:spPr bwMode="auto">
            <a:xfrm>
              <a:off x="2223" y="2059"/>
              <a:ext cx="507" cy="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1" name="Line 32">
              <a:extLst>
                <a:ext uri="{FF2B5EF4-FFF2-40B4-BE49-F238E27FC236}">
                  <a16:creationId xmlns:a16="http://schemas.microsoft.com/office/drawing/2014/main" id="{EEC385ED-E2A2-465B-B266-435140B20E9C}"/>
                </a:ext>
              </a:extLst>
            </p:cNvPr>
            <p:cNvSpPr>
              <a:spLocks noChangeShapeType="1"/>
            </p:cNvSpPr>
            <p:nvPr/>
          </p:nvSpPr>
          <p:spPr bwMode="auto">
            <a:xfrm flipH="1">
              <a:off x="3456" y="1196"/>
              <a:ext cx="0" cy="38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2" name="Line 33">
              <a:extLst>
                <a:ext uri="{FF2B5EF4-FFF2-40B4-BE49-F238E27FC236}">
                  <a16:creationId xmlns:a16="http://schemas.microsoft.com/office/drawing/2014/main" id="{4B621497-7AC5-4421-B940-A9E570E1B5D2}"/>
                </a:ext>
              </a:extLst>
            </p:cNvPr>
            <p:cNvSpPr>
              <a:spLocks noChangeShapeType="1"/>
            </p:cNvSpPr>
            <p:nvPr/>
          </p:nvSpPr>
          <p:spPr bwMode="auto">
            <a:xfrm flipH="1">
              <a:off x="3439" y="1844"/>
              <a:ext cx="0" cy="38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3" name="Text Box 34">
              <a:extLst>
                <a:ext uri="{FF2B5EF4-FFF2-40B4-BE49-F238E27FC236}">
                  <a16:creationId xmlns:a16="http://schemas.microsoft.com/office/drawing/2014/main" id="{2851E9D2-C5EB-4EE7-AEF9-01E3B183C34F}"/>
                </a:ext>
              </a:extLst>
            </p:cNvPr>
            <p:cNvSpPr txBox="1">
              <a:spLocks noChangeArrowheads="1"/>
            </p:cNvSpPr>
            <p:nvPr/>
          </p:nvSpPr>
          <p:spPr bwMode="auto">
            <a:xfrm>
              <a:off x="598" y="1374"/>
              <a:ext cx="28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A</a:t>
              </a:r>
            </a:p>
          </p:txBody>
        </p:sp>
        <p:sp>
          <p:nvSpPr>
            <p:cNvPr id="34" name="Text Box 35">
              <a:extLst>
                <a:ext uri="{FF2B5EF4-FFF2-40B4-BE49-F238E27FC236}">
                  <a16:creationId xmlns:a16="http://schemas.microsoft.com/office/drawing/2014/main" id="{38647F29-0B47-4B4A-9FCD-78211E2F668D}"/>
                </a:ext>
              </a:extLst>
            </p:cNvPr>
            <p:cNvSpPr txBox="1">
              <a:spLocks noChangeArrowheads="1"/>
            </p:cNvSpPr>
            <p:nvPr/>
          </p:nvSpPr>
          <p:spPr bwMode="auto">
            <a:xfrm>
              <a:off x="611" y="1700"/>
              <a:ext cx="26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B</a:t>
              </a:r>
              <a:endParaRPr lang="en-US" altLang="zh-CN" sz="2800" b="1">
                <a:solidFill>
                  <a:srgbClr val="FF0000"/>
                </a:solidFill>
                <a:latin typeface="Times New Roman" panose="02020603050405020304" pitchFamily="18" charset="0"/>
                <a:cs typeface="Times New Roman" panose="02020603050405020304" pitchFamily="18" charset="0"/>
              </a:endParaRPr>
            </a:p>
          </p:txBody>
        </p:sp>
        <p:sp>
          <p:nvSpPr>
            <p:cNvPr id="35" name="Text Box 36">
              <a:extLst>
                <a:ext uri="{FF2B5EF4-FFF2-40B4-BE49-F238E27FC236}">
                  <a16:creationId xmlns:a16="http://schemas.microsoft.com/office/drawing/2014/main" id="{E5B3902A-1E98-4422-94EA-3A2BD85BE5A4}"/>
                </a:ext>
              </a:extLst>
            </p:cNvPr>
            <p:cNvSpPr txBox="1">
              <a:spLocks noChangeArrowheads="1"/>
            </p:cNvSpPr>
            <p:nvPr/>
          </p:nvSpPr>
          <p:spPr bwMode="auto">
            <a:xfrm>
              <a:off x="4622" y="1552"/>
              <a:ext cx="28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latin typeface="Times New Roman" panose="02020603050405020304" pitchFamily="18" charset="0"/>
                  <a:cs typeface="Times New Roman" panose="02020603050405020304" pitchFamily="18" charset="0"/>
                </a:rPr>
                <a:t>Y</a:t>
              </a:r>
            </a:p>
          </p:txBody>
        </p:sp>
        <p:sp>
          <p:nvSpPr>
            <p:cNvPr id="36" name="Oval 37">
              <a:extLst>
                <a:ext uri="{FF2B5EF4-FFF2-40B4-BE49-F238E27FC236}">
                  <a16:creationId xmlns:a16="http://schemas.microsoft.com/office/drawing/2014/main" id="{355B11F9-0236-4A31-8793-8B6B9E1223F8}"/>
                </a:ext>
              </a:extLst>
            </p:cNvPr>
            <p:cNvSpPr>
              <a:spLocks noChangeArrowheads="1"/>
            </p:cNvSpPr>
            <p:nvPr/>
          </p:nvSpPr>
          <p:spPr bwMode="auto">
            <a:xfrm>
              <a:off x="1212" y="1535"/>
              <a:ext cx="48"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7" name="Oval 38">
              <a:extLst>
                <a:ext uri="{FF2B5EF4-FFF2-40B4-BE49-F238E27FC236}">
                  <a16:creationId xmlns:a16="http://schemas.microsoft.com/office/drawing/2014/main" id="{CF01BDB2-8A4F-43B1-BEFE-9652739EE51E}"/>
                </a:ext>
              </a:extLst>
            </p:cNvPr>
            <p:cNvSpPr>
              <a:spLocks noChangeArrowheads="1"/>
            </p:cNvSpPr>
            <p:nvPr/>
          </p:nvSpPr>
          <p:spPr bwMode="auto">
            <a:xfrm>
              <a:off x="2199" y="1692"/>
              <a:ext cx="48"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8" name="Oval 39">
              <a:extLst>
                <a:ext uri="{FF2B5EF4-FFF2-40B4-BE49-F238E27FC236}">
                  <a16:creationId xmlns:a16="http://schemas.microsoft.com/office/drawing/2014/main" id="{54E7FD76-3B5C-489C-8AE2-63C1F6CA66E7}"/>
                </a:ext>
              </a:extLst>
            </p:cNvPr>
            <p:cNvSpPr>
              <a:spLocks noChangeArrowheads="1"/>
            </p:cNvSpPr>
            <p:nvPr/>
          </p:nvSpPr>
          <p:spPr bwMode="auto">
            <a:xfrm>
              <a:off x="1208" y="1837"/>
              <a:ext cx="48" cy="48"/>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39" name="Group 40">
            <a:extLst>
              <a:ext uri="{FF2B5EF4-FFF2-40B4-BE49-F238E27FC236}">
                <a16:creationId xmlns:a16="http://schemas.microsoft.com/office/drawing/2014/main" id="{3F829464-7DFB-4B0D-9714-F7FBEB43983C}"/>
              </a:ext>
            </a:extLst>
          </p:cNvPr>
          <p:cNvGrpSpPr>
            <a:grpSpLocks/>
          </p:cNvGrpSpPr>
          <p:nvPr/>
        </p:nvGrpSpPr>
        <p:grpSpPr bwMode="auto">
          <a:xfrm>
            <a:off x="5412534" y="2261520"/>
            <a:ext cx="682626" cy="523876"/>
            <a:chOff x="2254" y="1552"/>
            <a:chExt cx="430" cy="330"/>
          </a:xfrm>
        </p:grpSpPr>
        <p:sp>
          <p:nvSpPr>
            <p:cNvPr id="40" name="Text Box 41">
              <a:extLst>
                <a:ext uri="{FF2B5EF4-FFF2-40B4-BE49-F238E27FC236}">
                  <a16:creationId xmlns:a16="http://schemas.microsoft.com/office/drawing/2014/main" id="{319C6F95-6095-4AB8-8452-10982187B608}"/>
                </a:ext>
              </a:extLst>
            </p:cNvPr>
            <p:cNvSpPr txBox="1">
              <a:spLocks noChangeArrowheads="1"/>
            </p:cNvSpPr>
            <p:nvPr/>
          </p:nvSpPr>
          <p:spPr bwMode="auto">
            <a:xfrm>
              <a:off x="2254" y="1552"/>
              <a:ext cx="43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AB</a:t>
              </a:r>
            </a:p>
          </p:txBody>
        </p:sp>
        <p:sp>
          <p:nvSpPr>
            <p:cNvPr id="41" name="Line 42">
              <a:extLst>
                <a:ext uri="{FF2B5EF4-FFF2-40B4-BE49-F238E27FC236}">
                  <a16:creationId xmlns:a16="http://schemas.microsoft.com/office/drawing/2014/main" id="{5F2F9443-44EB-4551-8E0E-DBCAD1B1289B}"/>
                </a:ext>
              </a:extLst>
            </p:cNvPr>
            <p:cNvSpPr>
              <a:spLocks noChangeShapeType="1"/>
            </p:cNvSpPr>
            <p:nvPr/>
          </p:nvSpPr>
          <p:spPr bwMode="auto">
            <a:xfrm>
              <a:off x="2319" y="1602"/>
              <a:ext cx="2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42" name="Group 43">
            <a:extLst>
              <a:ext uri="{FF2B5EF4-FFF2-40B4-BE49-F238E27FC236}">
                <a16:creationId xmlns:a16="http://schemas.microsoft.com/office/drawing/2014/main" id="{41F889C3-2992-458D-AD28-D86F8C46C7E8}"/>
              </a:ext>
            </a:extLst>
          </p:cNvPr>
          <p:cNvGrpSpPr>
            <a:grpSpLocks/>
          </p:cNvGrpSpPr>
          <p:nvPr/>
        </p:nvGrpSpPr>
        <p:grpSpPr bwMode="auto">
          <a:xfrm>
            <a:off x="7111160" y="1126455"/>
            <a:ext cx="942976" cy="523874"/>
            <a:chOff x="3324" y="837"/>
            <a:chExt cx="594" cy="330"/>
          </a:xfrm>
        </p:grpSpPr>
        <p:sp>
          <p:nvSpPr>
            <p:cNvPr id="43" name="Text Box 44">
              <a:extLst>
                <a:ext uri="{FF2B5EF4-FFF2-40B4-BE49-F238E27FC236}">
                  <a16:creationId xmlns:a16="http://schemas.microsoft.com/office/drawing/2014/main" id="{66E402D4-5CD3-4F11-B482-4772F9386AB5}"/>
                </a:ext>
              </a:extLst>
            </p:cNvPr>
            <p:cNvSpPr txBox="1">
              <a:spLocks noChangeArrowheads="1"/>
            </p:cNvSpPr>
            <p:nvPr/>
          </p:nvSpPr>
          <p:spPr bwMode="auto">
            <a:xfrm>
              <a:off x="3324" y="837"/>
              <a:ext cx="59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AAB</a:t>
              </a:r>
            </a:p>
          </p:txBody>
        </p:sp>
        <p:sp>
          <p:nvSpPr>
            <p:cNvPr id="44" name="Line 45">
              <a:extLst>
                <a:ext uri="{FF2B5EF4-FFF2-40B4-BE49-F238E27FC236}">
                  <a16:creationId xmlns:a16="http://schemas.microsoft.com/office/drawing/2014/main" id="{1814ABE2-4A90-42AD-8551-6C9C612EA9B8}"/>
                </a:ext>
              </a:extLst>
            </p:cNvPr>
            <p:cNvSpPr>
              <a:spLocks noChangeShapeType="1"/>
            </p:cNvSpPr>
            <p:nvPr/>
          </p:nvSpPr>
          <p:spPr bwMode="auto">
            <a:xfrm>
              <a:off x="3565" y="887"/>
              <a:ext cx="2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5" name="Line 46">
              <a:extLst>
                <a:ext uri="{FF2B5EF4-FFF2-40B4-BE49-F238E27FC236}">
                  <a16:creationId xmlns:a16="http://schemas.microsoft.com/office/drawing/2014/main" id="{17C86B4E-660B-478E-B8D9-167CBB18F752}"/>
                </a:ext>
              </a:extLst>
            </p:cNvPr>
            <p:cNvSpPr>
              <a:spLocks noChangeShapeType="1"/>
            </p:cNvSpPr>
            <p:nvPr/>
          </p:nvSpPr>
          <p:spPr bwMode="auto">
            <a:xfrm>
              <a:off x="3407" y="856"/>
              <a:ext cx="45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nvGrpSpPr>
          <p:cNvPr id="46" name="Group 47">
            <a:extLst>
              <a:ext uri="{FF2B5EF4-FFF2-40B4-BE49-F238E27FC236}">
                <a16:creationId xmlns:a16="http://schemas.microsoft.com/office/drawing/2014/main" id="{C263DEC3-4F91-4808-9536-A8D82F062F5D}"/>
              </a:ext>
            </a:extLst>
          </p:cNvPr>
          <p:cNvGrpSpPr>
            <a:grpSpLocks/>
          </p:cNvGrpSpPr>
          <p:nvPr/>
        </p:nvGrpSpPr>
        <p:grpSpPr bwMode="auto">
          <a:xfrm>
            <a:off x="7219110" y="3472784"/>
            <a:ext cx="922338" cy="547688"/>
            <a:chOff x="3392" y="2315"/>
            <a:chExt cx="581" cy="345"/>
          </a:xfrm>
        </p:grpSpPr>
        <p:sp>
          <p:nvSpPr>
            <p:cNvPr id="47" name="Text Box 48">
              <a:extLst>
                <a:ext uri="{FF2B5EF4-FFF2-40B4-BE49-F238E27FC236}">
                  <a16:creationId xmlns:a16="http://schemas.microsoft.com/office/drawing/2014/main" id="{23AB69C3-A4DC-4B3F-B714-67641B1522E7}"/>
                </a:ext>
              </a:extLst>
            </p:cNvPr>
            <p:cNvSpPr txBox="1">
              <a:spLocks noChangeArrowheads="1"/>
            </p:cNvSpPr>
            <p:nvPr/>
          </p:nvSpPr>
          <p:spPr bwMode="auto">
            <a:xfrm>
              <a:off x="3392" y="2330"/>
              <a:ext cx="581"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BAB</a:t>
              </a:r>
            </a:p>
          </p:txBody>
        </p:sp>
        <p:sp>
          <p:nvSpPr>
            <p:cNvPr id="48" name="Line 49">
              <a:extLst>
                <a:ext uri="{FF2B5EF4-FFF2-40B4-BE49-F238E27FC236}">
                  <a16:creationId xmlns:a16="http://schemas.microsoft.com/office/drawing/2014/main" id="{95773F6F-40AC-4D89-9625-E97C859554E8}"/>
                </a:ext>
              </a:extLst>
            </p:cNvPr>
            <p:cNvSpPr>
              <a:spLocks noChangeShapeType="1"/>
            </p:cNvSpPr>
            <p:nvPr/>
          </p:nvSpPr>
          <p:spPr bwMode="auto">
            <a:xfrm>
              <a:off x="3617" y="2380"/>
              <a:ext cx="29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9" name="Line 50">
              <a:extLst>
                <a:ext uri="{FF2B5EF4-FFF2-40B4-BE49-F238E27FC236}">
                  <a16:creationId xmlns:a16="http://schemas.microsoft.com/office/drawing/2014/main" id="{18F5C0BA-3E01-4930-8AD1-AEAC08276456}"/>
                </a:ext>
              </a:extLst>
            </p:cNvPr>
            <p:cNvSpPr>
              <a:spLocks noChangeShapeType="1"/>
            </p:cNvSpPr>
            <p:nvPr/>
          </p:nvSpPr>
          <p:spPr bwMode="auto">
            <a:xfrm>
              <a:off x="3442" y="2315"/>
              <a:ext cx="438"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50" name="文本框 49">
            <a:extLst>
              <a:ext uri="{FF2B5EF4-FFF2-40B4-BE49-F238E27FC236}">
                <a16:creationId xmlns:a16="http://schemas.microsoft.com/office/drawing/2014/main" id="{F1CFE5DE-B27C-4572-B09C-98DA572CDC2F}"/>
              </a:ext>
            </a:extLst>
          </p:cNvPr>
          <p:cNvSpPr txBox="1"/>
          <p:nvPr/>
        </p:nvSpPr>
        <p:spPr>
          <a:xfrm>
            <a:off x="2683752" y="654167"/>
            <a:ext cx="1088760"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030FB74C-A6A9-4CEF-964C-412974A968B0}"/>
                  </a:ext>
                </a:extLst>
              </p:cNvPr>
              <p:cNvSpPr txBox="1"/>
              <p:nvPr/>
            </p:nvSpPr>
            <p:spPr>
              <a:xfrm>
                <a:off x="3755079" y="4280520"/>
                <a:ext cx="4312399" cy="639278"/>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14:m>
                  <m:oMath xmlns:m="http://schemas.openxmlformats.org/officeDocument/2006/math">
                    <m:acc>
                      <m:accPr>
                        <m:chr m:val="̅"/>
                        <m:ctrlPr>
                          <a:rPr lang="en-US" altLang="zh-CN" sz="2800" b="1" i="1">
                            <a:latin typeface="Cambria Math" panose="02040503050406030204" pitchFamily="18" charset="0"/>
                            <a:cs typeface="Times New Roman" panose="02020603050405020304" pitchFamily="18" charset="0"/>
                          </a:rPr>
                        </m:ctrlPr>
                      </m:accPr>
                      <m:e>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AB</m:t>
                                </m:r>
                              </m:e>
                            </m:acc>
                          </m:e>
                        </m:acc>
                        <m:r>
                          <m:rPr>
                            <m:nor/>
                          </m:rPr>
                          <a:rPr lang="zh-CN" altLang="en-US" sz="2800" b="1">
                            <a:latin typeface="Times New Roman" panose="02020603050405020304" pitchFamily="18" charset="0"/>
                            <a:cs typeface="Times New Roman" panose="02020603050405020304" pitchFamily="18" charset="0"/>
                          </a:rPr>
                          <m:t> </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B</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AB</m:t>
                                </m:r>
                              </m:e>
                            </m:acc>
                          </m:e>
                        </m:acc>
                      </m:e>
                    </m:acc>
                  </m:oMath>
                </a14:m>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A</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AB</m:t>
                        </m:r>
                      </m:e>
                    </m:acc>
                  </m:oMath>
                </a14:m>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B</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AB</m:t>
                        </m:r>
                      </m:e>
                    </m:acc>
                  </m:oMath>
                </a14:m>
                <a:endParaRPr lang="zh-CN" altLang="en-US" sz="2800" b="1">
                  <a:latin typeface="Times New Roman" panose="02020603050405020304" pitchFamily="18" charset="0"/>
                  <a:cs typeface="Times New Roman" panose="02020603050405020304" pitchFamily="18" charset="0"/>
                </a:endParaRPr>
              </a:p>
            </p:txBody>
          </p:sp>
        </mc:Choice>
        <mc:Fallback>
          <p:sp>
            <p:nvSpPr>
              <p:cNvPr id="51" name="文本框 50">
                <a:extLst>
                  <a:ext uri="{FF2B5EF4-FFF2-40B4-BE49-F238E27FC236}">
                    <a16:creationId xmlns:a16="http://schemas.microsoft.com/office/drawing/2014/main" id="{030FB74C-A6A9-4CEF-964C-412974A968B0}"/>
                  </a:ext>
                </a:extLst>
              </p:cNvPr>
              <p:cNvSpPr txBox="1">
                <a:spLocks noRot="1" noChangeAspect="1" noMove="1" noResize="1" noEditPoints="1" noAdjustHandles="1" noChangeArrowheads="1" noChangeShapeType="1" noTextEdit="1"/>
              </p:cNvSpPr>
              <p:nvPr/>
            </p:nvSpPr>
            <p:spPr>
              <a:xfrm>
                <a:off x="3755079" y="4280520"/>
                <a:ext cx="4312399" cy="639278"/>
              </a:xfrm>
              <a:prstGeom prst="rect">
                <a:avLst/>
              </a:prstGeom>
              <a:blipFill>
                <a:blip r:embed="rId2"/>
                <a:stretch>
                  <a:fillRect l="-2970" b="-25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21D73C02-6A91-4A12-AD9F-DCEB1FE3F117}"/>
                  </a:ext>
                </a:extLst>
              </p:cNvPr>
              <p:cNvSpPr txBox="1"/>
              <p:nvPr/>
            </p:nvSpPr>
            <p:spPr>
              <a:xfrm>
                <a:off x="4049170" y="5144418"/>
                <a:ext cx="3340979" cy="524631"/>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A</m:t>
                    </m:r>
                    <m:r>
                      <m:rPr>
                        <m:nor/>
                      </m:rPr>
                      <a:rPr lang="en-US" altLang="zh-CN" sz="2800" b="1">
                        <a:latin typeface="Times New Roman" panose="02020603050405020304" pitchFamily="18" charset="0"/>
                        <a:cs typeface="Times New Roman" panose="02020603050405020304" pitchFamily="18" charset="0"/>
                      </a:rPr>
                      <m:t>(</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oMath>
                </a14:m>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r>
                      <m:rPr>
                        <m:nor/>
                      </m:rPr>
                      <a:rPr lang="en-US" altLang="zh-CN" sz="2800" b="1">
                        <a:latin typeface="Times New Roman" panose="02020603050405020304" pitchFamily="18" charset="0"/>
                        <a:cs typeface="Times New Roman" panose="02020603050405020304" pitchFamily="18" charset="0"/>
                      </a:rPr>
                      <m:t> </m:t>
                    </m:r>
                  </m:oMath>
                </a14:m>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B</m:t>
                    </m:r>
                    <m:r>
                      <m:rPr>
                        <m:nor/>
                      </m:rPr>
                      <a:rPr lang="en-US" altLang="zh-CN" sz="2800" b="1">
                        <a:latin typeface="Times New Roman" panose="02020603050405020304" pitchFamily="18" charset="0"/>
                        <a:cs typeface="Times New Roman" panose="02020603050405020304" pitchFamily="18" charset="0"/>
                      </a:rPr>
                      <m:t>(</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oMath>
                </a14:m>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oMath>
                </a14:m>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mc:Choice>
        <mc:Fallback>
          <p:sp>
            <p:nvSpPr>
              <p:cNvPr id="52" name="文本框 51">
                <a:extLst>
                  <a:ext uri="{FF2B5EF4-FFF2-40B4-BE49-F238E27FC236}">
                    <a16:creationId xmlns:a16="http://schemas.microsoft.com/office/drawing/2014/main" id="{21D73C02-6A91-4A12-AD9F-DCEB1FE3F117}"/>
                  </a:ext>
                </a:extLst>
              </p:cNvPr>
              <p:cNvSpPr txBox="1">
                <a:spLocks noRot="1" noChangeAspect="1" noMove="1" noResize="1" noEditPoints="1" noAdjustHandles="1" noChangeArrowheads="1" noChangeShapeType="1" noTextEdit="1"/>
              </p:cNvSpPr>
              <p:nvPr/>
            </p:nvSpPr>
            <p:spPr>
              <a:xfrm>
                <a:off x="4049170" y="5144418"/>
                <a:ext cx="3340979" cy="524631"/>
              </a:xfrm>
              <a:prstGeom prst="rect">
                <a:avLst/>
              </a:prstGeom>
              <a:blipFill>
                <a:blip r:embed="rId3"/>
                <a:stretch>
                  <a:fillRect l="-3650" t="-11628" r="-2920" b="-325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文本框 52">
                <a:extLst>
                  <a:ext uri="{FF2B5EF4-FFF2-40B4-BE49-F238E27FC236}">
                    <a16:creationId xmlns:a16="http://schemas.microsoft.com/office/drawing/2014/main" id="{6D15352B-EFE1-4FF8-9E19-E4E01252C729}"/>
                  </a:ext>
                </a:extLst>
              </p:cNvPr>
              <p:cNvSpPr txBox="1"/>
              <p:nvPr/>
            </p:nvSpPr>
            <p:spPr>
              <a:xfrm>
                <a:off x="4049169" y="5879392"/>
                <a:ext cx="3384260" cy="524631"/>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A</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B</m:t>
                        </m:r>
                      </m:e>
                    </m:acc>
                    <m:r>
                      <m:rPr>
                        <m:nor/>
                      </m:rPr>
                      <a:rPr lang="en-US" altLang="zh-CN" sz="2800" b="1">
                        <a:latin typeface="Times New Roman" panose="02020603050405020304" pitchFamily="18" charset="0"/>
                        <a:cs typeface="Times New Roman" panose="02020603050405020304" pitchFamily="18" charset="0"/>
                      </a:rPr>
                      <m:t> </m:t>
                    </m:r>
                  </m:oMath>
                </a14:m>
                <a:r>
                  <a:rPr lang="en-US" altLang="zh-CN" sz="2800" b="1">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m:t>
                        </m:r>
                      </m:e>
                    </m:acc>
                  </m:oMath>
                </a14:m>
                <a:r>
                  <a:rPr lang="en-US" altLang="zh-CN" sz="2800" b="1">
                    <a:cs typeface="Times New Roman" panose="02020603050405020304" pitchFamily="18" charset="0"/>
                  </a:rPr>
                  <a:t> </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B</m:t>
                    </m:r>
                  </m:oMath>
                </a14:m>
                <a:r>
                  <a:rPr lang="zh-CN" altLang="en-US" sz="2800" b="1">
                    <a:latin typeface="Times New Roman" panose="02020603050405020304" pitchFamily="18" charset="0"/>
                    <a:cs typeface="Times New Roman" panose="02020603050405020304" pitchFamily="18" charset="0"/>
                  </a:rPr>
                  <a:t>     异或门</a:t>
                </a:r>
              </a:p>
            </p:txBody>
          </p:sp>
        </mc:Choice>
        <mc:Fallback>
          <p:sp>
            <p:nvSpPr>
              <p:cNvPr id="53" name="文本框 52">
                <a:extLst>
                  <a:ext uri="{FF2B5EF4-FFF2-40B4-BE49-F238E27FC236}">
                    <a16:creationId xmlns:a16="http://schemas.microsoft.com/office/drawing/2014/main" id="{6D15352B-EFE1-4FF8-9E19-E4E01252C729}"/>
                  </a:ext>
                </a:extLst>
              </p:cNvPr>
              <p:cNvSpPr txBox="1">
                <a:spLocks noRot="1" noChangeAspect="1" noMove="1" noResize="1" noEditPoints="1" noAdjustHandles="1" noChangeArrowheads="1" noChangeShapeType="1" noTextEdit="1"/>
              </p:cNvSpPr>
              <p:nvPr/>
            </p:nvSpPr>
            <p:spPr>
              <a:xfrm>
                <a:off x="4049169" y="5879392"/>
                <a:ext cx="3384260" cy="524631"/>
              </a:xfrm>
              <a:prstGeom prst="rect">
                <a:avLst/>
              </a:prstGeom>
              <a:blipFill>
                <a:blip r:embed="rId4"/>
                <a:stretch>
                  <a:fillRect l="-3604" t="-16092" r="-3063" b="-29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558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72"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strVal val="2/3*#ppt_w"/>
                                          </p:val>
                                        </p:tav>
                                        <p:tav tm="100000">
                                          <p:val>
                                            <p:strVal val="#ppt_w"/>
                                          </p:val>
                                        </p:tav>
                                      </p:tavLst>
                                    </p:anim>
                                    <p:anim calcmode="lin" valueType="num">
                                      <p:cBhvr>
                                        <p:cTn id="13" dur="500" fill="hold"/>
                                        <p:tgtEl>
                                          <p:spTgt spid="39"/>
                                        </p:tgtEl>
                                        <p:attrNameLst>
                                          <p:attrName>ppt_h</p:attrName>
                                        </p:attrNameLst>
                                      </p:cBhvr>
                                      <p:tavLst>
                                        <p:tav tm="0">
                                          <p:val>
                                            <p:strVal val="2/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272"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strVal val="2/3*#ppt_w"/>
                                          </p:val>
                                        </p:tav>
                                        <p:tav tm="100000">
                                          <p:val>
                                            <p:strVal val="#ppt_w"/>
                                          </p:val>
                                        </p:tav>
                                      </p:tavLst>
                                    </p:anim>
                                    <p:anim calcmode="lin" valueType="num">
                                      <p:cBhvr>
                                        <p:cTn id="19" dur="500" fill="hold"/>
                                        <p:tgtEl>
                                          <p:spTgt spid="42"/>
                                        </p:tgtEl>
                                        <p:attrNameLst>
                                          <p:attrName>ppt_h</p:attrName>
                                        </p:attrNameLst>
                                      </p:cBhvr>
                                      <p:tavLst>
                                        <p:tav tm="0">
                                          <p:val>
                                            <p:strVal val="2/3*#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272"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p:cTn id="24" dur="500" fill="hold"/>
                                        <p:tgtEl>
                                          <p:spTgt spid="46"/>
                                        </p:tgtEl>
                                        <p:attrNameLst>
                                          <p:attrName>ppt_w</p:attrName>
                                        </p:attrNameLst>
                                      </p:cBhvr>
                                      <p:tavLst>
                                        <p:tav tm="0">
                                          <p:val>
                                            <p:strVal val="2/3*#ppt_w"/>
                                          </p:val>
                                        </p:tav>
                                        <p:tav tm="100000">
                                          <p:val>
                                            <p:strVal val="#ppt_w"/>
                                          </p:val>
                                        </p:tav>
                                      </p:tavLst>
                                    </p:anim>
                                    <p:anim calcmode="lin" valueType="num">
                                      <p:cBhvr>
                                        <p:cTn id="25" dur="500" fill="hold"/>
                                        <p:tgtEl>
                                          <p:spTgt spid="46"/>
                                        </p:tgtEl>
                                        <p:attrNameLst>
                                          <p:attrName>ppt_h</p:attrName>
                                        </p:attrNameLst>
                                      </p:cBhvr>
                                      <p:tavLst>
                                        <p:tav tm="0">
                                          <p:val>
                                            <p:strVal val="2/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left)">
                                      <p:cBhvr>
                                        <p:cTn id="4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410D2DF2-796A-4FFE-9D70-8D213CF49212}"/>
              </a:ext>
            </a:extLst>
          </p:cNvPr>
          <p:cNvGrpSpPr/>
          <p:nvPr/>
        </p:nvGrpSpPr>
        <p:grpSpPr>
          <a:xfrm>
            <a:off x="3359696" y="980729"/>
            <a:ext cx="5161912" cy="2840683"/>
            <a:chOff x="1835696" y="980728"/>
            <a:chExt cx="5161912" cy="2840683"/>
          </a:xfrm>
        </p:grpSpPr>
        <p:sp>
          <p:nvSpPr>
            <p:cNvPr id="3" name="Rectangle 13">
              <a:extLst>
                <a:ext uri="{FF2B5EF4-FFF2-40B4-BE49-F238E27FC236}">
                  <a16:creationId xmlns:a16="http://schemas.microsoft.com/office/drawing/2014/main" id="{E77442D4-63F4-44E4-A634-CD9F3EE26281}"/>
                </a:ext>
              </a:extLst>
            </p:cNvPr>
            <p:cNvSpPr>
              <a:spLocks noChangeArrowheads="1"/>
            </p:cNvSpPr>
            <p:nvPr/>
          </p:nvSpPr>
          <p:spPr bwMode="auto">
            <a:xfrm>
              <a:off x="1835696" y="3318144"/>
              <a:ext cx="35618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B</a:t>
              </a:r>
            </a:p>
          </p:txBody>
        </p:sp>
        <p:sp>
          <p:nvSpPr>
            <p:cNvPr id="4" name="Line 14">
              <a:extLst>
                <a:ext uri="{FF2B5EF4-FFF2-40B4-BE49-F238E27FC236}">
                  <a16:creationId xmlns:a16="http://schemas.microsoft.com/office/drawing/2014/main" id="{6687E00F-40B6-44C6-A998-80221DD7BF66}"/>
                </a:ext>
              </a:extLst>
            </p:cNvPr>
            <p:cNvSpPr>
              <a:spLocks noChangeShapeType="1"/>
            </p:cNvSpPr>
            <p:nvPr/>
          </p:nvSpPr>
          <p:spPr bwMode="auto">
            <a:xfrm flipV="1">
              <a:off x="4434226" y="3351511"/>
              <a:ext cx="444500" cy="12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5" name="Rectangle 15">
              <a:extLst>
                <a:ext uri="{FF2B5EF4-FFF2-40B4-BE49-F238E27FC236}">
                  <a16:creationId xmlns:a16="http://schemas.microsoft.com/office/drawing/2014/main" id="{FE7A950A-5B7C-40C8-B166-D4CA6A99F582}"/>
                </a:ext>
              </a:extLst>
            </p:cNvPr>
            <p:cNvSpPr>
              <a:spLocks noChangeArrowheads="1"/>
            </p:cNvSpPr>
            <p:nvPr/>
          </p:nvSpPr>
          <p:spPr bwMode="auto">
            <a:xfrm>
              <a:off x="3672226" y="2983211"/>
              <a:ext cx="609600" cy="8382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6" name="Text Box 16">
              <a:extLst>
                <a:ext uri="{FF2B5EF4-FFF2-40B4-BE49-F238E27FC236}">
                  <a16:creationId xmlns:a16="http://schemas.microsoft.com/office/drawing/2014/main" id="{319ED4FB-D214-4C55-B5F1-F085EE3A6A8B}"/>
                </a:ext>
              </a:extLst>
            </p:cNvPr>
            <p:cNvSpPr txBox="1">
              <a:spLocks noChangeArrowheads="1"/>
            </p:cNvSpPr>
            <p:nvPr/>
          </p:nvSpPr>
          <p:spPr bwMode="auto">
            <a:xfrm>
              <a:off x="3824626" y="3135611"/>
              <a:ext cx="609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&amp;</a:t>
              </a:r>
            </a:p>
          </p:txBody>
        </p:sp>
        <p:sp>
          <p:nvSpPr>
            <p:cNvPr id="7" name="Oval 17">
              <a:extLst>
                <a:ext uri="{FF2B5EF4-FFF2-40B4-BE49-F238E27FC236}">
                  <a16:creationId xmlns:a16="http://schemas.microsoft.com/office/drawing/2014/main" id="{7185E55A-A6C9-4879-B205-C907D38E42ED}"/>
                </a:ext>
              </a:extLst>
            </p:cNvPr>
            <p:cNvSpPr>
              <a:spLocks noChangeArrowheads="1"/>
            </p:cNvSpPr>
            <p:nvPr/>
          </p:nvSpPr>
          <p:spPr bwMode="auto">
            <a:xfrm>
              <a:off x="4281826" y="3288011"/>
              <a:ext cx="152400" cy="152400"/>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8" name="Line 18">
              <a:extLst>
                <a:ext uri="{FF2B5EF4-FFF2-40B4-BE49-F238E27FC236}">
                  <a16:creationId xmlns:a16="http://schemas.microsoft.com/office/drawing/2014/main" id="{722CDF4F-C751-469D-BB48-D1B0392EE07B}"/>
                </a:ext>
              </a:extLst>
            </p:cNvPr>
            <p:cNvSpPr>
              <a:spLocks noChangeShapeType="1"/>
            </p:cNvSpPr>
            <p:nvPr/>
          </p:nvSpPr>
          <p:spPr bwMode="auto">
            <a:xfrm>
              <a:off x="4494551" y="1513186"/>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9" name="Rectangle 19">
              <a:extLst>
                <a:ext uri="{FF2B5EF4-FFF2-40B4-BE49-F238E27FC236}">
                  <a16:creationId xmlns:a16="http://schemas.microsoft.com/office/drawing/2014/main" id="{C7FEA89D-56F1-485F-924C-8A1E2AA4E1F6}"/>
                </a:ext>
              </a:extLst>
            </p:cNvPr>
            <p:cNvSpPr>
              <a:spLocks noChangeArrowheads="1"/>
            </p:cNvSpPr>
            <p:nvPr/>
          </p:nvSpPr>
          <p:spPr bwMode="auto">
            <a:xfrm>
              <a:off x="3707151" y="1132186"/>
              <a:ext cx="609600" cy="8382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0" name="Text Box 20">
              <a:extLst>
                <a:ext uri="{FF2B5EF4-FFF2-40B4-BE49-F238E27FC236}">
                  <a16:creationId xmlns:a16="http://schemas.microsoft.com/office/drawing/2014/main" id="{0CF912CB-897F-4253-B2FC-79D4D94B2F60}"/>
                </a:ext>
              </a:extLst>
            </p:cNvPr>
            <p:cNvSpPr txBox="1">
              <a:spLocks noChangeArrowheads="1"/>
            </p:cNvSpPr>
            <p:nvPr/>
          </p:nvSpPr>
          <p:spPr bwMode="auto">
            <a:xfrm>
              <a:off x="3859551" y="1284586"/>
              <a:ext cx="609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&amp;</a:t>
              </a:r>
            </a:p>
          </p:txBody>
        </p:sp>
        <p:sp>
          <p:nvSpPr>
            <p:cNvPr id="11" name="Oval 21">
              <a:extLst>
                <a:ext uri="{FF2B5EF4-FFF2-40B4-BE49-F238E27FC236}">
                  <a16:creationId xmlns:a16="http://schemas.microsoft.com/office/drawing/2014/main" id="{8F1A34B1-2FA7-4B78-A384-4B6C8BFFC67C}"/>
                </a:ext>
              </a:extLst>
            </p:cNvPr>
            <p:cNvSpPr>
              <a:spLocks noChangeArrowheads="1"/>
            </p:cNvSpPr>
            <p:nvPr/>
          </p:nvSpPr>
          <p:spPr bwMode="auto">
            <a:xfrm>
              <a:off x="4316751" y="1436986"/>
              <a:ext cx="152400" cy="152400"/>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2" name="Line 22">
              <a:extLst>
                <a:ext uri="{FF2B5EF4-FFF2-40B4-BE49-F238E27FC236}">
                  <a16:creationId xmlns:a16="http://schemas.microsoft.com/office/drawing/2014/main" id="{794D7B00-3987-4F2C-9A98-A69EB5729C1A}"/>
                </a:ext>
              </a:extLst>
            </p:cNvPr>
            <p:cNvSpPr>
              <a:spLocks noChangeShapeType="1"/>
            </p:cNvSpPr>
            <p:nvPr/>
          </p:nvSpPr>
          <p:spPr bwMode="auto">
            <a:xfrm>
              <a:off x="6037601" y="2308524"/>
              <a:ext cx="622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3" name="Rectangle 23">
              <a:extLst>
                <a:ext uri="{FF2B5EF4-FFF2-40B4-BE49-F238E27FC236}">
                  <a16:creationId xmlns:a16="http://schemas.microsoft.com/office/drawing/2014/main" id="{76AB468B-07AE-4EE3-A15B-D01C92CC41A5}"/>
                </a:ext>
              </a:extLst>
            </p:cNvPr>
            <p:cNvSpPr>
              <a:spLocks noChangeArrowheads="1"/>
            </p:cNvSpPr>
            <p:nvPr/>
          </p:nvSpPr>
          <p:spPr bwMode="auto">
            <a:xfrm>
              <a:off x="5275601" y="1927524"/>
              <a:ext cx="609600" cy="8382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4" name="Line 24">
              <a:extLst>
                <a:ext uri="{FF2B5EF4-FFF2-40B4-BE49-F238E27FC236}">
                  <a16:creationId xmlns:a16="http://schemas.microsoft.com/office/drawing/2014/main" id="{87DE2A63-FAC5-41A8-A168-2F9EF9A72B1B}"/>
                </a:ext>
              </a:extLst>
            </p:cNvPr>
            <p:cNvSpPr>
              <a:spLocks noChangeShapeType="1"/>
            </p:cNvSpPr>
            <p:nvPr/>
          </p:nvSpPr>
          <p:spPr bwMode="auto">
            <a:xfrm>
              <a:off x="4894601" y="2516804"/>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5" name="Line 25">
              <a:extLst>
                <a:ext uri="{FF2B5EF4-FFF2-40B4-BE49-F238E27FC236}">
                  <a16:creationId xmlns:a16="http://schemas.microsoft.com/office/drawing/2014/main" id="{19B5CFD9-4F74-4926-BE74-1903D918BEBE}"/>
                </a:ext>
              </a:extLst>
            </p:cNvPr>
            <p:cNvSpPr>
              <a:spLocks noChangeShapeType="1"/>
            </p:cNvSpPr>
            <p:nvPr/>
          </p:nvSpPr>
          <p:spPr bwMode="auto">
            <a:xfrm>
              <a:off x="4894601" y="2079924"/>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6" name="Text Box 26">
              <a:extLst>
                <a:ext uri="{FF2B5EF4-FFF2-40B4-BE49-F238E27FC236}">
                  <a16:creationId xmlns:a16="http://schemas.microsoft.com/office/drawing/2014/main" id="{437AE336-5A5B-4339-BDE0-7CE3313D21CE}"/>
                </a:ext>
              </a:extLst>
            </p:cNvPr>
            <p:cNvSpPr txBox="1">
              <a:spLocks noChangeArrowheads="1"/>
            </p:cNvSpPr>
            <p:nvPr/>
          </p:nvSpPr>
          <p:spPr bwMode="auto">
            <a:xfrm>
              <a:off x="5428001" y="2079924"/>
              <a:ext cx="6096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&amp;</a:t>
              </a:r>
            </a:p>
          </p:txBody>
        </p:sp>
        <p:sp>
          <p:nvSpPr>
            <p:cNvPr id="17" name="Oval 27">
              <a:extLst>
                <a:ext uri="{FF2B5EF4-FFF2-40B4-BE49-F238E27FC236}">
                  <a16:creationId xmlns:a16="http://schemas.microsoft.com/office/drawing/2014/main" id="{F0C47FC3-7933-44E9-81B4-EB277629B54F}"/>
                </a:ext>
              </a:extLst>
            </p:cNvPr>
            <p:cNvSpPr>
              <a:spLocks noChangeArrowheads="1"/>
            </p:cNvSpPr>
            <p:nvPr/>
          </p:nvSpPr>
          <p:spPr bwMode="auto">
            <a:xfrm>
              <a:off x="5885201" y="2232324"/>
              <a:ext cx="152400" cy="152400"/>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8" name="Line 28">
              <a:extLst>
                <a:ext uri="{FF2B5EF4-FFF2-40B4-BE49-F238E27FC236}">
                  <a16:creationId xmlns:a16="http://schemas.microsoft.com/office/drawing/2014/main" id="{A2A895EB-366D-478E-BB6A-F5D100C3BA86}"/>
                </a:ext>
              </a:extLst>
            </p:cNvPr>
            <p:cNvSpPr>
              <a:spLocks noChangeShapeType="1"/>
            </p:cNvSpPr>
            <p:nvPr/>
          </p:nvSpPr>
          <p:spPr bwMode="auto">
            <a:xfrm flipV="1">
              <a:off x="2140289" y="3570586"/>
              <a:ext cx="1543050" cy="127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19" name="Line 29">
              <a:extLst>
                <a:ext uri="{FF2B5EF4-FFF2-40B4-BE49-F238E27FC236}">
                  <a16:creationId xmlns:a16="http://schemas.microsoft.com/office/drawing/2014/main" id="{A7342660-A2C4-42F1-9F42-8530067DD2AC}"/>
                </a:ext>
              </a:extLst>
            </p:cNvPr>
            <p:cNvSpPr>
              <a:spLocks noChangeShapeType="1"/>
            </p:cNvSpPr>
            <p:nvPr/>
          </p:nvSpPr>
          <p:spPr bwMode="auto">
            <a:xfrm flipV="1">
              <a:off x="2202201" y="1784649"/>
              <a:ext cx="15176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0" name="Line 30">
              <a:extLst>
                <a:ext uri="{FF2B5EF4-FFF2-40B4-BE49-F238E27FC236}">
                  <a16:creationId xmlns:a16="http://schemas.microsoft.com/office/drawing/2014/main" id="{BA8F6D06-E4C1-4C1F-9574-0F07DF644092}"/>
                </a:ext>
              </a:extLst>
            </p:cNvPr>
            <p:cNvSpPr>
              <a:spLocks noChangeShapeType="1"/>
            </p:cNvSpPr>
            <p:nvPr/>
          </p:nvSpPr>
          <p:spPr bwMode="auto">
            <a:xfrm flipV="1">
              <a:off x="2864128" y="2817275"/>
              <a:ext cx="0" cy="39570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1" name="Line 31">
              <a:extLst>
                <a:ext uri="{FF2B5EF4-FFF2-40B4-BE49-F238E27FC236}">
                  <a16:creationId xmlns:a16="http://schemas.microsoft.com/office/drawing/2014/main" id="{123DD64C-9ADB-4349-9D3F-D57F2BDD571F}"/>
                </a:ext>
              </a:extLst>
            </p:cNvPr>
            <p:cNvSpPr>
              <a:spLocks noChangeShapeType="1"/>
            </p:cNvSpPr>
            <p:nvPr/>
          </p:nvSpPr>
          <p:spPr bwMode="auto">
            <a:xfrm>
              <a:off x="2221251" y="1306811"/>
              <a:ext cx="1487488" cy="127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2" name="Line 32">
              <a:extLst>
                <a:ext uri="{FF2B5EF4-FFF2-40B4-BE49-F238E27FC236}">
                  <a16:creationId xmlns:a16="http://schemas.microsoft.com/office/drawing/2014/main" id="{2C46D398-07CE-446F-9F3D-B9B25C1AD08B}"/>
                </a:ext>
              </a:extLst>
            </p:cNvPr>
            <p:cNvSpPr>
              <a:spLocks noChangeShapeType="1"/>
            </p:cNvSpPr>
            <p:nvPr/>
          </p:nvSpPr>
          <p:spPr bwMode="auto">
            <a:xfrm>
              <a:off x="2851489" y="1770361"/>
              <a:ext cx="0" cy="4079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3" name="Line 33">
              <a:extLst>
                <a:ext uri="{FF2B5EF4-FFF2-40B4-BE49-F238E27FC236}">
                  <a16:creationId xmlns:a16="http://schemas.microsoft.com/office/drawing/2014/main" id="{5F949505-E380-4E57-AF59-A3DECF30B684}"/>
                </a:ext>
              </a:extLst>
            </p:cNvPr>
            <p:cNvSpPr>
              <a:spLocks noChangeShapeType="1"/>
            </p:cNvSpPr>
            <p:nvPr/>
          </p:nvSpPr>
          <p:spPr bwMode="auto">
            <a:xfrm flipV="1">
              <a:off x="2873729" y="3192656"/>
              <a:ext cx="781642" cy="93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4" name="Line 34">
              <a:extLst>
                <a:ext uri="{FF2B5EF4-FFF2-40B4-BE49-F238E27FC236}">
                  <a16:creationId xmlns:a16="http://schemas.microsoft.com/office/drawing/2014/main" id="{E6E4E530-B4DB-4F41-925E-1386B7AAC5AA}"/>
                </a:ext>
              </a:extLst>
            </p:cNvPr>
            <p:cNvSpPr>
              <a:spLocks noChangeShapeType="1"/>
            </p:cNvSpPr>
            <p:nvPr/>
          </p:nvSpPr>
          <p:spPr bwMode="auto">
            <a:xfrm flipH="1">
              <a:off x="4885076" y="1487786"/>
              <a:ext cx="0" cy="61753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5" name="Line 35">
              <a:extLst>
                <a:ext uri="{FF2B5EF4-FFF2-40B4-BE49-F238E27FC236}">
                  <a16:creationId xmlns:a16="http://schemas.microsoft.com/office/drawing/2014/main" id="{348A502B-ACA4-4AE9-9170-D0A92BBDC455}"/>
                </a:ext>
              </a:extLst>
            </p:cNvPr>
            <p:cNvSpPr>
              <a:spLocks noChangeShapeType="1"/>
            </p:cNvSpPr>
            <p:nvPr/>
          </p:nvSpPr>
          <p:spPr bwMode="auto">
            <a:xfrm flipH="1">
              <a:off x="4883489" y="2503786"/>
              <a:ext cx="0" cy="87153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26" name="Text Box 36">
              <a:extLst>
                <a:ext uri="{FF2B5EF4-FFF2-40B4-BE49-F238E27FC236}">
                  <a16:creationId xmlns:a16="http://schemas.microsoft.com/office/drawing/2014/main" id="{296EF9E8-235F-4D42-877B-7ABEB8567E73}"/>
                </a:ext>
              </a:extLst>
            </p:cNvPr>
            <p:cNvSpPr txBox="1">
              <a:spLocks noChangeArrowheads="1"/>
            </p:cNvSpPr>
            <p:nvPr/>
          </p:nvSpPr>
          <p:spPr bwMode="auto">
            <a:xfrm>
              <a:off x="1900179" y="980728"/>
              <a:ext cx="37061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A</a:t>
              </a:r>
            </a:p>
          </p:txBody>
        </p:sp>
        <p:sp>
          <p:nvSpPr>
            <p:cNvPr id="27" name="Text Box 37">
              <a:extLst>
                <a:ext uri="{FF2B5EF4-FFF2-40B4-BE49-F238E27FC236}">
                  <a16:creationId xmlns:a16="http://schemas.microsoft.com/office/drawing/2014/main" id="{AF6CA3F2-8833-48CC-8328-5B4AE4F033CC}"/>
                </a:ext>
              </a:extLst>
            </p:cNvPr>
            <p:cNvSpPr txBox="1">
              <a:spLocks noChangeArrowheads="1"/>
            </p:cNvSpPr>
            <p:nvPr/>
          </p:nvSpPr>
          <p:spPr bwMode="auto">
            <a:xfrm>
              <a:off x="1838648" y="1563986"/>
              <a:ext cx="42672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M</a:t>
              </a:r>
            </a:p>
          </p:txBody>
        </p:sp>
        <p:sp>
          <p:nvSpPr>
            <p:cNvPr id="28" name="Text Box 38">
              <a:extLst>
                <a:ext uri="{FF2B5EF4-FFF2-40B4-BE49-F238E27FC236}">
                  <a16:creationId xmlns:a16="http://schemas.microsoft.com/office/drawing/2014/main" id="{1B3AE35A-FBA0-4B40-B9D6-A8566340F990}"/>
                </a:ext>
              </a:extLst>
            </p:cNvPr>
            <p:cNvSpPr txBox="1">
              <a:spLocks noChangeArrowheads="1"/>
            </p:cNvSpPr>
            <p:nvPr/>
          </p:nvSpPr>
          <p:spPr bwMode="auto">
            <a:xfrm>
              <a:off x="6626994" y="2108469"/>
              <a:ext cx="37061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Y</a:t>
              </a:r>
            </a:p>
          </p:txBody>
        </p:sp>
        <p:sp>
          <p:nvSpPr>
            <p:cNvPr id="29" name="Oval 39">
              <a:extLst>
                <a:ext uri="{FF2B5EF4-FFF2-40B4-BE49-F238E27FC236}">
                  <a16:creationId xmlns:a16="http://schemas.microsoft.com/office/drawing/2014/main" id="{81A4A6DC-0F54-4C7C-8300-64EC1EA4AEC0}"/>
                </a:ext>
              </a:extLst>
            </p:cNvPr>
            <p:cNvSpPr>
              <a:spLocks noChangeArrowheads="1"/>
            </p:cNvSpPr>
            <p:nvPr/>
          </p:nvSpPr>
          <p:spPr bwMode="auto">
            <a:xfrm>
              <a:off x="2808626" y="1752899"/>
              <a:ext cx="76200" cy="76200"/>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grpSp>
          <p:nvGrpSpPr>
            <p:cNvPr id="30" name="Group 40">
              <a:extLst>
                <a:ext uri="{FF2B5EF4-FFF2-40B4-BE49-F238E27FC236}">
                  <a16:creationId xmlns:a16="http://schemas.microsoft.com/office/drawing/2014/main" id="{359EA2F4-ACBA-44E5-BEF6-2BBC54B951E4}"/>
                </a:ext>
              </a:extLst>
            </p:cNvPr>
            <p:cNvGrpSpPr>
              <a:grpSpLocks/>
            </p:cNvGrpSpPr>
            <p:nvPr/>
          </p:nvGrpSpPr>
          <p:grpSpPr bwMode="auto">
            <a:xfrm>
              <a:off x="2400639" y="2097386"/>
              <a:ext cx="844550" cy="762000"/>
              <a:chOff x="811" y="3060"/>
              <a:chExt cx="532" cy="480"/>
            </a:xfrm>
          </p:grpSpPr>
          <p:sp>
            <p:nvSpPr>
              <p:cNvPr id="53" name="Rectangle 41">
                <a:extLst>
                  <a:ext uri="{FF2B5EF4-FFF2-40B4-BE49-F238E27FC236}">
                    <a16:creationId xmlns:a16="http://schemas.microsoft.com/office/drawing/2014/main" id="{011B4CEF-E8F7-4175-BC54-2DE4360D90C0}"/>
                  </a:ext>
                </a:extLst>
              </p:cNvPr>
              <p:cNvSpPr>
                <a:spLocks noChangeArrowheads="1"/>
              </p:cNvSpPr>
              <p:nvPr/>
            </p:nvSpPr>
            <p:spPr bwMode="auto">
              <a:xfrm rot="5400000">
                <a:off x="883" y="2988"/>
                <a:ext cx="384" cy="52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sp>
            <p:nvSpPr>
              <p:cNvPr id="54" name="Text Box 42">
                <a:extLst>
                  <a:ext uri="{FF2B5EF4-FFF2-40B4-BE49-F238E27FC236}">
                    <a16:creationId xmlns:a16="http://schemas.microsoft.com/office/drawing/2014/main" id="{E9555E7F-94DA-4140-9A23-C058FCE0C730}"/>
                  </a:ext>
                </a:extLst>
              </p:cNvPr>
              <p:cNvSpPr txBox="1">
                <a:spLocks noChangeArrowheads="1"/>
              </p:cNvSpPr>
              <p:nvPr/>
            </p:nvSpPr>
            <p:spPr bwMode="auto">
              <a:xfrm>
                <a:off x="959" y="3103"/>
                <a:ext cx="38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1</a:t>
                </a:r>
              </a:p>
            </p:txBody>
          </p:sp>
          <p:sp>
            <p:nvSpPr>
              <p:cNvPr id="55" name="Oval 43">
                <a:extLst>
                  <a:ext uri="{FF2B5EF4-FFF2-40B4-BE49-F238E27FC236}">
                    <a16:creationId xmlns:a16="http://schemas.microsoft.com/office/drawing/2014/main" id="{C47E2B6B-6CEB-48FC-A656-5D23DCEBB244}"/>
                  </a:ext>
                </a:extLst>
              </p:cNvPr>
              <p:cNvSpPr>
                <a:spLocks noChangeArrowheads="1"/>
              </p:cNvSpPr>
              <p:nvPr/>
            </p:nvSpPr>
            <p:spPr bwMode="auto">
              <a:xfrm rot="5400000">
                <a:off x="1051" y="3444"/>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grpSp>
      </p:grpSp>
      <p:sp>
        <p:nvSpPr>
          <p:cNvPr id="58" name="文本框 57">
            <a:extLst>
              <a:ext uri="{FF2B5EF4-FFF2-40B4-BE49-F238E27FC236}">
                <a16:creationId xmlns:a16="http://schemas.microsoft.com/office/drawing/2014/main" id="{33BD0ACC-296E-4037-AE97-C83EB89399B9}"/>
              </a:ext>
            </a:extLst>
          </p:cNvPr>
          <p:cNvSpPr txBox="1"/>
          <p:nvPr/>
        </p:nvSpPr>
        <p:spPr>
          <a:xfrm>
            <a:off x="2663247" y="188640"/>
            <a:ext cx="1088760"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9" name="文本框 58">
                <a:extLst>
                  <a:ext uri="{FF2B5EF4-FFF2-40B4-BE49-F238E27FC236}">
                    <a16:creationId xmlns:a16="http://schemas.microsoft.com/office/drawing/2014/main" id="{8AF0668A-7F5E-408F-8AD2-CDA14B600E94}"/>
                  </a:ext>
                </a:extLst>
              </p:cNvPr>
              <p:cNvSpPr txBox="1"/>
              <p:nvPr/>
            </p:nvSpPr>
            <p:spPr>
              <a:xfrm>
                <a:off x="5916951" y="1020924"/>
                <a:ext cx="676788" cy="4012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rPr>
                          </m:ctrlPr>
                        </m:accPr>
                        <m:e>
                          <m:r>
                            <m:rPr>
                              <m:nor/>
                            </m:rPr>
                            <a:rPr lang="en-US" altLang="zh-CN" sz="2000" b="1">
                              <a:latin typeface="Times New Roman" panose="02020603050405020304" pitchFamily="18" charset="0"/>
                              <a:cs typeface="Times New Roman" panose="02020603050405020304" pitchFamily="18" charset="0"/>
                            </a:rPr>
                            <m:t>AM</m:t>
                          </m:r>
                        </m:e>
                      </m:acc>
                    </m:oMath>
                  </m:oMathPara>
                </a14:m>
                <a:endParaRPr lang="zh-CN" altLang="en-US" sz="2000" b="1">
                  <a:latin typeface="Times New Roman" panose="02020603050405020304" pitchFamily="18" charset="0"/>
                  <a:cs typeface="Times New Roman" panose="02020603050405020304" pitchFamily="18" charset="0"/>
                </a:endParaRPr>
              </a:p>
            </p:txBody>
          </p:sp>
        </mc:Choice>
        <mc:Fallback>
          <p:sp>
            <p:nvSpPr>
              <p:cNvPr id="59" name="文本框 58">
                <a:extLst>
                  <a:ext uri="{FF2B5EF4-FFF2-40B4-BE49-F238E27FC236}">
                    <a16:creationId xmlns:a16="http://schemas.microsoft.com/office/drawing/2014/main" id="{8AF0668A-7F5E-408F-8AD2-CDA14B600E94}"/>
                  </a:ext>
                </a:extLst>
              </p:cNvPr>
              <p:cNvSpPr txBox="1">
                <a:spLocks noRot="1" noChangeAspect="1" noMove="1" noResize="1" noEditPoints="1" noAdjustHandles="1" noChangeArrowheads="1" noChangeShapeType="1" noTextEdit="1"/>
              </p:cNvSpPr>
              <p:nvPr/>
            </p:nvSpPr>
            <p:spPr>
              <a:xfrm>
                <a:off x="5916951" y="1020924"/>
                <a:ext cx="676788" cy="4012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6:creationId xmlns:a16="http://schemas.microsoft.com/office/drawing/2014/main" id="{BE7498C6-6A19-4157-AFF6-93C53D99CBC7}"/>
                  </a:ext>
                </a:extLst>
              </p:cNvPr>
              <p:cNvSpPr txBox="1"/>
              <p:nvPr/>
            </p:nvSpPr>
            <p:spPr>
              <a:xfrm>
                <a:off x="5896336" y="3498614"/>
                <a:ext cx="662361" cy="438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b="1" i="1">
                              <a:latin typeface="Cambria Math" panose="02040503050406030204" pitchFamily="18" charset="0"/>
                              <a:cs typeface="Times New Roman" panose="02020603050405020304" pitchFamily="18" charset="0"/>
                            </a:rPr>
                          </m:ctrlPr>
                        </m:accPr>
                        <m:e>
                          <m:r>
                            <m:rPr>
                              <m:nor/>
                            </m:rPr>
                            <a:rPr lang="en-US" altLang="zh-CN" sz="2000" b="1">
                              <a:latin typeface="Times New Roman" panose="02020603050405020304" pitchFamily="18" charset="0"/>
                              <a:cs typeface="Times New Roman" panose="02020603050405020304" pitchFamily="18" charset="0"/>
                            </a:rPr>
                            <m:t>B</m:t>
                          </m:r>
                          <m:acc>
                            <m:accPr>
                              <m:chr m:val="̅"/>
                              <m:ctrlPr>
                                <a:rPr lang="en-US" altLang="zh-CN" sz="2000" b="1" i="1">
                                  <a:latin typeface="Cambria Math" panose="02040503050406030204" pitchFamily="18" charset="0"/>
                                  <a:cs typeface="Times New Roman" panose="02020603050405020304" pitchFamily="18" charset="0"/>
                                </a:rPr>
                              </m:ctrlPr>
                            </m:accPr>
                            <m:e>
                              <m:r>
                                <m:rPr>
                                  <m:nor/>
                                </m:rPr>
                                <a:rPr lang="en-US" altLang="zh-CN" sz="2000" b="1">
                                  <a:latin typeface="Times New Roman" panose="02020603050405020304" pitchFamily="18" charset="0"/>
                                  <a:cs typeface="Times New Roman" panose="02020603050405020304" pitchFamily="18" charset="0"/>
                                </a:rPr>
                                <m:t>M</m:t>
                              </m:r>
                            </m:e>
                          </m:acc>
                        </m:e>
                      </m:acc>
                    </m:oMath>
                  </m:oMathPara>
                </a14:m>
                <a:endParaRPr lang="zh-CN" altLang="en-US" sz="2000" b="1">
                  <a:latin typeface="Times New Roman" panose="02020603050405020304" pitchFamily="18" charset="0"/>
                  <a:cs typeface="Times New Roman" panose="02020603050405020304" pitchFamily="18" charset="0"/>
                </a:endParaRPr>
              </a:p>
            </p:txBody>
          </p:sp>
        </mc:Choice>
        <mc:Fallback>
          <p:sp>
            <p:nvSpPr>
              <p:cNvPr id="60" name="文本框 59">
                <a:extLst>
                  <a:ext uri="{FF2B5EF4-FFF2-40B4-BE49-F238E27FC236}">
                    <a16:creationId xmlns:a16="http://schemas.microsoft.com/office/drawing/2014/main" id="{BE7498C6-6A19-4157-AFF6-93C53D99CBC7}"/>
                  </a:ext>
                </a:extLst>
              </p:cNvPr>
              <p:cNvSpPr txBox="1">
                <a:spLocks noRot="1" noChangeAspect="1" noMove="1" noResize="1" noEditPoints="1" noAdjustHandles="1" noChangeArrowheads="1" noChangeShapeType="1" noTextEdit="1"/>
              </p:cNvSpPr>
              <p:nvPr/>
            </p:nvSpPr>
            <p:spPr>
              <a:xfrm>
                <a:off x="5896336" y="3498614"/>
                <a:ext cx="662361" cy="438646"/>
              </a:xfrm>
              <a:prstGeom prst="rect">
                <a:avLst/>
              </a:prstGeom>
              <a:blipFill>
                <a:blip r:embed="rId3"/>
                <a:stretch>
                  <a:fillRect r="-293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82849746-C46A-4650-922F-1F64D2263D55}"/>
                  </a:ext>
                </a:extLst>
              </p:cNvPr>
              <p:cNvSpPr txBox="1"/>
              <p:nvPr/>
            </p:nvSpPr>
            <p:spPr>
              <a:xfrm>
                <a:off x="2325288" y="4378201"/>
                <a:ext cx="3581430" cy="634404"/>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Y=</a:t>
                </a:r>
                <a14:m>
                  <m:oMath xmlns:m="http://schemas.openxmlformats.org/officeDocument/2006/math">
                    <m:acc>
                      <m:accPr>
                        <m:chr m:val="̅"/>
                        <m:ctrlPr>
                          <a:rPr lang="en-US" altLang="zh-CN" sz="2800" b="1" i="1">
                            <a:latin typeface="Cambria Math" panose="02040503050406030204" pitchFamily="18" charset="0"/>
                          </a:rPr>
                        </m:ctrlPr>
                      </m:accPr>
                      <m:e>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AM</m:t>
                            </m:r>
                          </m:e>
                        </m:acc>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B</m:t>
                            </m:r>
                            <m:acc>
                              <m:accPr>
                                <m:chr m:val="̅"/>
                                <m:ctrlPr>
                                  <a:rPr lang="en-US" altLang="zh-CN" sz="2800" b="1" i="1">
                                    <a:latin typeface="Cambria Math" panose="02040503050406030204" pitchFamily="18" charset="0"/>
                                  </a:rPr>
                                </m:ctrlPr>
                              </m:accPr>
                              <m:e>
                                <m:r>
                                  <m:rPr>
                                    <m:nor/>
                                  </m:rPr>
                                  <a:rPr lang="en-US" altLang="zh-CN" sz="2800" b="1">
                                    <a:latin typeface="Times New Roman" panose="02020603050405020304" pitchFamily="18" charset="0"/>
                                    <a:cs typeface="Times New Roman" panose="02020603050405020304" pitchFamily="18" charset="0"/>
                                  </a:rPr>
                                  <m:t>M</m:t>
                                </m:r>
                              </m:e>
                            </m:acc>
                          </m:e>
                        </m:acc>
                      </m:e>
                    </m:acc>
                  </m:oMath>
                </a14:m>
                <a:r>
                  <a:rPr lang="en-US" altLang="zh-CN" sz="2800" b="1">
                    <a:latin typeface="Times New Roman" panose="02020603050405020304" pitchFamily="18" charset="0"/>
                    <a:cs typeface="Times New Roman" panose="02020603050405020304" pitchFamily="18" charset="0"/>
                  </a:rPr>
                  <a:t>=</a:t>
                </a:r>
                <a:r>
                  <a:rPr lang="zh-CN" altLang="en-US" sz="2800" b="1"/>
                  <a:t> </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AM</m:t>
                    </m:r>
                  </m:oMath>
                </a14:m>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sz="2800" b="1">
                        <a:latin typeface="Times New Roman" panose="02020603050405020304" pitchFamily="18" charset="0"/>
                        <a:cs typeface="Times New Roman" panose="02020603050405020304" pitchFamily="18" charset="0"/>
                      </a:rPr>
                      <m:t>B</m:t>
                    </m:r>
                    <m:acc>
                      <m:accPr>
                        <m:chr m:val="̅"/>
                        <m:ctrlPr>
                          <a:rPr lang="en-US" altLang="zh-CN" sz="2800" b="1" i="1">
                            <a:latin typeface="Cambria Math" panose="02040503050406030204" pitchFamily="18" charset="0"/>
                            <a:cs typeface="Times New Roman" panose="02020603050405020304" pitchFamily="18" charset="0"/>
                          </a:rPr>
                        </m:ctrlPr>
                      </m:accPr>
                      <m:e>
                        <m:r>
                          <m:rPr>
                            <m:nor/>
                          </m:rPr>
                          <a:rPr lang="en-US" altLang="zh-CN" sz="2800" b="1">
                            <a:latin typeface="Times New Roman" panose="02020603050405020304" pitchFamily="18" charset="0"/>
                            <a:cs typeface="Times New Roman" panose="02020603050405020304" pitchFamily="18" charset="0"/>
                          </a:rPr>
                          <m:t>M</m:t>
                        </m:r>
                      </m:e>
                    </m:acc>
                  </m:oMath>
                </a14:m>
                <a:endParaRPr lang="zh-CN" altLang="en-US" sz="2800" b="1">
                  <a:latin typeface="Times New Roman" panose="02020603050405020304" pitchFamily="18" charset="0"/>
                  <a:cs typeface="Times New Roman" panose="02020603050405020304" pitchFamily="18" charset="0"/>
                </a:endParaRPr>
              </a:p>
            </p:txBody>
          </p:sp>
        </mc:Choice>
        <mc:Fallback>
          <p:sp>
            <p:nvSpPr>
              <p:cNvPr id="61" name="文本框 60">
                <a:extLst>
                  <a:ext uri="{FF2B5EF4-FFF2-40B4-BE49-F238E27FC236}">
                    <a16:creationId xmlns:a16="http://schemas.microsoft.com/office/drawing/2014/main" id="{82849746-C46A-4650-922F-1F64D2263D55}"/>
                  </a:ext>
                </a:extLst>
              </p:cNvPr>
              <p:cNvSpPr txBox="1">
                <a:spLocks noRot="1" noChangeAspect="1" noMove="1" noResize="1" noEditPoints="1" noAdjustHandles="1" noChangeArrowheads="1" noChangeShapeType="1" noTextEdit="1"/>
              </p:cNvSpPr>
              <p:nvPr/>
            </p:nvSpPr>
            <p:spPr>
              <a:xfrm>
                <a:off x="2325288" y="4378201"/>
                <a:ext cx="3581430" cy="634404"/>
              </a:xfrm>
              <a:prstGeom prst="rect">
                <a:avLst/>
              </a:prstGeom>
              <a:blipFill>
                <a:blip r:embed="rId4"/>
                <a:stretch>
                  <a:fillRect l="-3401" b="-25000"/>
                </a:stretch>
              </a:blipFill>
            </p:spPr>
            <p:txBody>
              <a:bodyPr/>
              <a:lstStyle/>
              <a:p>
                <a:r>
                  <a:rPr lang="zh-CN" altLang="en-US">
                    <a:noFill/>
                  </a:rPr>
                  <a:t> </a:t>
                </a:r>
              </a:p>
            </p:txBody>
          </p:sp>
        </mc:Fallback>
      </mc:AlternateContent>
      <p:grpSp>
        <p:nvGrpSpPr>
          <p:cNvPr id="62" name="Group 4">
            <a:extLst>
              <a:ext uri="{FF2B5EF4-FFF2-40B4-BE49-F238E27FC236}">
                <a16:creationId xmlns:a16="http://schemas.microsoft.com/office/drawing/2014/main" id="{01F38187-C3B9-4231-82AE-B6DBD0D98DD6}"/>
              </a:ext>
            </a:extLst>
          </p:cNvPr>
          <p:cNvGrpSpPr>
            <a:grpSpLocks/>
          </p:cNvGrpSpPr>
          <p:nvPr/>
        </p:nvGrpSpPr>
        <p:grpSpPr bwMode="auto">
          <a:xfrm>
            <a:off x="6168110" y="4156712"/>
            <a:ext cx="3240259" cy="1212849"/>
            <a:chOff x="2533" y="2329"/>
            <a:chExt cx="2899" cy="764"/>
          </a:xfrm>
        </p:grpSpPr>
        <p:sp>
          <p:nvSpPr>
            <p:cNvPr id="63" name="Rectangle 5">
              <a:extLst>
                <a:ext uri="{FF2B5EF4-FFF2-40B4-BE49-F238E27FC236}">
                  <a16:creationId xmlns:a16="http://schemas.microsoft.com/office/drawing/2014/main" id="{A9119A65-E75C-49E2-944B-E31B7BA6BE67}"/>
                </a:ext>
              </a:extLst>
            </p:cNvPr>
            <p:cNvSpPr>
              <a:spLocks noChangeArrowheads="1"/>
            </p:cNvSpPr>
            <p:nvPr/>
          </p:nvSpPr>
          <p:spPr bwMode="auto">
            <a:xfrm>
              <a:off x="2786" y="2329"/>
              <a:ext cx="256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M=1</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zh-CN" altLang="en-US" sz="2000" b="1">
                  <a:latin typeface="Times New Roman" panose="02020603050405020304" pitchFamily="18" charset="0"/>
                  <a:ea typeface="楷体_GB2312" pitchFamily="49" charset="-122"/>
                  <a:cs typeface="Times New Roman" panose="02020603050405020304" pitchFamily="18" charset="0"/>
                </a:rPr>
                <a:t>高电平）： </a:t>
              </a:r>
              <a:r>
                <a:rPr lang="en-US" altLang="zh-CN" sz="2000" b="1">
                  <a:latin typeface="Times New Roman" panose="02020603050405020304" pitchFamily="18" charset="0"/>
                  <a:cs typeface="Times New Roman" panose="02020603050405020304" pitchFamily="18" charset="0"/>
                </a:rPr>
                <a:t>Y=A</a:t>
              </a:r>
            </a:p>
          </p:txBody>
        </p:sp>
        <p:sp>
          <p:nvSpPr>
            <p:cNvPr id="64" name="Rectangle 6">
              <a:extLst>
                <a:ext uri="{FF2B5EF4-FFF2-40B4-BE49-F238E27FC236}">
                  <a16:creationId xmlns:a16="http://schemas.microsoft.com/office/drawing/2014/main" id="{EBD1D5F4-AB90-4036-9D56-533DF5C1DEDB}"/>
                </a:ext>
              </a:extLst>
            </p:cNvPr>
            <p:cNvSpPr>
              <a:spLocks noChangeArrowheads="1"/>
            </p:cNvSpPr>
            <p:nvPr/>
          </p:nvSpPr>
          <p:spPr bwMode="auto">
            <a:xfrm>
              <a:off x="2800" y="2841"/>
              <a:ext cx="263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imes New Roman" panose="02020603050405020304" pitchFamily="18" charset="0"/>
                  <a:cs typeface="Times New Roman" panose="02020603050405020304" pitchFamily="18" charset="0"/>
                </a:rPr>
                <a:t>M=0</a:t>
              </a:r>
              <a:r>
                <a:rPr lang="en-US" altLang="zh-CN" sz="2000" b="1">
                  <a:latin typeface="Times New Roman" panose="02020603050405020304" pitchFamily="18" charset="0"/>
                  <a:ea typeface="楷体_GB2312" pitchFamily="49" charset="-122"/>
                  <a:cs typeface="Times New Roman" panose="02020603050405020304" pitchFamily="18" charset="0"/>
                </a:rPr>
                <a:t>(</a:t>
              </a:r>
              <a:r>
                <a:rPr lang="zh-CN" altLang="en-US" sz="2000" b="1">
                  <a:latin typeface="Times New Roman" panose="02020603050405020304" pitchFamily="18" charset="0"/>
                  <a:ea typeface="楷体_GB2312" pitchFamily="49" charset="-122"/>
                  <a:cs typeface="Times New Roman" panose="02020603050405020304" pitchFamily="18" charset="0"/>
                </a:rPr>
                <a:t>低电平）： </a:t>
              </a:r>
              <a:r>
                <a:rPr lang="en-US" altLang="zh-CN" sz="2000" b="1">
                  <a:latin typeface="Times New Roman" panose="02020603050405020304" pitchFamily="18" charset="0"/>
                  <a:cs typeface="Times New Roman" panose="02020603050405020304" pitchFamily="18" charset="0"/>
                </a:rPr>
                <a:t>Y=B</a:t>
              </a:r>
            </a:p>
          </p:txBody>
        </p:sp>
        <p:sp>
          <p:nvSpPr>
            <p:cNvPr id="65" name="AutoShape 7">
              <a:extLst>
                <a:ext uri="{FF2B5EF4-FFF2-40B4-BE49-F238E27FC236}">
                  <a16:creationId xmlns:a16="http://schemas.microsoft.com/office/drawing/2014/main" id="{1AC7025A-EE91-419B-B3B2-C23BF8AAA477}"/>
                </a:ext>
              </a:extLst>
            </p:cNvPr>
            <p:cNvSpPr>
              <a:spLocks/>
            </p:cNvSpPr>
            <p:nvPr/>
          </p:nvSpPr>
          <p:spPr bwMode="auto">
            <a:xfrm>
              <a:off x="2533" y="2415"/>
              <a:ext cx="260" cy="576"/>
            </a:xfrm>
            <a:prstGeom prst="leftBrace">
              <a:avLst>
                <a:gd name="adj1" fmla="val 30539"/>
                <a:gd name="adj2" fmla="val 52222"/>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Times New Roman" panose="02020603050405020304" pitchFamily="18" charset="0"/>
                <a:cs typeface="Times New Roman" panose="02020603050405020304" pitchFamily="18" charset="0"/>
              </a:endParaRPr>
            </a:p>
          </p:txBody>
        </p:sp>
      </p:grpSp>
      <p:sp>
        <p:nvSpPr>
          <p:cNvPr id="66" name="Rectangle 8">
            <a:extLst>
              <a:ext uri="{FF2B5EF4-FFF2-40B4-BE49-F238E27FC236}">
                <a16:creationId xmlns:a16="http://schemas.microsoft.com/office/drawing/2014/main" id="{415A6C4A-C44E-4E57-ACEE-377860C910E2}"/>
              </a:ext>
            </a:extLst>
          </p:cNvPr>
          <p:cNvSpPr>
            <a:spLocks noChangeArrowheads="1"/>
          </p:cNvSpPr>
          <p:nvPr/>
        </p:nvSpPr>
        <p:spPr bwMode="auto">
          <a:xfrm>
            <a:off x="2800506" y="5877272"/>
            <a:ext cx="198804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mn-ea"/>
              </a:rPr>
              <a:t>二选一电路</a:t>
            </a:r>
          </a:p>
        </p:txBody>
      </p:sp>
      <p:grpSp>
        <p:nvGrpSpPr>
          <p:cNvPr id="67" name="Group 9">
            <a:extLst>
              <a:ext uri="{FF2B5EF4-FFF2-40B4-BE49-F238E27FC236}">
                <a16:creationId xmlns:a16="http://schemas.microsoft.com/office/drawing/2014/main" id="{3BE85584-0AD2-4CF8-B466-F614E7B11D5F}"/>
              </a:ext>
            </a:extLst>
          </p:cNvPr>
          <p:cNvGrpSpPr>
            <a:grpSpLocks/>
          </p:cNvGrpSpPr>
          <p:nvPr/>
        </p:nvGrpSpPr>
        <p:grpSpPr bwMode="auto">
          <a:xfrm>
            <a:off x="4840241" y="5876618"/>
            <a:ext cx="3097213" cy="523875"/>
            <a:chOff x="3048" y="3307"/>
            <a:chExt cx="1951" cy="330"/>
          </a:xfrm>
        </p:grpSpPr>
        <p:sp>
          <p:nvSpPr>
            <p:cNvPr id="68" name="Line 10">
              <a:extLst>
                <a:ext uri="{FF2B5EF4-FFF2-40B4-BE49-F238E27FC236}">
                  <a16:creationId xmlns:a16="http://schemas.microsoft.com/office/drawing/2014/main" id="{108003F7-5D76-4195-A6F4-76D4A01D12F4}"/>
                </a:ext>
              </a:extLst>
            </p:cNvPr>
            <p:cNvSpPr>
              <a:spLocks noChangeShapeType="1"/>
            </p:cNvSpPr>
            <p:nvPr/>
          </p:nvSpPr>
          <p:spPr bwMode="auto">
            <a:xfrm>
              <a:off x="3048" y="3488"/>
              <a:ext cx="592"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mn-ea"/>
              </a:endParaRPr>
            </a:p>
          </p:txBody>
        </p:sp>
        <p:sp>
          <p:nvSpPr>
            <p:cNvPr id="69" name="Rectangle 11">
              <a:extLst>
                <a:ext uri="{FF2B5EF4-FFF2-40B4-BE49-F238E27FC236}">
                  <a16:creationId xmlns:a16="http://schemas.microsoft.com/office/drawing/2014/main" id="{4807627A-36BB-4624-ACDF-78730D1ABD3B}"/>
                </a:ext>
              </a:extLst>
            </p:cNvPr>
            <p:cNvSpPr>
              <a:spLocks noChangeArrowheads="1"/>
            </p:cNvSpPr>
            <p:nvPr/>
          </p:nvSpPr>
          <p:spPr bwMode="auto">
            <a:xfrm>
              <a:off x="3752" y="3307"/>
              <a:ext cx="124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800" b="1">
                  <a:latin typeface="+mn-ea"/>
                </a:rPr>
                <a:t>数据选择器</a:t>
              </a:r>
            </a:p>
          </p:txBody>
        </p:sp>
      </p:grpSp>
    </p:spTree>
    <p:extLst>
      <p:ext uri="{BB962C8B-B14F-4D97-AF65-F5344CB8AC3E}">
        <p14:creationId xmlns:p14="http://schemas.microsoft.com/office/powerpoint/2010/main" val="37076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4">
            <a:extLst>
              <a:ext uri="{FF2B5EF4-FFF2-40B4-BE49-F238E27FC236}">
                <a16:creationId xmlns:a16="http://schemas.microsoft.com/office/drawing/2014/main" id="{619F94AF-8A9B-4064-8AF3-45393297F4FE}"/>
              </a:ext>
            </a:extLst>
          </p:cNvPr>
          <p:cNvSpPr txBox="1">
            <a:spLocks noChangeArrowheads="1"/>
          </p:cNvSpPr>
          <p:nvPr/>
        </p:nvSpPr>
        <p:spPr bwMode="auto">
          <a:xfrm>
            <a:off x="2895600" y="5653395"/>
            <a:ext cx="5967076" cy="52322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该电路为一个简单的二进制译码器 </a:t>
            </a:r>
          </a:p>
        </p:txBody>
      </p:sp>
      <p:grpSp>
        <p:nvGrpSpPr>
          <p:cNvPr id="3" name="Group 133">
            <a:extLst>
              <a:ext uri="{FF2B5EF4-FFF2-40B4-BE49-F238E27FC236}">
                <a16:creationId xmlns:a16="http://schemas.microsoft.com/office/drawing/2014/main" id="{AE13F1DB-A08A-4517-BA59-453C4B6CD2B9}"/>
              </a:ext>
            </a:extLst>
          </p:cNvPr>
          <p:cNvGrpSpPr>
            <a:grpSpLocks/>
          </p:cNvGrpSpPr>
          <p:nvPr/>
        </p:nvGrpSpPr>
        <p:grpSpPr bwMode="auto">
          <a:xfrm>
            <a:off x="1828800" y="990600"/>
            <a:ext cx="4572000" cy="3194050"/>
            <a:chOff x="48" y="816"/>
            <a:chExt cx="2880" cy="2012"/>
          </a:xfrm>
        </p:grpSpPr>
        <p:grpSp>
          <p:nvGrpSpPr>
            <p:cNvPr id="4" name="Group 95">
              <a:extLst>
                <a:ext uri="{FF2B5EF4-FFF2-40B4-BE49-F238E27FC236}">
                  <a16:creationId xmlns:a16="http://schemas.microsoft.com/office/drawing/2014/main" id="{1E70C4D2-FA0D-4455-8FC3-B9AEFFAE73A0}"/>
                </a:ext>
              </a:extLst>
            </p:cNvPr>
            <p:cNvGrpSpPr>
              <a:grpSpLocks/>
            </p:cNvGrpSpPr>
            <p:nvPr/>
          </p:nvGrpSpPr>
          <p:grpSpPr bwMode="auto">
            <a:xfrm>
              <a:off x="288" y="816"/>
              <a:ext cx="2304" cy="2012"/>
              <a:chOff x="2305" y="8792"/>
              <a:chExt cx="2760" cy="3020"/>
            </a:xfrm>
          </p:grpSpPr>
          <p:sp>
            <p:nvSpPr>
              <p:cNvPr id="17" name="Rectangle 96">
                <a:extLst>
                  <a:ext uri="{FF2B5EF4-FFF2-40B4-BE49-F238E27FC236}">
                    <a16:creationId xmlns:a16="http://schemas.microsoft.com/office/drawing/2014/main" id="{428B326A-6211-4477-A460-BE5C5FB879D6}"/>
                  </a:ext>
                </a:extLst>
              </p:cNvPr>
              <p:cNvSpPr>
                <a:spLocks noChangeArrowheads="1"/>
              </p:cNvSpPr>
              <p:nvPr/>
            </p:nvSpPr>
            <p:spPr bwMode="auto">
              <a:xfrm>
                <a:off x="4225" y="879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8" name="Rectangle 97">
                <a:extLst>
                  <a:ext uri="{FF2B5EF4-FFF2-40B4-BE49-F238E27FC236}">
                    <a16:creationId xmlns:a16="http://schemas.microsoft.com/office/drawing/2014/main" id="{D95D0604-78F4-4E80-9A3E-C0B30F327B8D}"/>
                  </a:ext>
                </a:extLst>
              </p:cNvPr>
              <p:cNvSpPr>
                <a:spLocks noChangeArrowheads="1"/>
              </p:cNvSpPr>
              <p:nvPr/>
            </p:nvSpPr>
            <p:spPr bwMode="auto">
              <a:xfrm>
                <a:off x="4225" y="961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9" name="Rectangle 98">
                <a:extLst>
                  <a:ext uri="{FF2B5EF4-FFF2-40B4-BE49-F238E27FC236}">
                    <a16:creationId xmlns:a16="http://schemas.microsoft.com/office/drawing/2014/main" id="{8CE41FDE-D5B7-440B-BFEB-A0A72BFB51EC}"/>
                  </a:ext>
                </a:extLst>
              </p:cNvPr>
              <p:cNvSpPr>
                <a:spLocks noChangeArrowheads="1"/>
              </p:cNvSpPr>
              <p:nvPr/>
            </p:nvSpPr>
            <p:spPr bwMode="auto">
              <a:xfrm>
                <a:off x="4225" y="1037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0" name="Rectangle 99">
                <a:extLst>
                  <a:ext uri="{FF2B5EF4-FFF2-40B4-BE49-F238E27FC236}">
                    <a16:creationId xmlns:a16="http://schemas.microsoft.com/office/drawing/2014/main" id="{2374287B-38A8-4042-B131-CAC8A764662F}"/>
                  </a:ext>
                </a:extLst>
              </p:cNvPr>
              <p:cNvSpPr>
                <a:spLocks noChangeArrowheads="1"/>
              </p:cNvSpPr>
              <p:nvPr/>
            </p:nvSpPr>
            <p:spPr bwMode="auto">
              <a:xfrm>
                <a:off x="4225" y="1117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1" name="Line 100">
                <a:extLst>
                  <a:ext uri="{FF2B5EF4-FFF2-40B4-BE49-F238E27FC236}">
                    <a16:creationId xmlns:a16="http://schemas.microsoft.com/office/drawing/2014/main" id="{FB6A5766-16BF-4AF0-B2F4-01A6B6FAD19F}"/>
                  </a:ext>
                </a:extLst>
              </p:cNvPr>
              <p:cNvSpPr>
                <a:spLocks noChangeShapeType="1"/>
              </p:cNvSpPr>
              <p:nvPr/>
            </p:nvSpPr>
            <p:spPr bwMode="auto">
              <a:xfrm>
                <a:off x="3545" y="8912"/>
                <a:ext cx="0"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2" name="Line 101">
                <a:extLst>
                  <a:ext uri="{FF2B5EF4-FFF2-40B4-BE49-F238E27FC236}">
                    <a16:creationId xmlns:a16="http://schemas.microsoft.com/office/drawing/2014/main" id="{EEEB954D-2DBE-4F81-ACFF-2AEE774750A9}"/>
                  </a:ext>
                </a:extLst>
              </p:cNvPr>
              <p:cNvSpPr>
                <a:spLocks noChangeShapeType="1"/>
              </p:cNvSpPr>
              <p:nvPr/>
            </p:nvSpPr>
            <p:spPr bwMode="auto">
              <a:xfrm>
                <a:off x="2305" y="917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3" name="Line 102">
                <a:extLst>
                  <a:ext uri="{FF2B5EF4-FFF2-40B4-BE49-F238E27FC236}">
                    <a16:creationId xmlns:a16="http://schemas.microsoft.com/office/drawing/2014/main" id="{B13FE8C2-4ED1-4231-B3EB-17472CC801FC}"/>
                  </a:ext>
                </a:extLst>
              </p:cNvPr>
              <p:cNvSpPr>
                <a:spLocks noChangeShapeType="1"/>
              </p:cNvSpPr>
              <p:nvPr/>
            </p:nvSpPr>
            <p:spPr bwMode="auto">
              <a:xfrm>
                <a:off x="3565" y="10532"/>
                <a:ext cx="6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4" name="Line 103">
                <a:extLst>
                  <a:ext uri="{FF2B5EF4-FFF2-40B4-BE49-F238E27FC236}">
                    <a16:creationId xmlns:a16="http://schemas.microsoft.com/office/drawing/2014/main" id="{62B2D0E9-F35B-4CC2-834D-943EC6B226F7}"/>
                  </a:ext>
                </a:extLst>
              </p:cNvPr>
              <p:cNvSpPr>
                <a:spLocks noChangeShapeType="1"/>
              </p:cNvSpPr>
              <p:nvPr/>
            </p:nvSpPr>
            <p:spPr bwMode="auto">
              <a:xfrm>
                <a:off x="2445" y="9172"/>
                <a:ext cx="0" cy="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5" name="Line 104">
                <a:extLst>
                  <a:ext uri="{FF2B5EF4-FFF2-40B4-BE49-F238E27FC236}">
                    <a16:creationId xmlns:a16="http://schemas.microsoft.com/office/drawing/2014/main" id="{9387CC97-16CF-4004-8627-3B18717B7038}"/>
                  </a:ext>
                </a:extLst>
              </p:cNvPr>
              <p:cNvSpPr>
                <a:spLocks noChangeShapeType="1"/>
              </p:cNvSpPr>
              <p:nvPr/>
            </p:nvSpPr>
            <p:spPr bwMode="auto">
              <a:xfrm>
                <a:off x="2445" y="9772"/>
                <a:ext cx="17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6" name="Line 105">
                <a:extLst>
                  <a:ext uri="{FF2B5EF4-FFF2-40B4-BE49-F238E27FC236}">
                    <a16:creationId xmlns:a16="http://schemas.microsoft.com/office/drawing/2014/main" id="{FC47938E-06D5-4FA3-9551-D8F264A9B7A6}"/>
                  </a:ext>
                </a:extLst>
              </p:cNvPr>
              <p:cNvSpPr>
                <a:spLocks noChangeShapeType="1"/>
              </p:cNvSpPr>
              <p:nvPr/>
            </p:nvSpPr>
            <p:spPr bwMode="auto">
              <a:xfrm>
                <a:off x="2345" y="10652"/>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7" name="Line 106">
                <a:extLst>
                  <a:ext uri="{FF2B5EF4-FFF2-40B4-BE49-F238E27FC236}">
                    <a16:creationId xmlns:a16="http://schemas.microsoft.com/office/drawing/2014/main" id="{8AFC221D-1CEE-4C10-9655-629DB95629FF}"/>
                  </a:ext>
                </a:extLst>
              </p:cNvPr>
              <p:cNvSpPr>
                <a:spLocks noChangeShapeType="1"/>
              </p:cNvSpPr>
              <p:nvPr/>
            </p:nvSpPr>
            <p:spPr bwMode="auto">
              <a:xfrm flipV="1">
                <a:off x="3245" y="9332"/>
                <a:ext cx="0" cy="1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8" name="Line 107">
                <a:extLst>
                  <a:ext uri="{FF2B5EF4-FFF2-40B4-BE49-F238E27FC236}">
                    <a16:creationId xmlns:a16="http://schemas.microsoft.com/office/drawing/2014/main" id="{9C9851D2-8E33-4E83-915F-1C33341C7D6D}"/>
                  </a:ext>
                </a:extLst>
              </p:cNvPr>
              <p:cNvSpPr>
                <a:spLocks noChangeShapeType="1"/>
              </p:cNvSpPr>
              <p:nvPr/>
            </p:nvSpPr>
            <p:spPr bwMode="auto">
              <a:xfrm>
                <a:off x="3245" y="9312"/>
                <a:ext cx="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9" name="Line 108">
                <a:extLst>
                  <a:ext uri="{FF2B5EF4-FFF2-40B4-BE49-F238E27FC236}">
                    <a16:creationId xmlns:a16="http://schemas.microsoft.com/office/drawing/2014/main" id="{09DE1AD4-B8CB-4E6A-BDFB-E15F0BE4462C}"/>
                  </a:ext>
                </a:extLst>
              </p:cNvPr>
              <p:cNvSpPr>
                <a:spLocks noChangeShapeType="1"/>
              </p:cNvSpPr>
              <p:nvPr/>
            </p:nvSpPr>
            <p:spPr bwMode="auto">
              <a:xfrm>
                <a:off x="3845" y="9772"/>
                <a:ext cx="0" cy="1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0" name="Line 109">
                <a:extLst>
                  <a:ext uri="{FF2B5EF4-FFF2-40B4-BE49-F238E27FC236}">
                    <a16:creationId xmlns:a16="http://schemas.microsoft.com/office/drawing/2014/main" id="{4C2F0E8D-4A73-4FF3-B8B8-3F7E875A717A}"/>
                  </a:ext>
                </a:extLst>
              </p:cNvPr>
              <p:cNvSpPr>
                <a:spLocks noChangeShapeType="1"/>
              </p:cNvSpPr>
              <p:nvPr/>
            </p:nvSpPr>
            <p:spPr bwMode="auto">
              <a:xfrm>
                <a:off x="3845" y="11392"/>
                <a:ext cx="3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1" name="Line 110">
                <a:extLst>
                  <a:ext uri="{FF2B5EF4-FFF2-40B4-BE49-F238E27FC236}">
                    <a16:creationId xmlns:a16="http://schemas.microsoft.com/office/drawing/2014/main" id="{4E8E4E66-2E5E-42A4-B2FA-BD84FFC219A9}"/>
                  </a:ext>
                </a:extLst>
              </p:cNvPr>
              <p:cNvSpPr>
                <a:spLocks noChangeShapeType="1"/>
              </p:cNvSpPr>
              <p:nvPr/>
            </p:nvSpPr>
            <p:spPr bwMode="auto">
              <a:xfrm>
                <a:off x="2461" y="10652"/>
                <a:ext cx="0" cy="10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2" name="Line 111">
                <a:extLst>
                  <a:ext uri="{FF2B5EF4-FFF2-40B4-BE49-F238E27FC236}">
                    <a16:creationId xmlns:a16="http://schemas.microsoft.com/office/drawing/2014/main" id="{E7DFE69C-EBF8-40B8-99F6-76172925048E}"/>
                  </a:ext>
                </a:extLst>
              </p:cNvPr>
              <p:cNvSpPr>
                <a:spLocks noChangeShapeType="1"/>
              </p:cNvSpPr>
              <p:nvPr/>
            </p:nvSpPr>
            <p:spPr bwMode="auto">
              <a:xfrm>
                <a:off x="2465" y="11692"/>
                <a:ext cx="17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3" name="Line 112">
                <a:extLst>
                  <a:ext uri="{FF2B5EF4-FFF2-40B4-BE49-F238E27FC236}">
                    <a16:creationId xmlns:a16="http://schemas.microsoft.com/office/drawing/2014/main" id="{47CB0C97-C60B-4B23-A698-56CE85FF03F4}"/>
                  </a:ext>
                </a:extLst>
              </p:cNvPr>
              <p:cNvSpPr>
                <a:spLocks noChangeShapeType="1"/>
              </p:cNvSpPr>
              <p:nvPr/>
            </p:nvSpPr>
            <p:spPr bwMode="auto">
              <a:xfrm>
                <a:off x="4605" y="11512"/>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4" name="Line 113">
                <a:extLst>
                  <a:ext uri="{FF2B5EF4-FFF2-40B4-BE49-F238E27FC236}">
                    <a16:creationId xmlns:a16="http://schemas.microsoft.com/office/drawing/2014/main" id="{8BE1EEF3-921F-49AF-8A95-5C8ECC87A3B7}"/>
                  </a:ext>
                </a:extLst>
              </p:cNvPr>
              <p:cNvSpPr>
                <a:spLocks noChangeShapeType="1"/>
              </p:cNvSpPr>
              <p:nvPr/>
            </p:nvSpPr>
            <p:spPr bwMode="auto">
              <a:xfrm>
                <a:off x="3545" y="10812"/>
                <a:ext cx="0" cy="8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5" name="Line 114">
                <a:extLst>
                  <a:ext uri="{FF2B5EF4-FFF2-40B4-BE49-F238E27FC236}">
                    <a16:creationId xmlns:a16="http://schemas.microsoft.com/office/drawing/2014/main" id="{98193611-0050-416A-A137-167EAEFCA3CE}"/>
                  </a:ext>
                </a:extLst>
              </p:cNvPr>
              <p:cNvSpPr>
                <a:spLocks noChangeShapeType="1"/>
              </p:cNvSpPr>
              <p:nvPr/>
            </p:nvSpPr>
            <p:spPr bwMode="auto">
              <a:xfrm>
                <a:off x="3545" y="10812"/>
                <a:ext cx="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6" name="Rectangle 115">
                <a:extLst>
                  <a:ext uri="{FF2B5EF4-FFF2-40B4-BE49-F238E27FC236}">
                    <a16:creationId xmlns:a16="http://schemas.microsoft.com/office/drawing/2014/main" id="{DC8FC26C-F593-4764-A95A-7389B7E8FD3D}"/>
                  </a:ext>
                </a:extLst>
              </p:cNvPr>
              <p:cNvSpPr>
                <a:spLocks noChangeArrowheads="1"/>
              </p:cNvSpPr>
              <p:nvPr/>
            </p:nvSpPr>
            <p:spPr bwMode="auto">
              <a:xfrm>
                <a:off x="2625" y="1031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7" name="Rectangle 116">
                <a:extLst>
                  <a:ext uri="{FF2B5EF4-FFF2-40B4-BE49-F238E27FC236}">
                    <a16:creationId xmlns:a16="http://schemas.microsoft.com/office/drawing/2014/main" id="{14D0F9E7-E13D-4512-BA25-54AB342A69ED}"/>
                  </a:ext>
                </a:extLst>
              </p:cNvPr>
              <p:cNvSpPr>
                <a:spLocks noChangeArrowheads="1"/>
              </p:cNvSpPr>
              <p:nvPr/>
            </p:nvSpPr>
            <p:spPr bwMode="auto">
              <a:xfrm>
                <a:off x="2619" y="8872"/>
                <a:ext cx="366" cy="640"/>
              </a:xfrm>
              <a:prstGeom prst="rect">
                <a:avLst/>
              </a:prstGeom>
              <a:solidFill>
                <a:srgbClr val="FFFFFF"/>
              </a:solidFill>
              <a:ln w="9525">
                <a:solidFill>
                  <a:srgbClr val="000000"/>
                </a:solidFill>
                <a:miter lim="800000"/>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8" name="Oval 117">
                <a:extLst>
                  <a:ext uri="{FF2B5EF4-FFF2-40B4-BE49-F238E27FC236}">
                    <a16:creationId xmlns:a16="http://schemas.microsoft.com/office/drawing/2014/main" id="{35F45B00-2DB0-42EE-A614-ED905D91CDA4}"/>
                  </a:ext>
                </a:extLst>
              </p:cNvPr>
              <p:cNvSpPr>
                <a:spLocks noChangeArrowheads="1"/>
              </p:cNvSpPr>
              <p:nvPr/>
            </p:nvSpPr>
            <p:spPr bwMode="auto">
              <a:xfrm>
                <a:off x="2970" y="10621"/>
                <a:ext cx="49" cy="61"/>
              </a:xfrm>
              <a:prstGeom prst="ellipse">
                <a:avLst/>
              </a:prstGeom>
              <a:solidFill>
                <a:srgbClr val="FFFFFF"/>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9" name="Oval 118">
                <a:extLst>
                  <a:ext uri="{FF2B5EF4-FFF2-40B4-BE49-F238E27FC236}">
                    <a16:creationId xmlns:a16="http://schemas.microsoft.com/office/drawing/2014/main" id="{D79CA19A-192C-42E2-BC22-CDEF34541842}"/>
                  </a:ext>
                </a:extLst>
              </p:cNvPr>
              <p:cNvSpPr>
                <a:spLocks noChangeArrowheads="1"/>
              </p:cNvSpPr>
              <p:nvPr/>
            </p:nvSpPr>
            <p:spPr bwMode="auto">
              <a:xfrm>
                <a:off x="2970" y="9130"/>
                <a:ext cx="50" cy="61"/>
              </a:xfrm>
              <a:prstGeom prst="ellipse">
                <a:avLst/>
              </a:prstGeom>
              <a:solidFill>
                <a:srgbClr val="FFFFFF"/>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0" name="Oval 119">
                <a:extLst>
                  <a:ext uri="{FF2B5EF4-FFF2-40B4-BE49-F238E27FC236}">
                    <a16:creationId xmlns:a16="http://schemas.microsoft.com/office/drawing/2014/main" id="{1683C261-9C02-4293-B67E-442C3F841F3D}"/>
                  </a:ext>
                </a:extLst>
              </p:cNvPr>
              <p:cNvSpPr>
                <a:spLocks noChangeArrowheads="1"/>
              </p:cNvSpPr>
              <p:nvPr/>
            </p:nvSpPr>
            <p:spPr bwMode="auto">
              <a:xfrm>
                <a:off x="3825" y="9712"/>
                <a:ext cx="80" cy="80"/>
              </a:xfrm>
              <a:prstGeom prst="ellipse">
                <a:avLst/>
              </a:prstGeom>
              <a:solidFill>
                <a:srgbClr val="000000"/>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1" name="Oval 120">
                <a:extLst>
                  <a:ext uri="{FF2B5EF4-FFF2-40B4-BE49-F238E27FC236}">
                    <a16:creationId xmlns:a16="http://schemas.microsoft.com/office/drawing/2014/main" id="{44AD4C40-4E8E-4CF9-8686-F38C7610C699}"/>
                  </a:ext>
                </a:extLst>
              </p:cNvPr>
              <p:cNvSpPr>
                <a:spLocks noChangeArrowheads="1"/>
              </p:cNvSpPr>
              <p:nvPr/>
            </p:nvSpPr>
            <p:spPr bwMode="auto">
              <a:xfrm>
                <a:off x="3505" y="11632"/>
                <a:ext cx="80" cy="80"/>
              </a:xfrm>
              <a:prstGeom prst="ellipse">
                <a:avLst/>
              </a:prstGeom>
              <a:solidFill>
                <a:srgbClr val="000000"/>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2" name="Oval 121">
                <a:extLst>
                  <a:ext uri="{FF2B5EF4-FFF2-40B4-BE49-F238E27FC236}">
                    <a16:creationId xmlns:a16="http://schemas.microsoft.com/office/drawing/2014/main" id="{B4E02C56-2259-4753-B99A-5B108EA7C3BB}"/>
                  </a:ext>
                </a:extLst>
              </p:cNvPr>
              <p:cNvSpPr>
                <a:spLocks noChangeArrowheads="1"/>
              </p:cNvSpPr>
              <p:nvPr/>
            </p:nvSpPr>
            <p:spPr bwMode="auto">
              <a:xfrm>
                <a:off x="3205" y="10052"/>
                <a:ext cx="80" cy="80"/>
              </a:xfrm>
              <a:prstGeom prst="ellipse">
                <a:avLst/>
              </a:prstGeom>
              <a:solidFill>
                <a:srgbClr val="000000"/>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3" name="Oval 122">
                <a:extLst>
                  <a:ext uri="{FF2B5EF4-FFF2-40B4-BE49-F238E27FC236}">
                    <a16:creationId xmlns:a16="http://schemas.microsoft.com/office/drawing/2014/main" id="{C2FA4652-21AF-47A1-A414-4D3D6BBFCF73}"/>
                  </a:ext>
                </a:extLst>
              </p:cNvPr>
              <p:cNvSpPr>
                <a:spLocks noChangeArrowheads="1"/>
              </p:cNvSpPr>
              <p:nvPr/>
            </p:nvSpPr>
            <p:spPr bwMode="auto">
              <a:xfrm>
                <a:off x="3505" y="9132"/>
                <a:ext cx="80" cy="80"/>
              </a:xfrm>
              <a:prstGeom prst="ellipse">
                <a:avLst/>
              </a:prstGeom>
              <a:solidFill>
                <a:srgbClr val="000000"/>
              </a:solidFill>
              <a:ln w="9525">
                <a:solidFill>
                  <a:srgbClr val="000000"/>
                </a:solidFill>
                <a:round/>
                <a:headEnd/>
                <a:tailEnd/>
              </a:ln>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4" name="Line 123">
                <a:extLst>
                  <a:ext uri="{FF2B5EF4-FFF2-40B4-BE49-F238E27FC236}">
                    <a16:creationId xmlns:a16="http://schemas.microsoft.com/office/drawing/2014/main" id="{87D7FDCA-5232-495E-91FB-393258FB11B7}"/>
                  </a:ext>
                </a:extLst>
              </p:cNvPr>
              <p:cNvSpPr>
                <a:spLocks noChangeShapeType="1"/>
              </p:cNvSpPr>
              <p:nvPr/>
            </p:nvSpPr>
            <p:spPr bwMode="auto">
              <a:xfrm>
                <a:off x="4625" y="9072"/>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5" name="Line 124">
                <a:extLst>
                  <a:ext uri="{FF2B5EF4-FFF2-40B4-BE49-F238E27FC236}">
                    <a16:creationId xmlns:a16="http://schemas.microsoft.com/office/drawing/2014/main" id="{E0E154DD-C04D-475A-9C51-933E4407D43E}"/>
                  </a:ext>
                </a:extLst>
              </p:cNvPr>
              <p:cNvSpPr>
                <a:spLocks noChangeShapeType="1"/>
              </p:cNvSpPr>
              <p:nvPr/>
            </p:nvSpPr>
            <p:spPr bwMode="auto">
              <a:xfrm>
                <a:off x="4625" y="9952"/>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6" name="Line 125">
                <a:extLst>
                  <a:ext uri="{FF2B5EF4-FFF2-40B4-BE49-F238E27FC236}">
                    <a16:creationId xmlns:a16="http://schemas.microsoft.com/office/drawing/2014/main" id="{271F49CB-2F09-45B2-8306-E76131A9A8D3}"/>
                  </a:ext>
                </a:extLst>
              </p:cNvPr>
              <p:cNvSpPr>
                <a:spLocks noChangeShapeType="1"/>
              </p:cNvSpPr>
              <p:nvPr/>
            </p:nvSpPr>
            <p:spPr bwMode="auto">
              <a:xfrm>
                <a:off x="4605" y="10672"/>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7" name="Line 126">
                <a:extLst>
                  <a:ext uri="{FF2B5EF4-FFF2-40B4-BE49-F238E27FC236}">
                    <a16:creationId xmlns:a16="http://schemas.microsoft.com/office/drawing/2014/main" id="{6225096F-2EEE-4214-9306-F5D577C50BEA}"/>
                  </a:ext>
                </a:extLst>
              </p:cNvPr>
              <p:cNvSpPr>
                <a:spLocks noChangeShapeType="1"/>
              </p:cNvSpPr>
              <p:nvPr/>
            </p:nvSpPr>
            <p:spPr bwMode="auto">
              <a:xfrm>
                <a:off x="3265" y="10092"/>
                <a:ext cx="9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48" name="Line 127">
                <a:extLst>
                  <a:ext uri="{FF2B5EF4-FFF2-40B4-BE49-F238E27FC236}">
                    <a16:creationId xmlns:a16="http://schemas.microsoft.com/office/drawing/2014/main" id="{6919B1A8-D749-46F9-A126-12112B2E5C53}"/>
                  </a:ext>
                </a:extLst>
              </p:cNvPr>
              <p:cNvSpPr>
                <a:spLocks noChangeShapeType="1"/>
              </p:cNvSpPr>
              <p:nvPr/>
            </p:nvSpPr>
            <p:spPr bwMode="auto">
              <a:xfrm>
                <a:off x="3545" y="8932"/>
                <a:ext cx="6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grpSp>
        <p:sp>
          <p:nvSpPr>
            <p:cNvPr id="5" name="Text Box 80">
              <a:extLst>
                <a:ext uri="{FF2B5EF4-FFF2-40B4-BE49-F238E27FC236}">
                  <a16:creationId xmlns:a16="http://schemas.microsoft.com/office/drawing/2014/main" id="{7745E532-339F-4F22-8AA0-39A1A824050A}"/>
                </a:ext>
              </a:extLst>
            </p:cNvPr>
            <p:cNvSpPr txBox="1">
              <a:spLocks noChangeArrowheads="1"/>
            </p:cNvSpPr>
            <p:nvPr/>
          </p:nvSpPr>
          <p:spPr bwMode="auto">
            <a:xfrm>
              <a:off x="1920" y="1392"/>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6" name="Text Box 81">
              <a:extLst>
                <a:ext uri="{FF2B5EF4-FFF2-40B4-BE49-F238E27FC236}">
                  <a16:creationId xmlns:a16="http://schemas.microsoft.com/office/drawing/2014/main" id="{F5E89E50-B7FC-43AB-8E8C-53DC9BBD04E3}"/>
                </a:ext>
              </a:extLst>
            </p:cNvPr>
            <p:cNvSpPr txBox="1">
              <a:spLocks noChangeArrowheads="1"/>
            </p:cNvSpPr>
            <p:nvPr/>
          </p:nvSpPr>
          <p:spPr bwMode="auto">
            <a:xfrm>
              <a:off x="1920" y="2448"/>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7" name="Text Box 82">
              <a:extLst>
                <a:ext uri="{FF2B5EF4-FFF2-40B4-BE49-F238E27FC236}">
                  <a16:creationId xmlns:a16="http://schemas.microsoft.com/office/drawing/2014/main" id="{8591B1A9-EC6A-40B6-9335-C612A30F45A7}"/>
                </a:ext>
              </a:extLst>
            </p:cNvPr>
            <p:cNvSpPr txBox="1">
              <a:spLocks noChangeArrowheads="1"/>
            </p:cNvSpPr>
            <p:nvPr/>
          </p:nvSpPr>
          <p:spPr bwMode="auto">
            <a:xfrm>
              <a:off x="48" y="912"/>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B</a:t>
              </a:r>
            </a:p>
          </p:txBody>
        </p:sp>
        <p:sp>
          <p:nvSpPr>
            <p:cNvPr id="8" name="Text Box 83">
              <a:extLst>
                <a:ext uri="{FF2B5EF4-FFF2-40B4-BE49-F238E27FC236}">
                  <a16:creationId xmlns:a16="http://schemas.microsoft.com/office/drawing/2014/main" id="{41B20762-82D1-4CA3-A96B-B82233218B75}"/>
                </a:ext>
              </a:extLst>
            </p:cNvPr>
            <p:cNvSpPr txBox="1">
              <a:spLocks noChangeArrowheads="1"/>
            </p:cNvSpPr>
            <p:nvPr/>
          </p:nvSpPr>
          <p:spPr bwMode="auto">
            <a:xfrm>
              <a:off x="576" y="1872"/>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9" name="Text Box 84">
              <a:extLst>
                <a:ext uri="{FF2B5EF4-FFF2-40B4-BE49-F238E27FC236}">
                  <a16:creationId xmlns:a16="http://schemas.microsoft.com/office/drawing/2014/main" id="{E333C843-1D03-4D30-957C-1B6E428621FA}"/>
                </a:ext>
              </a:extLst>
            </p:cNvPr>
            <p:cNvSpPr txBox="1">
              <a:spLocks noChangeArrowheads="1"/>
            </p:cNvSpPr>
            <p:nvPr/>
          </p:nvSpPr>
          <p:spPr bwMode="auto">
            <a:xfrm>
              <a:off x="576" y="912"/>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10" name="Text Box 85">
              <a:extLst>
                <a:ext uri="{FF2B5EF4-FFF2-40B4-BE49-F238E27FC236}">
                  <a16:creationId xmlns:a16="http://schemas.microsoft.com/office/drawing/2014/main" id="{6B13496C-1706-4E81-917D-4A976C58A69B}"/>
                </a:ext>
              </a:extLst>
            </p:cNvPr>
            <p:cNvSpPr txBox="1">
              <a:spLocks noChangeArrowheads="1"/>
            </p:cNvSpPr>
            <p:nvPr/>
          </p:nvSpPr>
          <p:spPr bwMode="auto">
            <a:xfrm>
              <a:off x="1920" y="1920"/>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11" name="Text Box 86">
              <a:extLst>
                <a:ext uri="{FF2B5EF4-FFF2-40B4-BE49-F238E27FC236}">
                  <a16:creationId xmlns:a16="http://schemas.microsoft.com/office/drawing/2014/main" id="{5215088D-A2A6-402A-B097-72BFC9FCF511}"/>
                </a:ext>
              </a:extLst>
            </p:cNvPr>
            <p:cNvSpPr txBox="1">
              <a:spLocks noChangeArrowheads="1"/>
            </p:cNvSpPr>
            <p:nvPr/>
          </p:nvSpPr>
          <p:spPr bwMode="auto">
            <a:xfrm>
              <a:off x="1920" y="864"/>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&amp;</a:t>
              </a:r>
            </a:p>
          </p:txBody>
        </p:sp>
        <p:sp>
          <p:nvSpPr>
            <p:cNvPr id="12" name="Text Box 128">
              <a:extLst>
                <a:ext uri="{FF2B5EF4-FFF2-40B4-BE49-F238E27FC236}">
                  <a16:creationId xmlns:a16="http://schemas.microsoft.com/office/drawing/2014/main" id="{5E6959B0-E349-4B3A-986C-D22157B342BC}"/>
                </a:ext>
              </a:extLst>
            </p:cNvPr>
            <p:cNvSpPr txBox="1">
              <a:spLocks noChangeArrowheads="1"/>
            </p:cNvSpPr>
            <p:nvPr/>
          </p:nvSpPr>
          <p:spPr bwMode="auto">
            <a:xfrm>
              <a:off x="48" y="1920"/>
              <a:ext cx="28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a:t>
              </a:r>
            </a:p>
          </p:txBody>
        </p:sp>
        <p:sp>
          <p:nvSpPr>
            <p:cNvPr id="13" name="Text Box 129">
              <a:extLst>
                <a:ext uri="{FF2B5EF4-FFF2-40B4-BE49-F238E27FC236}">
                  <a16:creationId xmlns:a16="http://schemas.microsoft.com/office/drawing/2014/main" id="{54AAB8CA-C5E6-4CD0-925F-22D436DB9A91}"/>
                </a:ext>
              </a:extLst>
            </p:cNvPr>
            <p:cNvSpPr txBox="1">
              <a:spLocks noChangeArrowheads="1"/>
            </p:cNvSpPr>
            <p:nvPr/>
          </p:nvSpPr>
          <p:spPr bwMode="auto">
            <a:xfrm>
              <a:off x="2592" y="1392"/>
              <a:ext cx="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1</a:t>
              </a:r>
              <a:endParaRPr lang="en-US" altLang="zh-CN" sz="2400" b="1">
                <a:latin typeface="Times New Roman" panose="02020603050405020304" pitchFamily="18" charset="0"/>
                <a:cs typeface="Times New Roman" panose="02020603050405020304" pitchFamily="18" charset="0"/>
              </a:endParaRPr>
            </a:p>
          </p:txBody>
        </p:sp>
        <p:sp>
          <p:nvSpPr>
            <p:cNvPr id="14" name="Text Box 130">
              <a:extLst>
                <a:ext uri="{FF2B5EF4-FFF2-40B4-BE49-F238E27FC236}">
                  <a16:creationId xmlns:a16="http://schemas.microsoft.com/office/drawing/2014/main" id="{303084C7-1A62-4A93-87F6-2D4B5457BD0D}"/>
                </a:ext>
              </a:extLst>
            </p:cNvPr>
            <p:cNvSpPr txBox="1">
              <a:spLocks noChangeArrowheads="1"/>
            </p:cNvSpPr>
            <p:nvPr/>
          </p:nvSpPr>
          <p:spPr bwMode="auto">
            <a:xfrm>
              <a:off x="2592" y="864"/>
              <a:ext cx="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0</a:t>
              </a:r>
              <a:endParaRPr lang="en-US" altLang="zh-CN" sz="2400" b="1">
                <a:latin typeface="Times New Roman" panose="02020603050405020304" pitchFamily="18" charset="0"/>
                <a:cs typeface="Times New Roman" panose="02020603050405020304" pitchFamily="18" charset="0"/>
              </a:endParaRPr>
            </a:p>
          </p:txBody>
        </p:sp>
        <p:sp>
          <p:nvSpPr>
            <p:cNvPr id="15" name="Text Box 131">
              <a:extLst>
                <a:ext uri="{FF2B5EF4-FFF2-40B4-BE49-F238E27FC236}">
                  <a16:creationId xmlns:a16="http://schemas.microsoft.com/office/drawing/2014/main" id="{DD7ECAD4-9C36-4C7B-8445-4DC322E67897}"/>
                </a:ext>
              </a:extLst>
            </p:cNvPr>
            <p:cNvSpPr txBox="1">
              <a:spLocks noChangeArrowheads="1"/>
            </p:cNvSpPr>
            <p:nvPr/>
          </p:nvSpPr>
          <p:spPr bwMode="auto">
            <a:xfrm>
              <a:off x="2592" y="1920"/>
              <a:ext cx="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2</a:t>
              </a:r>
              <a:endParaRPr lang="en-US" altLang="zh-CN" sz="2400" b="1">
                <a:latin typeface="Times New Roman" panose="02020603050405020304" pitchFamily="18" charset="0"/>
                <a:cs typeface="Times New Roman" panose="02020603050405020304" pitchFamily="18" charset="0"/>
              </a:endParaRPr>
            </a:p>
          </p:txBody>
        </p:sp>
        <p:sp>
          <p:nvSpPr>
            <p:cNvPr id="16" name="Text Box 132">
              <a:extLst>
                <a:ext uri="{FF2B5EF4-FFF2-40B4-BE49-F238E27FC236}">
                  <a16:creationId xmlns:a16="http://schemas.microsoft.com/office/drawing/2014/main" id="{E0BD67D8-8A8E-4AE7-8F41-2E991BD10FE6}"/>
                </a:ext>
              </a:extLst>
            </p:cNvPr>
            <p:cNvSpPr txBox="1">
              <a:spLocks noChangeArrowheads="1"/>
            </p:cNvSpPr>
            <p:nvPr/>
          </p:nvSpPr>
          <p:spPr bwMode="auto">
            <a:xfrm>
              <a:off x="2592" y="2496"/>
              <a:ext cx="3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3</a:t>
              </a:r>
              <a:endParaRPr lang="en-US" altLang="zh-CN" sz="2400" b="1">
                <a:latin typeface="Times New Roman" panose="02020603050405020304" pitchFamily="18" charset="0"/>
                <a:cs typeface="Times New Roman" panose="02020603050405020304" pitchFamily="18" charset="0"/>
              </a:endParaRPr>
            </a:p>
          </p:txBody>
        </p:sp>
      </p:grpSp>
      <p:sp>
        <p:nvSpPr>
          <p:cNvPr id="50" name="Rectangle 139">
            <a:extLst>
              <a:ext uri="{FF2B5EF4-FFF2-40B4-BE49-F238E27FC236}">
                <a16:creationId xmlns:a16="http://schemas.microsoft.com/office/drawing/2014/main" id="{954868EA-5A7B-4546-B985-844836933AA2}"/>
              </a:ext>
            </a:extLst>
          </p:cNvPr>
          <p:cNvSpPr>
            <a:spLocks noChangeArrowheads="1"/>
          </p:cNvSpPr>
          <p:nvPr/>
        </p:nvSpPr>
        <p:spPr bwMode="auto">
          <a:xfrm>
            <a:off x="8494437" y="2108568"/>
            <a:ext cx="1382713"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b="1">
                <a:latin typeface="Times New Roman" panose="02020603050405020304" pitchFamily="18" charset="0"/>
                <a:cs typeface="Times New Roman" panose="02020603050405020304" pitchFamily="18" charset="0"/>
              </a:rPr>
              <a:t>1 0 0 0</a:t>
            </a:r>
          </a:p>
          <a:p>
            <a:pPr algn="ctr"/>
            <a:r>
              <a:rPr lang="en-US" altLang="zh-CN" sz="2400" b="1">
                <a:latin typeface="Times New Roman" panose="02020603050405020304" pitchFamily="18" charset="0"/>
                <a:cs typeface="Times New Roman" panose="02020603050405020304" pitchFamily="18" charset="0"/>
              </a:rPr>
              <a:t>0 1 0 0</a:t>
            </a:r>
          </a:p>
          <a:p>
            <a:pPr algn="ctr"/>
            <a:r>
              <a:rPr lang="en-US" altLang="zh-CN" sz="2400" b="1">
                <a:latin typeface="Times New Roman" panose="02020603050405020304" pitchFamily="18" charset="0"/>
                <a:cs typeface="Times New Roman" panose="02020603050405020304" pitchFamily="18" charset="0"/>
              </a:rPr>
              <a:t>0 0 1 0</a:t>
            </a:r>
          </a:p>
          <a:p>
            <a:pPr algn="ctr"/>
            <a:r>
              <a:rPr lang="en-US" altLang="zh-CN" sz="2400" b="1">
                <a:latin typeface="Times New Roman" panose="02020603050405020304" pitchFamily="18" charset="0"/>
                <a:cs typeface="Times New Roman" panose="02020603050405020304" pitchFamily="18" charset="0"/>
              </a:rPr>
              <a:t>0 0 0 1</a:t>
            </a:r>
          </a:p>
        </p:txBody>
      </p:sp>
      <p:grpSp>
        <p:nvGrpSpPr>
          <p:cNvPr id="51" name="Group 179">
            <a:extLst>
              <a:ext uri="{FF2B5EF4-FFF2-40B4-BE49-F238E27FC236}">
                <a16:creationId xmlns:a16="http://schemas.microsoft.com/office/drawing/2014/main" id="{C1680CBF-D0E8-47AC-BAD6-0496BAA2BAFA}"/>
              </a:ext>
            </a:extLst>
          </p:cNvPr>
          <p:cNvGrpSpPr>
            <a:grpSpLocks/>
          </p:cNvGrpSpPr>
          <p:nvPr/>
        </p:nvGrpSpPr>
        <p:grpSpPr bwMode="auto">
          <a:xfrm>
            <a:off x="7656238" y="1283068"/>
            <a:ext cx="2405063" cy="2270125"/>
            <a:chOff x="3696" y="968"/>
            <a:chExt cx="1515" cy="1430"/>
          </a:xfrm>
        </p:grpSpPr>
        <p:sp>
          <p:nvSpPr>
            <p:cNvPr id="52" name="Rectangle 136">
              <a:extLst>
                <a:ext uri="{FF2B5EF4-FFF2-40B4-BE49-F238E27FC236}">
                  <a16:creationId xmlns:a16="http://schemas.microsoft.com/office/drawing/2014/main" id="{10CAB432-AA90-469C-8215-F07B0F320579}"/>
                </a:ext>
              </a:extLst>
            </p:cNvPr>
            <p:cNvSpPr>
              <a:spLocks noChangeArrowheads="1"/>
            </p:cNvSpPr>
            <p:nvPr/>
          </p:nvSpPr>
          <p:spPr bwMode="auto">
            <a:xfrm>
              <a:off x="3696" y="968"/>
              <a:ext cx="43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b="1">
                  <a:latin typeface="Times New Roman" panose="02020603050405020304" pitchFamily="18" charset="0"/>
                  <a:cs typeface="Times New Roman" panose="02020603050405020304" pitchFamily="18" charset="0"/>
                </a:rPr>
                <a:t>A B</a:t>
              </a:r>
            </a:p>
          </p:txBody>
        </p:sp>
        <p:sp>
          <p:nvSpPr>
            <p:cNvPr id="53" name="Rectangle 137">
              <a:extLst>
                <a:ext uri="{FF2B5EF4-FFF2-40B4-BE49-F238E27FC236}">
                  <a16:creationId xmlns:a16="http://schemas.microsoft.com/office/drawing/2014/main" id="{DAD2DE5C-7977-48B9-B374-232C8CE37C87}"/>
                </a:ext>
              </a:extLst>
            </p:cNvPr>
            <p:cNvSpPr>
              <a:spLocks noChangeArrowheads="1"/>
            </p:cNvSpPr>
            <p:nvPr/>
          </p:nvSpPr>
          <p:spPr bwMode="auto">
            <a:xfrm>
              <a:off x="4239" y="968"/>
              <a:ext cx="97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0</a:t>
              </a: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1</a:t>
              </a: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rPr>
                <a:t>Z</a:t>
              </a:r>
              <a:r>
                <a:rPr lang="en-US" altLang="zh-CN" sz="2400" b="1" baseline="-25000">
                  <a:latin typeface="Times New Roman" panose="02020603050405020304" pitchFamily="18" charset="0"/>
                  <a:cs typeface="Times New Roman" panose="02020603050405020304" pitchFamily="18" charset="0"/>
                </a:rPr>
                <a:t>3</a:t>
              </a:r>
            </a:p>
          </p:txBody>
        </p:sp>
        <p:sp>
          <p:nvSpPr>
            <p:cNvPr id="54" name="Rectangle 138">
              <a:extLst>
                <a:ext uri="{FF2B5EF4-FFF2-40B4-BE49-F238E27FC236}">
                  <a16:creationId xmlns:a16="http://schemas.microsoft.com/office/drawing/2014/main" id="{38DF3C24-2133-4F38-993D-3A998FCF18A1}"/>
                </a:ext>
              </a:extLst>
            </p:cNvPr>
            <p:cNvSpPr>
              <a:spLocks noChangeArrowheads="1"/>
            </p:cNvSpPr>
            <p:nvPr/>
          </p:nvSpPr>
          <p:spPr bwMode="auto">
            <a:xfrm>
              <a:off x="3696" y="1488"/>
              <a:ext cx="431"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b="1">
                  <a:latin typeface="Times New Roman" panose="02020603050405020304" pitchFamily="18" charset="0"/>
                  <a:cs typeface="Times New Roman" panose="02020603050405020304" pitchFamily="18" charset="0"/>
                </a:rPr>
                <a:t>0 0</a:t>
              </a:r>
            </a:p>
            <a:p>
              <a:pPr algn="ctr"/>
              <a:r>
                <a:rPr lang="en-US" altLang="zh-CN" sz="2400" b="1">
                  <a:latin typeface="Times New Roman" panose="02020603050405020304" pitchFamily="18" charset="0"/>
                  <a:cs typeface="Times New Roman" panose="02020603050405020304" pitchFamily="18" charset="0"/>
                </a:rPr>
                <a:t>0 1</a:t>
              </a:r>
            </a:p>
            <a:p>
              <a:pPr algn="ctr"/>
              <a:r>
                <a:rPr lang="en-US" altLang="zh-CN" sz="2400" b="1">
                  <a:latin typeface="Times New Roman" panose="02020603050405020304" pitchFamily="18" charset="0"/>
                  <a:cs typeface="Times New Roman" panose="02020603050405020304" pitchFamily="18" charset="0"/>
                </a:rPr>
                <a:t>1 0</a:t>
              </a:r>
            </a:p>
            <a:p>
              <a:pPr algn="ctr"/>
              <a:r>
                <a:rPr lang="en-US" altLang="zh-CN" sz="2400" b="1">
                  <a:latin typeface="Times New Roman" panose="02020603050405020304" pitchFamily="18" charset="0"/>
                  <a:cs typeface="Times New Roman" panose="02020603050405020304" pitchFamily="18" charset="0"/>
                </a:rPr>
                <a:t>1 1</a:t>
              </a:r>
            </a:p>
          </p:txBody>
        </p:sp>
        <p:sp>
          <p:nvSpPr>
            <p:cNvPr id="55" name="Line 177">
              <a:extLst>
                <a:ext uri="{FF2B5EF4-FFF2-40B4-BE49-F238E27FC236}">
                  <a16:creationId xmlns:a16="http://schemas.microsoft.com/office/drawing/2014/main" id="{BE9D34B6-8343-4440-A9D2-2062238DE736}"/>
                </a:ext>
              </a:extLst>
            </p:cNvPr>
            <p:cNvSpPr>
              <a:spLocks noChangeShapeType="1"/>
            </p:cNvSpPr>
            <p:nvPr/>
          </p:nvSpPr>
          <p:spPr bwMode="auto">
            <a:xfrm>
              <a:off x="3696" y="1440"/>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56" name="Line 178">
              <a:extLst>
                <a:ext uri="{FF2B5EF4-FFF2-40B4-BE49-F238E27FC236}">
                  <a16:creationId xmlns:a16="http://schemas.microsoft.com/office/drawing/2014/main" id="{63C31AA5-FDEF-4D41-BE0F-6AF144186FCB}"/>
                </a:ext>
              </a:extLst>
            </p:cNvPr>
            <p:cNvSpPr>
              <a:spLocks noChangeShapeType="1"/>
            </p:cNvSpPr>
            <p:nvPr/>
          </p:nvSpPr>
          <p:spPr bwMode="auto">
            <a:xfrm>
              <a:off x="4176" y="1152"/>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Times New Roman" panose="02020603050405020304" pitchFamily="18" charset="0"/>
                <a:cs typeface="Times New Roman" panose="02020603050405020304" pitchFamily="18" charset="0"/>
              </a:endParaRPr>
            </a:p>
          </p:txBody>
        </p:sp>
      </p:grpSp>
      <p:grpSp>
        <p:nvGrpSpPr>
          <p:cNvPr id="57" name="Group 189">
            <a:extLst>
              <a:ext uri="{FF2B5EF4-FFF2-40B4-BE49-F238E27FC236}">
                <a16:creationId xmlns:a16="http://schemas.microsoft.com/office/drawing/2014/main" id="{532F1564-243B-43CC-BEEC-85EEBC4D3C2F}"/>
              </a:ext>
            </a:extLst>
          </p:cNvPr>
          <p:cNvGrpSpPr>
            <a:grpSpLocks/>
          </p:cNvGrpSpPr>
          <p:nvPr/>
        </p:nvGrpSpPr>
        <p:grpSpPr bwMode="auto">
          <a:xfrm>
            <a:off x="5791200" y="1295400"/>
            <a:ext cx="152400" cy="457200"/>
            <a:chOff x="2640" y="816"/>
            <a:chExt cx="96" cy="288"/>
          </a:xfrm>
        </p:grpSpPr>
        <p:sp>
          <p:nvSpPr>
            <p:cNvPr id="58" name="WordArt 182">
              <a:extLst>
                <a:ext uri="{FF2B5EF4-FFF2-40B4-BE49-F238E27FC236}">
                  <a16:creationId xmlns:a16="http://schemas.microsoft.com/office/drawing/2014/main" id="{E38C3415-6070-49AE-9255-9E400C763048}"/>
                </a:ext>
              </a:extLst>
            </p:cNvPr>
            <p:cNvSpPr>
              <a:spLocks noChangeArrowheads="1" noChangeShapeType="1" noTextEdit="1"/>
            </p:cNvSpPr>
            <p:nvPr/>
          </p:nvSpPr>
          <p:spPr bwMode="auto">
            <a:xfrm>
              <a:off x="2640" y="864"/>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rPr>
                <a:t>0</a:t>
              </a:r>
              <a:endParaRPr lang="zh-CN" altLang="en-US"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endParaRPr>
            </a:p>
          </p:txBody>
        </p:sp>
        <p:sp>
          <p:nvSpPr>
            <p:cNvPr id="59" name="Line 186">
              <a:extLst>
                <a:ext uri="{FF2B5EF4-FFF2-40B4-BE49-F238E27FC236}">
                  <a16:creationId xmlns:a16="http://schemas.microsoft.com/office/drawing/2014/main" id="{4891C3DB-563C-4834-9FEC-84A86C5C7427}"/>
                </a:ext>
              </a:extLst>
            </p:cNvPr>
            <p:cNvSpPr>
              <a:spLocks noChangeShapeType="1"/>
            </p:cNvSpPr>
            <p:nvPr/>
          </p:nvSpPr>
          <p:spPr bwMode="auto">
            <a:xfrm>
              <a:off x="2688" y="816"/>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60" name="Line 187">
              <a:extLst>
                <a:ext uri="{FF2B5EF4-FFF2-40B4-BE49-F238E27FC236}">
                  <a16:creationId xmlns:a16="http://schemas.microsoft.com/office/drawing/2014/main" id="{0564304F-D84A-44FD-888F-1B95DCA0738D}"/>
                </a:ext>
              </a:extLst>
            </p:cNvPr>
            <p:cNvSpPr>
              <a:spLocks noChangeShapeType="1"/>
            </p:cNvSpPr>
            <p:nvPr/>
          </p:nvSpPr>
          <p:spPr bwMode="auto">
            <a:xfrm>
              <a:off x="2688" y="1056"/>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61" name="Line 188">
              <a:extLst>
                <a:ext uri="{FF2B5EF4-FFF2-40B4-BE49-F238E27FC236}">
                  <a16:creationId xmlns:a16="http://schemas.microsoft.com/office/drawing/2014/main" id="{ACA25110-55AB-4769-9479-360BCF3FB818}"/>
                </a:ext>
              </a:extLst>
            </p:cNvPr>
            <p:cNvSpPr>
              <a:spLocks noChangeShapeType="1"/>
            </p:cNvSpPr>
            <p:nvPr/>
          </p:nvSpPr>
          <p:spPr bwMode="auto">
            <a:xfrm>
              <a:off x="2640" y="1104"/>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nvGrpSpPr>
          <p:cNvPr id="62" name="Group 206">
            <a:extLst>
              <a:ext uri="{FF2B5EF4-FFF2-40B4-BE49-F238E27FC236}">
                <a16:creationId xmlns:a16="http://schemas.microsoft.com/office/drawing/2014/main" id="{D3405538-10CF-467D-8D4B-0BA7569B3855}"/>
              </a:ext>
            </a:extLst>
          </p:cNvPr>
          <p:cNvGrpSpPr>
            <a:grpSpLocks/>
          </p:cNvGrpSpPr>
          <p:nvPr/>
        </p:nvGrpSpPr>
        <p:grpSpPr bwMode="auto">
          <a:xfrm>
            <a:off x="5791200" y="2209800"/>
            <a:ext cx="152400" cy="457200"/>
            <a:chOff x="2688" y="1392"/>
            <a:chExt cx="96" cy="288"/>
          </a:xfrm>
        </p:grpSpPr>
        <p:sp>
          <p:nvSpPr>
            <p:cNvPr id="63" name="WordArt 184">
              <a:extLst>
                <a:ext uri="{FF2B5EF4-FFF2-40B4-BE49-F238E27FC236}">
                  <a16:creationId xmlns:a16="http://schemas.microsoft.com/office/drawing/2014/main" id="{7934FA3D-3459-4ACD-8DEF-459B9584828F}"/>
                </a:ext>
              </a:extLst>
            </p:cNvPr>
            <p:cNvSpPr>
              <a:spLocks noChangeArrowheads="1" noChangeShapeType="1" noTextEdit="1"/>
            </p:cNvSpPr>
            <p:nvPr/>
          </p:nvSpPr>
          <p:spPr bwMode="auto">
            <a:xfrm>
              <a:off x="2688" y="144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rPr>
                <a:t>1</a:t>
              </a:r>
              <a:endParaRPr lang="zh-CN" altLang="en-US"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endParaRPr>
            </a:p>
          </p:txBody>
        </p:sp>
        <p:grpSp>
          <p:nvGrpSpPr>
            <p:cNvPr id="64" name="Group 195">
              <a:extLst>
                <a:ext uri="{FF2B5EF4-FFF2-40B4-BE49-F238E27FC236}">
                  <a16:creationId xmlns:a16="http://schemas.microsoft.com/office/drawing/2014/main" id="{3AE722A2-840C-4C14-A9D6-C02E7244FC36}"/>
                </a:ext>
              </a:extLst>
            </p:cNvPr>
            <p:cNvGrpSpPr>
              <a:grpSpLocks/>
            </p:cNvGrpSpPr>
            <p:nvPr/>
          </p:nvGrpSpPr>
          <p:grpSpPr bwMode="auto">
            <a:xfrm>
              <a:off x="2688" y="1392"/>
              <a:ext cx="96" cy="288"/>
              <a:chOff x="2784" y="912"/>
              <a:chExt cx="96" cy="288"/>
            </a:xfrm>
          </p:grpSpPr>
          <p:sp>
            <p:nvSpPr>
              <p:cNvPr id="65" name="Line 192">
                <a:extLst>
                  <a:ext uri="{FF2B5EF4-FFF2-40B4-BE49-F238E27FC236}">
                    <a16:creationId xmlns:a16="http://schemas.microsoft.com/office/drawing/2014/main" id="{14407230-5023-4694-BC6D-7AE2399C14C3}"/>
                  </a:ext>
                </a:extLst>
              </p:cNvPr>
              <p:cNvSpPr>
                <a:spLocks noChangeShapeType="1"/>
              </p:cNvSpPr>
              <p:nvPr/>
            </p:nvSpPr>
            <p:spPr bwMode="auto">
              <a:xfrm>
                <a:off x="2832" y="91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66" name="Line 193">
                <a:extLst>
                  <a:ext uri="{FF2B5EF4-FFF2-40B4-BE49-F238E27FC236}">
                    <a16:creationId xmlns:a16="http://schemas.microsoft.com/office/drawing/2014/main" id="{E3F6B461-479A-436C-986E-50274DBF0859}"/>
                  </a:ext>
                </a:extLst>
              </p:cNvPr>
              <p:cNvSpPr>
                <a:spLocks noChangeShapeType="1"/>
              </p:cNvSpPr>
              <p:nvPr/>
            </p:nvSpPr>
            <p:spPr bwMode="auto">
              <a:xfrm>
                <a:off x="2832" y="115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67" name="Line 194">
                <a:extLst>
                  <a:ext uri="{FF2B5EF4-FFF2-40B4-BE49-F238E27FC236}">
                    <a16:creationId xmlns:a16="http://schemas.microsoft.com/office/drawing/2014/main" id="{A500C708-3C1A-47B8-932E-3DD3F0D1CB7B}"/>
                  </a:ext>
                </a:extLst>
              </p:cNvPr>
              <p:cNvSpPr>
                <a:spLocks noChangeShapeType="1"/>
              </p:cNvSpPr>
              <p:nvPr/>
            </p:nvSpPr>
            <p:spPr bwMode="auto">
              <a:xfrm>
                <a:off x="2784" y="1200"/>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grpSp>
        <p:nvGrpSpPr>
          <p:cNvPr id="68" name="Group 205">
            <a:extLst>
              <a:ext uri="{FF2B5EF4-FFF2-40B4-BE49-F238E27FC236}">
                <a16:creationId xmlns:a16="http://schemas.microsoft.com/office/drawing/2014/main" id="{A9CC7B88-B87B-4910-A533-A4C26DF00904}"/>
              </a:ext>
            </a:extLst>
          </p:cNvPr>
          <p:cNvGrpSpPr>
            <a:grpSpLocks/>
          </p:cNvGrpSpPr>
          <p:nvPr/>
        </p:nvGrpSpPr>
        <p:grpSpPr bwMode="auto">
          <a:xfrm>
            <a:off x="5791200" y="2971800"/>
            <a:ext cx="152400" cy="457200"/>
            <a:chOff x="2688" y="1872"/>
            <a:chExt cx="96" cy="288"/>
          </a:xfrm>
        </p:grpSpPr>
        <p:sp>
          <p:nvSpPr>
            <p:cNvPr id="69" name="WordArt 185">
              <a:extLst>
                <a:ext uri="{FF2B5EF4-FFF2-40B4-BE49-F238E27FC236}">
                  <a16:creationId xmlns:a16="http://schemas.microsoft.com/office/drawing/2014/main" id="{C929D3BB-EDB2-41CE-B0C6-37A8E6FE815B}"/>
                </a:ext>
              </a:extLst>
            </p:cNvPr>
            <p:cNvSpPr>
              <a:spLocks noChangeArrowheads="1" noChangeShapeType="1" noTextEdit="1"/>
            </p:cNvSpPr>
            <p:nvPr/>
          </p:nvSpPr>
          <p:spPr bwMode="auto">
            <a:xfrm>
              <a:off x="2688" y="1920"/>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rPr>
                <a:t>2</a:t>
              </a:r>
              <a:endParaRPr lang="zh-CN" altLang="en-US"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endParaRPr>
            </a:p>
          </p:txBody>
        </p:sp>
        <p:grpSp>
          <p:nvGrpSpPr>
            <p:cNvPr id="70" name="Group 196">
              <a:extLst>
                <a:ext uri="{FF2B5EF4-FFF2-40B4-BE49-F238E27FC236}">
                  <a16:creationId xmlns:a16="http://schemas.microsoft.com/office/drawing/2014/main" id="{AEC20BCD-E92B-4953-ACEE-2643A485AFF1}"/>
                </a:ext>
              </a:extLst>
            </p:cNvPr>
            <p:cNvGrpSpPr>
              <a:grpSpLocks/>
            </p:cNvGrpSpPr>
            <p:nvPr/>
          </p:nvGrpSpPr>
          <p:grpSpPr bwMode="auto">
            <a:xfrm>
              <a:off x="2688" y="1872"/>
              <a:ext cx="96" cy="288"/>
              <a:chOff x="2784" y="912"/>
              <a:chExt cx="96" cy="288"/>
            </a:xfrm>
          </p:grpSpPr>
          <p:sp>
            <p:nvSpPr>
              <p:cNvPr id="71" name="Line 197">
                <a:extLst>
                  <a:ext uri="{FF2B5EF4-FFF2-40B4-BE49-F238E27FC236}">
                    <a16:creationId xmlns:a16="http://schemas.microsoft.com/office/drawing/2014/main" id="{95EF3243-4109-4E77-B421-7A64D530F4A8}"/>
                  </a:ext>
                </a:extLst>
              </p:cNvPr>
              <p:cNvSpPr>
                <a:spLocks noChangeShapeType="1"/>
              </p:cNvSpPr>
              <p:nvPr/>
            </p:nvSpPr>
            <p:spPr bwMode="auto">
              <a:xfrm>
                <a:off x="2832" y="91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72" name="Line 198">
                <a:extLst>
                  <a:ext uri="{FF2B5EF4-FFF2-40B4-BE49-F238E27FC236}">
                    <a16:creationId xmlns:a16="http://schemas.microsoft.com/office/drawing/2014/main" id="{286C0475-8649-4C53-B396-43FFAD07116F}"/>
                  </a:ext>
                </a:extLst>
              </p:cNvPr>
              <p:cNvSpPr>
                <a:spLocks noChangeShapeType="1"/>
              </p:cNvSpPr>
              <p:nvPr/>
            </p:nvSpPr>
            <p:spPr bwMode="auto">
              <a:xfrm>
                <a:off x="2832" y="115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73" name="Line 199">
                <a:extLst>
                  <a:ext uri="{FF2B5EF4-FFF2-40B4-BE49-F238E27FC236}">
                    <a16:creationId xmlns:a16="http://schemas.microsoft.com/office/drawing/2014/main" id="{E8CB5174-872D-4636-B6DC-025108B16BD5}"/>
                  </a:ext>
                </a:extLst>
              </p:cNvPr>
              <p:cNvSpPr>
                <a:spLocks noChangeShapeType="1"/>
              </p:cNvSpPr>
              <p:nvPr/>
            </p:nvSpPr>
            <p:spPr bwMode="auto">
              <a:xfrm>
                <a:off x="2784" y="1200"/>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grpSp>
        <p:nvGrpSpPr>
          <p:cNvPr id="74" name="Group 204">
            <a:extLst>
              <a:ext uri="{FF2B5EF4-FFF2-40B4-BE49-F238E27FC236}">
                <a16:creationId xmlns:a16="http://schemas.microsoft.com/office/drawing/2014/main" id="{C442A500-0C7F-46CB-AFFF-47EE61BF2DC3}"/>
              </a:ext>
            </a:extLst>
          </p:cNvPr>
          <p:cNvGrpSpPr>
            <a:grpSpLocks/>
          </p:cNvGrpSpPr>
          <p:nvPr/>
        </p:nvGrpSpPr>
        <p:grpSpPr bwMode="auto">
          <a:xfrm>
            <a:off x="5791200" y="3886200"/>
            <a:ext cx="152400" cy="457200"/>
            <a:chOff x="2688" y="2448"/>
            <a:chExt cx="96" cy="288"/>
          </a:xfrm>
        </p:grpSpPr>
        <p:sp>
          <p:nvSpPr>
            <p:cNvPr id="75" name="WordArt 183">
              <a:extLst>
                <a:ext uri="{FF2B5EF4-FFF2-40B4-BE49-F238E27FC236}">
                  <a16:creationId xmlns:a16="http://schemas.microsoft.com/office/drawing/2014/main" id="{3DE3FF0D-B294-41C0-9504-44D5E586B7CA}"/>
                </a:ext>
              </a:extLst>
            </p:cNvPr>
            <p:cNvSpPr>
              <a:spLocks noChangeArrowheads="1" noChangeShapeType="1" noTextEdit="1"/>
            </p:cNvSpPr>
            <p:nvPr/>
          </p:nvSpPr>
          <p:spPr bwMode="auto">
            <a:xfrm>
              <a:off x="2688" y="2496"/>
              <a:ext cx="96" cy="19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altLang="zh-CN"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rPr>
                <a:t>3</a:t>
              </a:r>
              <a:endParaRPr lang="zh-CN" altLang="en-US" sz="2400" b="1" kern="10">
                <a:ln w="9525">
                  <a:solidFill>
                    <a:srgbClr val="FF3300"/>
                  </a:solidFill>
                  <a:round/>
                  <a:headEnd/>
                  <a:tailEnd/>
                </a:ln>
                <a:solidFill>
                  <a:srgbClr val="FF0000"/>
                </a:solidFill>
                <a:latin typeface="Times New Roman" panose="02020603050405020304" pitchFamily="18" charset="0"/>
                <a:cs typeface="Times New Roman" panose="02020603050405020304" pitchFamily="18" charset="0"/>
              </a:endParaRPr>
            </a:p>
          </p:txBody>
        </p:sp>
        <p:grpSp>
          <p:nvGrpSpPr>
            <p:cNvPr id="76" name="Group 200">
              <a:extLst>
                <a:ext uri="{FF2B5EF4-FFF2-40B4-BE49-F238E27FC236}">
                  <a16:creationId xmlns:a16="http://schemas.microsoft.com/office/drawing/2014/main" id="{16CDABF8-F989-49DC-B3DC-E2F7D4C8A39A}"/>
                </a:ext>
              </a:extLst>
            </p:cNvPr>
            <p:cNvGrpSpPr>
              <a:grpSpLocks/>
            </p:cNvGrpSpPr>
            <p:nvPr/>
          </p:nvGrpSpPr>
          <p:grpSpPr bwMode="auto">
            <a:xfrm>
              <a:off x="2688" y="2448"/>
              <a:ext cx="96" cy="288"/>
              <a:chOff x="2784" y="912"/>
              <a:chExt cx="96" cy="288"/>
            </a:xfrm>
          </p:grpSpPr>
          <p:sp>
            <p:nvSpPr>
              <p:cNvPr id="77" name="Line 201">
                <a:extLst>
                  <a:ext uri="{FF2B5EF4-FFF2-40B4-BE49-F238E27FC236}">
                    <a16:creationId xmlns:a16="http://schemas.microsoft.com/office/drawing/2014/main" id="{DB5D5983-B1C5-4354-83E1-7681EB4AB9D5}"/>
                  </a:ext>
                </a:extLst>
              </p:cNvPr>
              <p:cNvSpPr>
                <a:spLocks noChangeShapeType="1"/>
              </p:cNvSpPr>
              <p:nvPr/>
            </p:nvSpPr>
            <p:spPr bwMode="auto">
              <a:xfrm>
                <a:off x="2832" y="91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78" name="Line 202">
                <a:extLst>
                  <a:ext uri="{FF2B5EF4-FFF2-40B4-BE49-F238E27FC236}">
                    <a16:creationId xmlns:a16="http://schemas.microsoft.com/office/drawing/2014/main" id="{B4BCA603-43B7-420E-9BE3-C38462F6B9DE}"/>
                  </a:ext>
                </a:extLst>
              </p:cNvPr>
              <p:cNvSpPr>
                <a:spLocks noChangeShapeType="1"/>
              </p:cNvSpPr>
              <p:nvPr/>
            </p:nvSpPr>
            <p:spPr bwMode="auto">
              <a:xfrm>
                <a:off x="2832" y="1152"/>
                <a:ext cx="13"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79" name="Line 203">
                <a:extLst>
                  <a:ext uri="{FF2B5EF4-FFF2-40B4-BE49-F238E27FC236}">
                    <a16:creationId xmlns:a16="http://schemas.microsoft.com/office/drawing/2014/main" id="{E2B06AE8-07C0-4132-88B9-EFFC28151387}"/>
                  </a:ext>
                </a:extLst>
              </p:cNvPr>
              <p:cNvSpPr>
                <a:spLocks noChangeShapeType="1"/>
              </p:cNvSpPr>
              <p:nvPr/>
            </p:nvSpPr>
            <p:spPr bwMode="auto">
              <a:xfrm>
                <a:off x="2784" y="1200"/>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FF0000"/>
                  </a:solidFill>
                  <a:latin typeface="Times New Roman" panose="02020603050405020304" pitchFamily="18" charset="0"/>
                  <a:cs typeface="Times New Roman" panose="02020603050405020304" pitchFamily="18" charset="0"/>
                </a:endParaRPr>
              </a:p>
            </p:txBody>
          </p:sp>
        </p:grpSp>
      </p:grpSp>
      <p:sp>
        <p:nvSpPr>
          <p:cNvPr id="80" name="文本框 79">
            <a:extLst>
              <a:ext uri="{FF2B5EF4-FFF2-40B4-BE49-F238E27FC236}">
                <a16:creationId xmlns:a16="http://schemas.microsoft.com/office/drawing/2014/main" id="{04587B3A-12E3-4CB3-A5B7-783468195892}"/>
              </a:ext>
            </a:extLst>
          </p:cNvPr>
          <p:cNvSpPr txBox="1"/>
          <p:nvPr/>
        </p:nvSpPr>
        <p:spPr>
          <a:xfrm>
            <a:off x="2663247" y="188640"/>
            <a:ext cx="1088760" cy="523220"/>
          </a:xfrm>
          <a:prstGeom prst="rect">
            <a:avLst/>
          </a:prstGeom>
          <a:noFill/>
        </p:spPr>
        <p:txBody>
          <a:bodyPr wrap="none" rtlCol="0">
            <a:spAutoFit/>
          </a:bodyPr>
          <a:lstStyle/>
          <a:p>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a:t>
            </a:r>
          </a:p>
        </p:txBody>
      </p:sp>
      <p:grpSp>
        <p:nvGrpSpPr>
          <p:cNvPr id="93" name="组合 92">
            <a:extLst>
              <a:ext uri="{FF2B5EF4-FFF2-40B4-BE49-F238E27FC236}">
                <a16:creationId xmlns:a16="http://schemas.microsoft.com/office/drawing/2014/main" id="{80A29147-4993-4D0B-87D0-5D3C6CC0B5A5}"/>
              </a:ext>
            </a:extLst>
          </p:cNvPr>
          <p:cNvGrpSpPr/>
          <p:nvPr/>
        </p:nvGrpSpPr>
        <p:grpSpPr>
          <a:xfrm>
            <a:off x="2291260" y="4715642"/>
            <a:ext cx="7105265" cy="527084"/>
            <a:chOff x="767259" y="4715642"/>
            <a:chExt cx="7105265" cy="527084"/>
          </a:xfrm>
        </p:grpSpPr>
        <p:grpSp>
          <p:nvGrpSpPr>
            <p:cNvPr id="82" name="组合 81">
              <a:extLst>
                <a:ext uri="{FF2B5EF4-FFF2-40B4-BE49-F238E27FC236}">
                  <a16:creationId xmlns:a16="http://schemas.microsoft.com/office/drawing/2014/main" id="{E1BAB9F0-E964-4029-947C-97665FEBBEC9}"/>
                </a:ext>
              </a:extLst>
            </p:cNvPr>
            <p:cNvGrpSpPr/>
            <p:nvPr/>
          </p:nvGrpSpPr>
          <p:grpSpPr>
            <a:xfrm>
              <a:off x="767259" y="4719506"/>
              <a:ext cx="1247457" cy="523220"/>
              <a:chOff x="896010" y="4941168"/>
              <a:chExt cx="1247457" cy="523220"/>
            </a:xfrm>
          </p:grpSpPr>
          <p:sp>
            <p:nvSpPr>
              <p:cNvPr id="90" name="文本框 89">
                <a:extLst>
                  <a:ext uri="{FF2B5EF4-FFF2-40B4-BE49-F238E27FC236}">
                    <a16:creationId xmlns:a16="http://schemas.microsoft.com/office/drawing/2014/main" id="{3AE44054-6B86-4D81-B301-A502C9BB957C}"/>
                  </a:ext>
                </a:extLst>
              </p:cNvPr>
              <p:cNvSpPr txBox="1"/>
              <p:nvPr/>
            </p:nvSpPr>
            <p:spPr>
              <a:xfrm>
                <a:off x="896010" y="4941168"/>
                <a:ext cx="1247457"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Z</a:t>
                </a:r>
                <a:r>
                  <a:rPr lang="en-US" altLang="zh-CN" sz="2800" b="1" baseline="-25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=AB</a:t>
                </a:r>
                <a:endParaRPr lang="zh-CN" altLang="en-US" sz="2800" b="1">
                  <a:latin typeface="Times New Roman" panose="02020603050405020304" pitchFamily="18" charset="0"/>
                  <a:cs typeface="Times New Roman" panose="02020603050405020304" pitchFamily="18" charset="0"/>
                </a:endParaRPr>
              </a:p>
            </p:txBody>
          </p:sp>
          <p:cxnSp>
            <p:nvCxnSpPr>
              <p:cNvPr id="91" name="直接连接符 90">
                <a:extLst>
                  <a:ext uri="{FF2B5EF4-FFF2-40B4-BE49-F238E27FC236}">
                    <a16:creationId xmlns:a16="http://schemas.microsoft.com/office/drawing/2014/main" id="{3F2B707D-78CD-411D-A8C5-BE2A6772D927}"/>
                  </a:ext>
                </a:extLst>
              </p:cNvPr>
              <p:cNvCxnSpPr/>
              <p:nvPr/>
            </p:nvCxnSpPr>
            <p:spPr>
              <a:xfrm>
                <a:off x="1563487"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9745E196-334F-4E25-B271-7969019D8149}"/>
                  </a:ext>
                </a:extLst>
              </p:cNvPr>
              <p:cNvCxnSpPr/>
              <p:nvPr/>
            </p:nvCxnSpPr>
            <p:spPr>
              <a:xfrm>
                <a:off x="1832676"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a16="http://schemas.microsoft.com/office/drawing/2014/main" id="{BC0F8B99-8830-47CE-B66C-5466B56E7B60}"/>
                </a:ext>
              </a:extLst>
            </p:cNvPr>
            <p:cNvGrpSpPr/>
            <p:nvPr/>
          </p:nvGrpSpPr>
          <p:grpSpPr>
            <a:xfrm>
              <a:off x="2594113" y="4719506"/>
              <a:ext cx="1247457" cy="523220"/>
              <a:chOff x="896010" y="4941168"/>
              <a:chExt cx="1247457" cy="523220"/>
            </a:xfrm>
          </p:grpSpPr>
          <p:sp>
            <p:nvSpPr>
              <p:cNvPr id="88" name="文本框 87">
                <a:extLst>
                  <a:ext uri="{FF2B5EF4-FFF2-40B4-BE49-F238E27FC236}">
                    <a16:creationId xmlns:a16="http://schemas.microsoft.com/office/drawing/2014/main" id="{DB50A2AE-9F27-4C49-8298-333053BDFCC4}"/>
                  </a:ext>
                </a:extLst>
              </p:cNvPr>
              <p:cNvSpPr txBox="1"/>
              <p:nvPr/>
            </p:nvSpPr>
            <p:spPr>
              <a:xfrm>
                <a:off x="896010" y="4941168"/>
                <a:ext cx="1247457"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Z</a:t>
                </a:r>
                <a:r>
                  <a:rPr lang="en-US" altLang="zh-CN" sz="2800" b="1" baseline="-25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=AB</a:t>
                </a:r>
                <a:endParaRPr lang="zh-CN" altLang="en-US" sz="2800" b="1">
                  <a:latin typeface="Times New Roman" panose="02020603050405020304" pitchFamily="18" charset="0"/>
                  <a:cs typeface="Times New Roman" panose="02020603050405020304" pitchFamily="18" charset="0"/>
                </a:endParaRPr>
              </a:p>
            </p:txBody>
          </p:sp>
          <p:cxnSp>
            <p:nvCxnSpPr>
              <p:cNvPr id="89" name="直接连接符 88">
                <a:extLst>
                  <a:ext uri="{FF2B5EF4-FFF2-40B4-BE49-F238E27FC236}">
                    <a16:creationId xmlns:a16="http://schemas.microsoft.com/office/drawing/2014/main" id="{12DFCE99-7F61-47EA-B095-9BF57EBD484A}"/>
                  </a:ext>
                </a:extLst>
              </p:cNvPr>
              <p:cNvCxnSpPr/>
              <p:nvPr/>
            </p:nvCxnSpPr>
            <p:spPr>
              <a:xfrm>
                <a:off x="1563487"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组合 83">
              <a:extLst>
                <a:ext uri="{FF2B5EF4-FFF2-40B4-BE49-F238E27FC236}">
                  <a16:creationId xmlns:a16="http://schemas.microsoft.com/office/drawing/2014/main" id="{81FD222E-8096-41F4-9CBA-B662A32B3BAA}"/>
                </a:ext>
              </a:extLst>
            </p:cNvPr>
            <p:cNvGrpSpPr/>
            <p:nvPr/>
          </p:nvGrpSpPr>
          <p:grpSpPr>
            <a:xfrm>
              <a:off x="4572000" y="4715642"/>
              <a:ext cx="1247457" cy="523220"/>
              <a:chOff x="896010" y="4941168"/>
              <a:chExt cx="1247457" cy="523220"/>
            </a:xfrm>
          </p:grpSpPr>
          <p:sp>
            <p:nvSpPr>
              <p:cNvPr id="86" name="文本框 85">
                <a:extLst>
                  <a:ext uri="{FF2B5EF4-FFF2-40B4-BE49-F238E27FC236}">
                    <a16:creationId xmlns:a16="http://schemas.microsoft.com/office/drawing/2014/main" id="{FE7DA0B0-E0F2-41CC-97E6-2EBB8F9CE0F3}"/>
                  </a:ext>
                </a:extLst>
              </p:cNvPr>
              <p:cNvSpPr txBox="1"/>
              <p:nvPr/>
            </p:nvSpPr>
            <p:spPr>
              <a:xfrm>
                <a:off x="896010" y="4941168"/>
                <a:ext cx="1247457"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Z</a:t>
                </a:r>
                <a:r>
                  <a:rPr lang="en-US" altLang="zh-CN" sz="2800" b="1" baseline="-25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=AB</a:t>
                </a:r>
                <a:endParaRPr lang="zh-CN" altLang="en-US" sz="2800" b="1">
                  <a:latin typeface="Times New Roman" panose="02020603050405020304" pitchFamily="18" charset="0"/>
                  <a:cs typeface="Times New Roman" panose="02020603050405020304" pitchFamily="18" charset="0"/>
                </a:endParaRPr>
              </a:p>
            </p:txBody>
          </p:sp>
          <p:cxnSp>
            <p:nvCxnSpPr>
              <p:cNvPr id="87" name="直接连接符 86">
                <a:extLst>
                  <a:ext uri="{FF2B5EF4-FFF2-40B4-BE49-F238E27FC236}">
                    <a16:creationId xmlns:a16="http://schemas.microsoft.com/office/drawing/2014/main" id="{CBE26419-D37D-441F-88C9-FA23BF9844C2}"/>
                  </a:ext>
                </a:extLst>
              </p:cNvPr>
              <p:cNvCxnSpPr/>
              <p:nvPr/>
            </p:nvCxnSpPr>
            <p:spPr>
              <a:xfrm>
                <a:off x="1811410" y="5023809"/>
                <a:ext cx="2296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D3FF7106-D17C-429F-A47B-925AAA49D99E}"/>
                </a:ext>
              </a:extLst>
            </p:cNvPr>
            <p:cNvSpPr txBox="1"/>
            <p:nvPr/>
          </p:nvSpPr>
          <p:spPr>
            <a:xfrm>
              <a:off x="6625067" y="4715642"/>
              <a:ext cx="1247457"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Z</a:t>
              </a:r>
              <a:r>
                <a:rPr lang="en-US" altLang="zh-CN" sz="2800" b="1" baseline="-25000">
                  <a:latin typeface="Times New Roman" panose="02020603050405020304" pitchFamily="18" charset="0"/>
                  <a:cs typeface="Times New Roman" panose="02020603050405020304" pitchFamily="18" charset="0"/>
                </a:rPr>
                <a:t>3</a:t>
              </a:r>
              <a:r>
                <a:rPr lang="en-US" altLang="zh-CN" sz="2800" b="1">
                  <a:latin typeface="Times New Roman" panose="02020603050405020304" pitchFamily="18" charset="0"/>
                  <a:cs typeface="Times New Roman" panose="02020603050405020304" pitchFamily="18" charset="0"/>
                </a:rPr>
                <a:t>=AB</a:t>
              </a:r>
              <a:endParaRPr lang="zh-CN" altLang="en-US" sz="28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8556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
                                            <p:txEl>
                                              <p:pRg st="0" end="0"/>
                                            </p:txEl>
                                          </p:spTgt>
                                        </p:tgtEl>
                                        <p:attrNameLst>
                                          <p:attrName>style.visibility</p:attrName>
                                        </p:attrNameLst>
                                      </p:cBhvr>
                                      <p:to>
                                        <p:strVal val="visible"/>
                                      </p:to>
                                    </p:set>
                                    <p:animEffect transition="in" filter="wipe(left)">
                                      <p:cBhvr>
                                        <p:cTn id="22" dur="500"/>
                                        <p:tgtEl>
                                          <p:spTgt spid="5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
                                            <p:txEl>
                                              <p:pRg st="1" end="1"/>
                                            </p:txEl>
                                          </p:spTgt>
                                        </p:tgtEl>
                                        <p:attrNameLst>
                                          <p:attrName>style.visibility</p:attrName>
                                        </p:attrNameLst>
                                      </p:cBhvr>
                                      <p:to>
                                        <p:strVal val="visible"/>
                                      </p:to>
                                    </p:set>
                                    <p:animEffect transition="in" filter="wipe(left)">
                                      <p:cBhvr>
                                        <p:cTn id="27" dur="500"/>
                                        <p:tgtEl>
                                          <p:spTgt spid="5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
                                            <p:txEl>
                                              <p:pRg st="2" end="2"/>
                                            </p:txEl>
                                          </p:spTgt>
                                        </p:tgtEl>
                                        <p:attrNameLst>
                                          <p:attrName>style.visibility</p:attrName>
                                        </p:attrNameLst>
                                      </p:cBhvr>
                                      <p:to>
                                        <p:strVal val="visible"/>
                                      </p:to>
                                    </p:set>
                                    <p:animEffect transition="in" filter="wipe(left)">
                                      <p:cBhvr>
                                        <p:cTn id="32" dur="500"/>
                                        <p:tgtEl>
                                          <p:spTgt spid="5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xEl>
                                              <p:pRg st="3" end="3"/>
                                            </p:txEl>
                                          </p:spTgt>
                                        </p:tgtEl>
                                        <p:attrNameLst>
                                          <p:attrName>style.visibility</p:attrName>
                                        </p:attrNameLst>
                                      </p:cBhvr>
                                      <p:to>
                                        <p:strVal val="visible"/>
                                      </p:to>
                                    </p:set>
                                    <p:animEffect transition="in" filter="wipe(left)">
                                      <p:cBhvr>
                                        <p:cTn id="37" dur="500"/>
                                        <p:tgtEl>
                                          <p:spTgt spid="5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dissolve">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dissolve">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4"/>
                                        </p:tgtEl>
                                        <p:attrNameLst>
                                          <p:attrName>style.visibility</p:attrName>
                                        </p:attrNameLst>
                                      </p:cBhvr>
                                      <p:to>
                                        <p:strVal val="visible"/>
                                      </p:to>
                                    </p:set>
                                    <p:animEffect transition="in" filter="dissolve">
                                      <p:cBhvr>
                                        <p:cTn id="6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5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45D32C-7452-41F8-8E2D-3E2BC8F77318}"/>
              </a:ext>
            </a:extLst>
          </p:cNvPr>
          <p:cNvGrpSpPr/>
          <p:nvPr/>
        </p:nvGrpSpPr>
        <p:grpSpPr>
          <a:xfrm>
            <a:off x="2351584" y="1"/>
            <a:ext cx="5616624" cy="839639"/>
            <a:chOff x="827584" y="0"/>
            <a:chExt cx="5616624" cy="839639"/>
          </a:xfrm>
        </p:grpSpPr>
        <p:sp>
          <p:nvSpPr>
            <p:cNvPr id="3" name="六边形 2">
              <a:extLst>
                <a:ext uri="{FF2B5EF4-FFF2-40B4-BE49-F238E27FC236}">
                  <a16:creationId xmlns:a16="http://schemas.microsoft.com/office/drawing/2014/main" id="{0937D039-439E-491C-8186-C0E4B730611D}"/>
                </a:ext>
              </a:extLst>
            </p:cNvPr>
            <p:cNvSpPr/>
            <p:nvPr/>
          </p:nvSpPr>
          <p:spPr>
            <a:xfrm>
              <a:off x="1119858" y="93956"/>
              <a:ext cx="532435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4.3   </a:t>
              </a:r>
              <a:r>
                <a:rPr lang="zh-CN" altLang="en-US" sz="2800" b="1">
                  <a:solidFill>
                    <a:schemeClr val="tx1"/>
                  </a:solidFill>
                  <a:latin typeface="微软雅黑" panose="020B0503020204020204" pitchFamily="34" charset="-122"/>
                  <a:ea typeface="微软雅黑" panose="020B0503020204020204" pitchFamily="34" charset="-122"/>
                </a:rPr>
                <a:t>组合逻辑电路的设计</a:t>
              </a:r>
              <a:r>
                <a:rPr lang="en-US" altLang="zh-CN" sz="2800" b="1">
                  <a:solidFill>
                    <a:schemeClr val="tx1"/>
                  </a:solidFill>
                  <a:latin typeface="微软雅黑" panose="020B0503020204020204" pitchFamily="34" charset="-122"/>
                  <a:ea typeface="微软雅黑" panose="020B0503020204020204" pitchFamily="34" charset="-122"/>
                </a:rPr>
                <a:t>   </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CCEB3BC5-599C-440D-B03C-0068B5005C48}"/>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8" name="同心圆 215">
                <a:extLst>
                  <a:ext uri="{FF2B5EF4-FFF2-40B4-BE49-F238E27FC236}">
                    <a16:creationId xmlns:a16="http://schemas.microsoft.com/office/drawing/2014/main" id="{DD29BDE7-0A57-4CC9-AEBB-E2270181815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9" name="椭圆 8">
                <a:extLst>
                  <a:ext uri="{FF2B5EF4-FFF2-40B4-BE49-F238E27FC236}">
                    <a16:creationId xmlns:a16="http://schemas.microsoft.com/office/drawing/2014/main" id="{55F9A0E1-3169-4F80-A417-11ACB7E4000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 name="组合 4">
              <a:extLst>
                <a:ext uri="{FF2B5EF4-FFF2-40B4-BE49-F238E27FC236}">
                  <a16:creationId xmlns:a16="http://schemas.microsoft.com/office/drawing/2014/main" id="{9DF637CD-F806-4671-87CE-2C58092E4A2B}"/>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6" name="同心圆 220">
                <a:extLst>
                  <a:ext uri="{FF2B5EF4-FFF2-40B4-BE49-F238E27FC236}">
                    <a16:creationId xmlns:a16="http://schemas.microsoft.com/office/drawing/2014/main" id="{00BD4696-3D64-4FBE-BD82-FBBDB567DC6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 name="椭圆 6">
                <a:extLst>
                  <a:ext uri="{FF2B5EF4-FFF2-40B4-BE49-F238E27FC236}">
                    <a16:creationId xmlns:a16="http://schemas.microsoft.com/office/drawing/2014/main" id="{11888FA5-9E42-4E9A-9BE8-CCB6F8E3912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1" name="Text Box 4">
            <a:extLst>
              <a:ext uri="{FF2B5EF4-FFF2-40B4-BE49-F238E27FC236}">
                <a16:creationId xmlns:a16="http://schemas.microsoft.com/office/drawing/2014/main" id="{5756109F-453B-45BF-89BE-66E96D9A0A46}"/>
              </a:ext>
            </a:extLst>
          </p:cNvPr>
          <p:cNvSpPr txBox="1">
            <a:spLocks noChangeArrowheads="1"/>
          </p:cNvSpPr>
          <p:nvPr/>
        </p:nvSpPr>
        <p:spPr bwMode="auto">
          <a:xfrm>
            <a:off x="1752600" y="4316413"/>
            <a:ext cx="3657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根据题意列真值表</a:t>
            </a:r>
          </a:p>
        </p:txBody>
      </p:sp>
      <p:grpSp>
        <p:nvGrpSpPr>
          <p:cNvPr id="12" name="Group 5">
            <a:extLst>
              <a:ext uri="{FF2B5EF4-FFF2-40B4-BE49-F238E27FC236}">
                <a16:creationId xmlns:a16="http://schemas.microsoft.com/office/drawing/2014/main" id="{94091C85-7101-4572-A420-6930DBCAF168}"/>
              </a:ext>
            </a:extLst>
          </p:cNvPr>
          <p:cNvGrpSpPr>
            <a:grpSpLocks/>
          </p:cNvGrpSpPr>
          <p:nvPr/>
        </p:nvGrpSpPr>
        <p:grpSpPr bwMode="auto">
          <a:xfrm>
            <a:off x="4965700" y="3986168"/>
            <a:ext cx="3848100" cy="571500"/>
            <a:chOff x="2256" y="864"/>
            <a:chExt cx="2424" cy="360"/>
          </a:xfrm>
        </p:grpSpPr>
        <p:grpSp>
          <p:nvGrpSpPr>
            <p:cNvPr id="13" name="Group 6">
              <a:extLst>
                <a:ext uri="{FF2B5EF4-FFF2-40B4-BE49-F238E27FC236}">
                  <a16:creationId xmlns:a16="http://schemas.microsoft.com/office/drawing/2014/main" id="{8689542A-82F9-44E8-A107-28DC99694FD0}"/>
                </a:ext>
              </a:extLst>
            </p:cNvPr>
            <p:cNvGrpSpPr>
              <a:grpSpLocks/>
            </p:cNvGrpSpPr>
            <p:nvPr/>
          </p:nvGrpSpPr>
          <p:grpSpPr bwMode="auto">
            <a:xfrm>
              <a:off x="2256" y="1016"/>
              <a:ext cx="784" cy="208"/>
              <a:chOff x="2256" y="1016"/>
              <a:chExt cx="784" cy="208"/>
            </a:xfrm>
          </p:grpSpPr>
          <p:sp>
            <p:nvSpPr>
              <p:cNvPr id="15" name="Line 7">
                <a:extLst>
                  <a:ext uri="{FF2B5EF4-FFF2-40B4-BE49-F238E27FC236}">
                    <a16:creationId xmlns:a16="http://schemas.microsoft.com/office/drawing/2014/main" id="{AB532D60-3F1A-4C29-9D59-EF755BBEBA47}"/>
                  </a:ext>
                </a:extLst>
              </p:cNvPr>
              <p:cNvSpPr>
                <a:spLocks noChangeShapeType="1"/>
              </p:cNvSpPr>
              <p:nvPr/>
            </p:nvSpPr>
            <p:spPr bwMode="auto">
              <a:xfrm>
                <a:off x="2256" y="1224"/>
                <a:ext cx="44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6" name="Line 8">
                <a:extLst>
                  <a:ext uri="{FF2B5EF4-FFF2-40B4-BE49-F238E27FC236}">
                    <a16:creationId xmlns:a16="http://schemas.microsoft.com/office/drawing/2014/main" id="{25776E08-FC71-495A-A7B7-90CC78C42013}"/>
                  </a:ext>
                </a:extLst>
              </p:cNvPr>
              <p:cNvSpPr>
                <a:spLocks noChangeShapeType="1"/>
              </p:cNvSpPr>
              <p:nvPr/>
            </p:nvSpPr>
            <p:spPr bwMode="auto">
              <a:xfrm flipV="1">
                <a:off x="2696" y="1016"/>
                <a:ext cx="344" cy="20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4" name="Text Box 9">
              <a:extLst>
                <a:ext uri="{FF2B5EF4-FFF2-40B4-BE49-F238E27FC236}">
                  <a16:creationId xmlns:a16="http://schemas.microsoft.com/office/drawing/2014/main" id="{F55CE192-2C5B-416E-A2C5-112BFDC70981}"/>
                </a:ext>
              </a:extLst>
            </p:cNvPr>
            <p:cNvSpPr txBox="1">
              <a:spLocks noChangeArrowheads="1"/>
            </p:cNvSpPr>
            <p:nvPr/>
          </p:nvSpPr>
          <p:spPr bwMode="auto">
            <a:xfrm>
              <a:off x="3008" y="864"/>
              <a:ext cx="16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代数式</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化简</a:t>
              </a:r>
              <a:endParaRPr lang="zh-CN" altLang="en-US" sz="2800" b="1">
                <a:latin typeface="Times New Roman" panose="02020603050405020304" pitchFamily="18" charset="0"/>
                <a:cs typeface="Times New Roman" panose="02020603050405020304" pitchFamily="18" charset="0"/>
              </a:endParaRPr>
            </a:p>
          </p:txBody>
        </p:sp>
      </p:grpSp>
      <p:grpSp>
        <p:nvGrpSpPr>
          <p:cNvPr id="17" name="Group 10">
            <a:extLst>
              <a:ext uri="{FF2B5EF4-FFF2-40B4-BE49-F238E27FC236}">
                <a16:creationId xmlns:a16="http://schemas.microsoft.com/office/drawing/2014/main" id="{53F12648-98AE-42A9-BFCC-2D14682DE25E}"/>
              </a:ext>
            </a:extLst>
          </p:cNvPr>
          <p:cNvGrpSpPr>
            <a:grpSpLocks/>
          </p:cNvGrpSpPr>
          <p:nvPr/>
        </p:nvGrpSpPr>
        <p:grpSpPr bwMode="auto">
          <a:xfrm>
            <a:off x="5663952" y="4571346"/>
            <a:ext cx="3314700" cy="536575"/>
            <a:chOff x="2704" y="1232"/>
            <a:chExt cx="2088" cy="338"/>
          </a:xfrm>
        </p:grpSpPr>
        <p:sp>
          <p:nvSpPr>
            <p:cNvPr id="18" name="Line 11">
              <a:extLst>
                <a:ext uri="{FF2B5EF4-FFF2-40B4-BE49-F238E27FC236}">
                  <a16:creationId xmlns:a16="http://schemas.microsoft.com/office/drawing/2014/main" id="{A708EA49-BB7A-46FF-8B4F-E580F6E5EECF}"/>
                </a:ext>
              </a:extLst>
            </p:cNvPr>
            <p:cNvSpPr>
              <a:spLocks noChangeShapeType="1"/>
            </p:cNvSpPr>
            <p:nvPr/>
          </p:nvSpPr>
          <p:spPr bwMode="auto">
            <a:xfrm>
              <a:off x="2704" y="1232"/>
              <a:ext cx="368" cy="168"/>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19" name="Text Box 12">
              <a:extLst>
                <a:ext uri="{FF2B5EF4-FFF2-40B4-BE49-F238E27FC236}">
                  <a16:creationId xmlns:a16="http://schemas.microsoft.com/office/drawing/2014/main" id="{72F08B90-3A66-4362-934B-22B78F91E1D5}"/>
                </a:ext>
              </a:extLst>
            </p:cNvPr>
            <p:cNvSpPr txBox="1">
              <a:spLocks noChangeArrowheads="1"/>
            </p:cNvSpPr>
            <p:nvPr/>
          </p:nvSpPr>
          <p:spPr bwMode="auto">
            <a:xfrm>
              <a:off x="3024" y="1240"/>
              <a:ext cx="17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卡诺图</a:t>
              </a:r>
              <a:r>
                <a:rPr lang="zh-CN" altLang="en-US" sz="2800" b="1">
                  <a:latin typeface="Times New Roman" panose="02020603050405020304" pitchFamily="18" charset="0"/>
                  <a:cs typeface="Times New Roman" panose="02020603050405020304" pitchFamily="18" charset="0"/>
                  <a:sym typeface="Symbol" panose="05050102010706020507" pitchFamily="18" charset="2"/>
                </a:rPr>
                <a:t>化简</a:t>
              </a:r>
              <a:endParaRPr lang="zh-CN" altLang="en-US" sz="2800" b="1">
                <a:latin typeface="Times New Roman" panose="02020603050405020304" pitchFamily="18" charset="0"/>
                <a:cs typeface="Times New Roman" panose="02020603050405020304" pitchFamily="18" charset="0"/>
              </a:endParaRPr>
            </a:p>
          </p:txBody>
        </p:sp>
      </p:grpSp>
      <p:grpSp>
        <p:nvGrpSpPr>
          <p:cNvPr id="20" name="Group 13">
            <a:extLst>
              <a:ext uri="{FF2B5EF4-FFF2-40B4-BE49-F238E27FC236}">
                <a16:creationId xmlns:a16="http://schemas.microsoft.com/office/drawing/2014/main" id="{4B92B78E-6CC7-4F0D-A5F0-54E7C700A960}"/>
              </a:ext>
            </a:extLst>
          </p:cNvPr>
          <p:cNvGrpSpPr>
            <a:grpSpLocks/>
          </p:cNvGrpSpPr>
          <p:nvPr/>
        </p:nvGrpSpPr>
        <p:grpSpPr bwMode="auto">
          <a:xfrm>
            <a:off x="8445004" y="4298624"/>
            <a:ext cx="1295400" cy="523875"/>
            <a:chOff x="4624" y="1064"/>
            <a:chExt cx="816" cy="330"/>
          </a:xfrm>
        </p:grpSpPr>
        <p:sp>
          <p:nvSpPr>
            <p:cNvPr id="21" name="Line 14">
              <a:extLst>
                <a:ext uri="{FF2B5EF4-FFF2-40B4-BE49-F238E27FC236}">
                  <a16:creationId xmlns:a16="http://schemas.microsoft.com/office/drawing/2014/main" id="{F913D88A-BCF6-4408-8CBC-1A7DE75FAF4E}"/>
                </a:ext>
              </a:extLst>
            </p:cNvPr>
            <p:cNvSpPr>
              <a:spLocks noChangeShapeType="1"/>
            </p:cNvSpPr>
            <p:nvPr/>
          </p:nvSpPr>
          <p:spPr bwMode="auto">
            <a:xfrm>
              <a:off x="4992" y="1235"/>
              <a:ext cx="448"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2" name="Line 15">
              <a:extLst>
                <a:ext uri="{FF2B5EF4-FFF2-40B4-BE49-F238E27FC236}">
                  <a16:creationId xmlns:a16="http://schemas.microsoft.com/office/drawing/2014/main" id="{FC358149-2C7F-46AB-9BAF-CE1235A36901}"/>
                </a:ext>
              </a:extLst>
            </p:cNvPr>
            <p:cNvSpPr>
              <a:spLocks noChangeShapeType="1"/>
            </p:cNvSpPr>
            <p:nvPr/>
          </p:nvSpPr>
          <p:spPr bwMode="auto">
            <a:xfrm flipH="1" flipV="1">
              <a:off x="4624" y="1064"/>
              <a:ext cx="368" cy="16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sp>
          <p:nvSpPr>
            <p:cNvPr id="23" name="Line 16">
              <a:extLst>
                <a:ext uri="{FF2B5EF4-FFF2-40B4-BE49-F238E27FC236}">
                  <a16:creationId xmlns:a16="http://schemas.microsoft.com/office/drawing/2014/main" id="{19183EFE-4CB6-4277-BDA4-AC728E7E641D}"/>
                </a:ext>
              </a:extLst>
            </p:cNvPr>
            <p:cNvSpPr>
              <a:spLocks noChangeShapeType="1"/>
            </p:cNvSpPr>
            <p:nvPr/>
          </p:nvSpPr>
          <p:spPr bwMode="auto">
            <a:xfrm flipH="1">
              <a:off x="4624" y="1240"/>
              <a:ext cx="368" cy="15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24" name="Group 17">
            <a:extLst>
              <a:ext uri="{FF2B5EF4-FFF2-40B4-BE49-F238E27FC236}">
                <a16:creationId xmlns:a16="http://schemas.microsoft.com/office/drawing/2014/main" id="{44C15B64-6AE6-447E-B69F-17561AF7C15E}"/>
              </a:ext>
            </a:extLst>
          </p:cNvPr>
          <p:cNvGrpSpPr>
            <a:grpSpLocks/>
          </p:cNvGrpSpPr>
          <p:nvPr/>
        </p:nvGrpSpPr>
        <p:grpSpPr bwMode="auto">
          <a:xfrm>
            <a:off x="6199188" y="5592766"/>
            <a:ext cx="3708400" cy="523875"/>
            <a:chOff x="2968" y="1600"/>
            <a:chExt cx="2336" cy="330"/>
          </a:xfrm>
        </p:grpSpPr>
        <p:sp>
          <p:nvSpPr>
            <p:cNvPr id="25" name="Text Box 18">
              <a:extLst>
                <a:ext uri="{FF2B5EF4-FFF2-40B4-BE49-F238E27FC236}">
                  <a16:creationId xmlns:a16="http://schemas.microsoft.com/office/drawing/2014/main" id="{178C0320-2569-4308-B19D-C7E1126BDD40}"/>
                </a:ext>
              </a:extLst>
            </p:cNvPr>
            <p:cNvSpPr txBox="1">
              <a:spLocks noChangeArrowheads="1"/>
            </p:cNvSpPr>
            <p:nvPr/>
          </p:nvSpPr>
          <p:spPr bwMode="auto">
            <a:xfrm>
              <a:off x="3632" y="1600"/>
              <a:ext cx="16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画逻辑电路图</a:t>
              </a:r>
            </a:p>
          </p:txBody>
        </p:sp>
        <p:sp>
          <p:nvSpPr>
            <p:cNvPr id="26" name="Line 19">
              <a:extLst>
                <a:ext uri="{FF2B5EF4-FFF2-40B4-BE49-F238E27FC236}">
                  <a16:creationId xmlns:a16="http://schemas.microsoft.com/office/drawing/2014/main" id="{2D292245-8889-4955-A463-7768F936CB07}"/>
                </a:ext>
              </a:extLst>
            </p:cNvPr>
            <p:cNvSpPr>
              <a:spLocks noChangeShapeType="1"/>
            </p:cNvSpPr>
            <p:nvPr/>
          </p:nvSpPr>
          <p:spPr bwMode="auto">
            <a:xfrm>
              <a:off x="2968" y="1784"/>
              <a:ext cx="616"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27" name="Group 20">
            <a:extLst>
              <a:ext uri="{FF2B5EF4-FFF2-40B4-BE49-F238E27FC236}">
                <a16:creationId xmlns:a16="http://schemas.microsoft.com/office/drawing/2014/main" id="{2B61DAA9-5D48-4DC7-9D26-DD450396C0F7}"/>
              </a:ext>
            </a:extLst>
          </p:cNvPr>
          <p:cNvGrpSpPr>
            <a:grpSpLocks/>
          </p:cNvGrpSpPr>
          <p:nvPr/>
        </p:nvGrpSpPr>
        <p:grpSpPr bwMode="auto">
          <a:xfrm>
            <a:off x="2157413" y="5603874"/>
            <a:ext cx="4033838" cy="523875"/>
            <a:chOff x="355" y="1595"/>
            <a:chExt cx="2541" cy="330"/>
          </a:xfrm>
        </p:grpSpPr>
        <p:sp>
          <p:nvSpPr>
            <p:cNvPr id="28" name="Rectangle 21">
              <a:extLst>
                <a:ext uri="{FF2B5EF4-FFF2-40B4-BE49-F238E27FC236}">
                  <a16:creationId xmlns:a16="http://schemas.microsoft.com/office/drawing/2014/main" id="{C9F79C6D-3F5E-476C-B01D-D1C6A559728F}"/>
                </a:ext>
              </a:extLst>
            </p:cNvPr>
            <p:cNvSpPr>
              <a:spLocks noChangeArrowheads="1"/>
            </p:cNvSpPr>
            <p:nvPr/>
          </p:nvSpPr>
          <p:spPr bwMode="auto">
            <a:xfrm>
              <a:off x="1232" y="1595"/>
              <a:ext cx="166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zh-CN" altLang="en-US" sz="2800" b="1">
                  <a:latin typeface="Times New Roman" panose="02020603050405020304" pitchFamily="18" charset="0"/>
                  <a:cs typeface="Times New Roman" panose="02020603050405020304" pitchFamily="18" charset="0"/>
                </a:rPr>
                <a:t>写最简逻辑式</a:t>
              </a:r>
            </a:p>
          </p:txBody>
        </p:sp>
        <p:sp>
          <p:nvSpPr>
            <p:cNvPr id="29" name="Line 22">
              <a:extLst>
                <a:ext uri="{FF2B5EF4-FFF2-40B4-BE49-F238E27FC236}">
                  <a16:creationId xmlns:a16="http://schemas.microsoft.com/office/drawing/2014/main" id="{7AC0A846-7316-4BEE-A608-74B420ADF7DC}"/>
                </a:ext>
              </a:extLst>
            </p:cNvPr>
            <p:cNvSpPr>
              <a:spLocks noChangeShapeType="1"/>
            </p:cNvSpPr>
            <p:nvPr/>
          </p:nvSpPr>
          <p:spPr bwMode="auto">
            <a:xfrm>
              <a:off x="355" y="1760"/>
              <a:ext cx="984"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412DA4F0-462D-43AE-8925-B858D5064C90}"/>
              </a:ext>
            </a:extLst>
          </p:cNvPr>
          <p:cNvGrpSpPr/>
          <p:nvPr/>
        </p:nvGrpSpPr>
        <p:grpSpPr>
          <a:xfrm>
            <a:off x="1924050" y="1319969"/>
            <a:ext cx="8343900" cy="1303177"/>
            <a:chOff x="400050" y="1319968"/>
            <a:chExt cx="8343900" cy="1303177"/>
          </a:xfrm>
        </p:grpSpPr>
        <p:sp>
          <p:nvSpPr>
            <p:cNvPr id="30" name="Text Box 23">
              <a:extLst>
                <a:ext uri="{FF2B5EF4-FFF2-40B4-BE49-F238E27FC236}">
                  <a16:creationId xmlns:a16="http://schemas.microsoft.com/office/drawing/2014/main" id="{D6B3F885-6C6C-44EF-BE78-1986527F0BD7}"/>
                </a:ext>
              </a:extLst>
            </p:cNvPr>
            <p:cNvSpPr txBox="1">
              <a:spLocks noChangeArrowheads="1"/>
            </p:cNvSpPr>
            <p:nvPr/>
          </p:nvSpPr>
          <p:spPr bwMode="auto">
            <a:xfrm>
              <a:off x="590550" y="1319968"/>
              <a:ext cx="8153400"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800" b="1">
                  <a:latin typeface="Times New Roman" panose="02020603050405020304" pitchFamily="18" charset="0"/>
                  <a:cs typeface="Times New Roman" panose="02020603050405020304" pitchFamily="18" charset="0"/>
                </a:rPr>
                <a:t>    组合电路的设计是根据给定的逻辑功能要求，找出用最少的逻辑门来实现该逻辑功能的电路。 </a:t>
              </a:r>
            </a:p>
          </p:txBody>
        </p:sp>
        <p:sp>
          <p:nvSpPr>
            <p:cNvPr id="31" name="椭圆 30">
              <a:extLst>
                <a:ext uri="{FF2B5EF4-FFF2-40B4-BE49-F238E27FC236}">
                  <a16:creationId xmlns:a16="http://schemas.microsoft.com/office/drawing/2014/main" id="{7D164FD4-45C1-492D-9B31-BA45F400ED4D}"/>
                </a:ext>
              </a:extLst>
            </p:cNvPr>
            <p:cNvSpPr/>
            <p:nvPr/>
          </p:nvSpPr>
          <p:spPr>
            <a:xfrm>
              <a:off x="400050" y="1454078"/>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grpSp>
      <p:grpSp>
        <p:nvGrpSpPr>
          <p:cNvPr id="33" name="组合 32">
            <a:extLst>
              <a:ext uri="{FF2B5EF4-FFF2-40B4-BE49-F238E27FC236}">
                <a16:creationId xmlns:a16="http://schemas.microsoft.com/office/drawing/2014/main" id="{9A429AFA-ED5F-4313-A5E3-90EF9BCFFEF3}"/>
              </a:ext>
            </a:extLst>
          </p:cNvPr>
          <p:cNvGrpSpPr/>
          <p:nvPr/>
        </p:nvGrpSpPr>
        <p:grpSpPr>
          <a:xfrm>
            <a:off x="1930142" y="3021022"/>
            <a:ext cx="2576314" cy="565579"/>
            <a:chOff x="406142" y="3021021"/>
            <a:chExt cx="2576314" cy="565579"/>
          </a:xfrm>
        </p:grpSpPr>
        <p:sp>
          <p:nvSpPr>
            <p:cNvPr id="10" name="Text Box 3">
              <a:extLst>
                <a:ext uri="{FF2B5EF4-FFF2-40B4-BE49-F238E27FC236}">
                  <a16:creationId xmlns:a16="http://schemas.microsoft.com/office/drawing/2014/main" id="{93713E83-2806-44CB-A4D6-81CED24AC425}"/>
                </a:ext>
              </a:extLst>
            </p:cNvPr>
            <p:cNvSpPr txBox="1">
              <a:spLocks noChangeArrowheads="1"/>
            </p:cNvSpPr>
            <p:nvPr/>
          </p:nvSpPr>
          <p:spPr bwMode="auto">
            <a:xfrm>
              <a:off x="899656" y="3063380"/>
              <a:ext cx="208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imes New Roman" panose="02020603050405020304" pitchFamily="18" charset="0"/>
                  <a:cs typeface="Times New Roman" panose="02020603050405020304" pitchFamily="18" charset="0"/>
                </a:rPr>
                <a:t>方法步骤</a:t>
              </a:r>
              <a:r>
                <a:rPr lang="en-US" altLang="zh-CN" sz="2800" b="1">
                  <a:latin typeface="Times New Roman" panose="02020603050405020304" pitchFamily="18" charset="0"/>
                  <a:cs typeface="Times New Roman" panose="02020603050405020304" pitchFamily="18" charset="0"/>
                </a:rPr>
                <a:t>:</a:t>
              </a:r>
            </a:p>
          </p:txBody>
        </p:sp>
        <p:sp>
          <p:nvSpPr>
            <p:cNvPr id="32" name="椭圆 31">
              <a:extLst>
                <a:ext uri="{FF2B5EF4-FFF2-40B4-BE49-F238E27FC236}">
                  <a16:creationId xmlns:a16="http://schemas.microsoft.com/office/drawing/2014/main" id="{C7D13007-76FC-47D8-838F-B24EF1AB3760}"/>
                </a:ext>
              </a:extLst>
            </p:cNvPr>
            <p:cNvSpPr/>
            <p:nvPr/>
          </p:nvSpPr>
          <p:spPr>
            <a:xfrm>
              <a:off x="406142" y="3021021"/>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7953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8726095-446B-4485-8169-23E8DB2325C6}"/>
              </a:ext>
            </a:extLst>
          </p:cNvPr>
          <p:cNvSpPr>
            <a:spLocks noChangeArrowheads="1"/>
          </p:cNvSpPr>
          <p:nvPr/>
        </p:nvSpPr>
        <p:spPr bwMode="auto">
          <a:xfrm>
            <a:off x="2501083" y="283347"/>
            <a:ext cx="95731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zh-CN" altLang="en-US" sz="2400" b="1">
                <a:latin typeface="Times New Roman" panose="02020603050405020304" pitchFamily="18" charset="0"/>
                <a:cs typeface="Times New Roman" panose="02020603050405020304" pitchFamily="18" charset="0"/>
              </a:rPr>
              <a:t>例</a:t>
            </a: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5FBAA6B1-6847-4D0C-97DD-98CEBB334B23}"/>
              </a:ext>
            </a:extLst>
          </p:cNvPr>
          <p:cNvSpPr>
            <a:spLocks noChangeArrowheads="1"/>
          </p:cNvSpPr>
          <p:nvPr/>
        </p:nvSpPr>
        <p:spPr bwMode="auto">
          <a:xfrm>
            <a:off x="2619500" y="892004"/>
            <a:ext cx="7695951"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50000"/>
              </a:spcBef>
            </a:pPr>
            <a:r>
              <a:rPr lang="zh-CN" altLang="en-US" sz="2400" b="1">
                <a:latin typeface="Times New Roman" panose="02020603050405020304" pitchFamily="18" charset="0"/>
                <a:cs typeface="Times New Roman" panose="02020603050405020304" pitchFamily="18" charset="0"/>
              </a:rPr>
              <a:t>设计一个三人表决逻辑电路，要求</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三人</a:t>
            </a:r>
            <a:r>
              <a:rPr lang="en-US" altLang="zh-CN" sz="2400" b="1">
                <a:latin typeface="Times New Roman" panose="02020603050405020304" pitchFamily="18" charset="0"/>
                <a:cs typeface="Times New Roman" panose="02020603050405020304" pitchFamily="18" charset="0"/>
              </a:rPr>
              <a:t>A</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B</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C</a:t>
            </a:r>
            <a:r>
              <a:rPr lang="zh-CN" altLang="en-US" sz="2400" b="1">
                <a:latin typeface="Times New Roman" panose="02020603050405020304" pitchFamily="18" charset="0"/>
                <a:cs typeface="Times New Roman" panose="02020603050405020304" pitchFamily="18" charset="0"/>
              </a:rPr>
              <a:t>各控制一个按键，按下为“</a:t>
            </a: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，不按为“</a:t>
            </a:r>
            <a:r>
              <a:rPr lang="en-US" altLang="zh-CN" sz="2400" b="1">
                <a:latin typeface="Times New Roman" panose="02020603050405020304" pitchFamily="18" charset="0"/>
                <a:cs typeface="Times New Roman" panose="02020603050405020304" pitchFamily="18" charset="0"/>
              </a:rPr>
              <a:t>0”</a:t>
            </a:r>
            <a:r>
              <a:rPr lang="zh-CN" altLang="en-US" sz="2400" b="1">
                <a:latin typeface="Times New Roman" panose="02020603050405020304" pitchFamily="18" charset="0"/>
                <a:cs typeface="Times New Roman" panose="02020603050405020304" pitchFamily="18" charset="0"/>
              </a:rPr>
              <a:t>。多数（</a:t>
            </a:r>
            <a:r>
              <a:rPr lang="zh-CN" altLang="en-US" sz="2400" b="1">
                <a:latin typeface="+mn-ea"/>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rPr>
              <a:t>按下为通过。通过时</a:t>
            </a:r>
            <a:r>
              <a:rPr lang="en-US" altLang="zh-CN" sz="2400" b="1">
                <a:latin typeface="Times New Roman" panose="02020603050405020304" pitchFamily="18" charset="0"/>
                <a:cs typeface="Times New Roman" panose="02020603050405020304" pitchFamily="18" charset="0"/>
              </a:rPr>
              <a:t>Y</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，不通过</a:t>
            </a:r>
            <a:r>
              <a:rPr lang="en-US" altLang="zh-CN" sz="2400" b="1">
                <a:latin typeface="Times New Roman" panose="02020603050405020304" pitchFamily="18" charset="0"/>
                <a:cs typeface="Times New Roman" panose="02020603050405020304" pitchFamily="18" charset="0"/>
              </a:rPr>
              <a:t>Y</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0</a:t>
            </a:r>
            <a:r>
              <a:rPr lang="zh-CN" altLang="en-US" sz="2400" b="1">
                <a:latin typeface="Times New Roman" panose="02020603050405020304" pitchFamily="18" charset="0"/>
                <a:cs typeface="Times New Roman" panose="02020603050405020304" pitchFamily="18" charset="0"/>
              </a:rPr>
              <a:t>。用与非门实现。</a:t>
            </a:r>
          </a:p>
        </p:txBody>
      </p:sp>
      <p:grpSp>
        <p:nvGrpSpPr>
          <p:cNvPr id="4" name="Group 5">
            <a:extLst>
              <a:ext uri="{FF2B5EF4-FFF2-40B4-BE49-F238E27FC236}">
                <a16:creationId xmlns:a16="http://schemas.microsoft.com/office/drawing/2014/main" id="{9C1DC5ED-0922-4C80-8606-929BAAE320CA}"/>
              </a:ext>
            </a:extLst>
          </p:cNvPr>
          <p:cNvGrpSpPr>
            <a:grpSpLocks/>
          </p:cNvGrpSpPr>
          <p:nvPr/>
        </p:nvGrpSpPr>
        <p:grpSpPr bwMode="auto">
          <a:xfrm>
            <a:off x="2783633" y="2348881"/>
            <a:ext cx="6856411" cy="3732213"/>
            <a:chOff x="311" y="1365"/>
            <a:chExt cx="4319" cy="2351"/>
          </a:xfrm>
        </p:grpSpPr>
        <p:sp>
          <p:nvSpPr>
            <p:cNvPr id="5" name="Line 6">
              <a:extLst>
                <a:ext uri="{FF2B5EF4-FFF2-40B4-BE49-F238E27FC236}">
                  <a16:creationId xmlns:a16="http://schemas.microsoft.com/office/drawing/2014/main" id="{817918CC-6990-4DB2-BD2F-7176DDD38A92}"/>
                </a:ext>
              </a:extLst>
            </p:cNvPr>
            <p:cNvSpPr>
              <a:spLocks noChangeShapeType="1"/>
            </p:cNvSpPr>
            <p:nvPr/>
          </p:nvSpPr>
          <p:spPr bwMode="auto">
            <a:xfrm>
              <a:off x="869" y="3485"/>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 name="Line 7">
              <a:extLst>
                <a:ext uri="{FF2B5EF4-FFF2-40B4-BE49-F238E27FC236}">
                  <a16:creationId xmlns:a16="http://schemas.microsoft.com/office/drawing/2014/main" id="{4D8059B7-DECC-4922-A058-78B3C432232D}"/>
                </a:ext>
              </a:extLst>
            </p:cNvPr>
            <p:cNvSpPr>
              <a:spLocks noChangeShapeType="1"/>
            </p:cNvSpPr>
            <p:nvPr/>
          </p:nvSpPr>
          <p:spPr bwMode="auto">
            <a:xfrm flipV="1">
              <a:off x="1307" y="3491"/>
              <a:ext cx="1626"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 name="Line 8">
              <a:extLst>
                <a:ext uri="{FF2B5EF4-FFF2-40B4-BE49-F238E27FC236}">
                  <a16:creationId xmlns:a16="http://schemas.microsoft.com/office/drawing/2014/main" id="{F634C724-CCF5-4C9D-9487-A27536368E69}"/>
                </a:ext>
              </a:extLst>
            </p:cNvPr>
            <p:cNvSpPr>
              <a:spLocks noChangeShapeType="1"/>
            </p:cNvSpPr>
            <p:nvPr/>
          </p:nvSpPr>
          <p:spPr bwMode="auto">
            <a:xfrm>
              <a:off x="1308" y="3487"/>
              <a:ext cx="8" cy="22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 name="Line 9">
              <a:extLst>
                <a:ext uri="{FF2B5EF4-FFF2-40B4-BE49-F238E27FC236}">
                  <a16:creationId xmlns:a16="http://schemas.microsoft.com/office/drawing/2014/main" id="{F0400F47-FE70-4E7A-B321-9D4B6DE43D0C}"/>
                </a:ext>
              </a:extLst>
            </p:cNvPr>
            <p:cNvSpPr>
              <a:spLocks noChangeShapeType="1"/>
            </p:cNvSpPr>
            <p:nvPr/>
          </p:nvSpPr>
          <p:spPr bwMode="auto">
            <a:xfrm>
              <a:off x="1077" y="3491"/>
              <a:ext cx="308" cy="2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 name="Line 10">
              <a:extLst>
                <a:ext uri="{FF2B5EF4-FFF2-40B4-BE49-F238E27FC236}">
                  <a16:creationId xmlns:a16="http://schemas.microsoft.com/office/drawing/2014/main" id="{FB8BDA28-398A-430F-97C1-122B9BFE557F}"/>
                </a:ext>
              </a:extLst>
            </p:cNvPr>
            <p:cNvSpPr>
              <a:spLocks noChangeShapeType="1"/>
            </p:cNvSpPr>
            <p:nvPr/>
          </p:nvSpPr>
          <p:spPr bwMode="auto">
            <a:xfrm>
              <a:off x="1196" y="3321"/>
              <a:ext cx="0" cy="259"/>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10" name="Group 11">
              <a:extLst>
                <a:ext uri="{FF2B5EF4-FFF2-40B4-BE49-F238E27FC236}">
                  <a16:creationId xmlns:a16="http://schemas.microsoft.com/office/drawing/2014/main" id="{987BB0AD-B876-4F88-8BB4-419896DF9848}"/>
                </a:ext>
              </a:extLst>
            </p:cNvPr>
            <p:cNvGrpSpPr>
              <a:grpSpLocks/>
            </p:cNvGrpSpPr>
            <p:nvPr/>
          </p:nvGrpSpPr>
          <p:grpSpPr bwMode="auto">
            <a:xfrm>
              <a:off x="1095" y="3304"/>
              <a:ext cx="237" cy="79"/>
              <a:chOff x="545" y="2872"/>
              <a:chExt cx="237" cy="79"/>
            </a:xfrm>
          </p:grpSpPr>
          <p:sp>
            <p:nvSpPr>
              <p:cNvPr id="56" name="Line 12">
                <a:extLst>
                  <a:ext uri="{FF2B5EF4-FFF2-40B4-BE49-F238E27FC236}">
                    <a16:creationId xmlns:a16="http://schemas.microsoft.com/office/drawing/2014/main" id="{1030C725-EF7E-4886-A24E-B0A39FF3C90D}"/>
                  </a:ext>
                </a:extLst>
              </p:cNvPr>
              <p:cNvSpPr>
                <a:spLocks noChangeShapeType="1"/>
              </p:cNvSpPr>
              <p:nvPr/>
            </p:nvSpPr>
            <p:spPr bwMode="auto">
              <a:xfrm>
                <a:off x="545" y="2872"/>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7" name="Line 13">
                <a:extLst>
                  <a:ext uri="{FF2B5EF4-FFF2-40B4-BE49-F238E27FC236}">
                    <a16:creationId xmlns:a16="http://schemas.microsoft.com/office/drawing/2014/main" id="{0D8290E2-E046-4372-ACA5-DEC382EA345C}"/>
                  </a:ext>
                </a:extLst>
              </p:cNvPr>
              <p:cNvSpPr>
                <a:spLocks noChangeShapeType="1"/>
              </p:cNvSpPr>
              <p:nvPr/>
            </p:nvSpPr>
            <p:spPr bwMode="auto">
              <a:xfrm>
                <a:off x="546" y="2872"/>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8" name="Line 14">
                <a:extLst>
                  <a:ext uri="{FF2B5EF4-FFF2-40B4-BE49-F238E27FC236}">
                    <a16:creationId xmlns:a16="http://schemas.microsoft.com/office/drawing/2014/main" id="{20BD3F58-A286-49A8-89FD-D0484CA219BB}"/>
                  </a:ext>
                </a:extLst>
              </p:cNvPr>
              <p:cNvSpPr>
                <a:spLocks noChangeShapeType="1"/>
              </p:cNvSpPr>
              <p:nvPr/>
            </p:nvSpPr>
            <p:spPr bwMode="auto">
              <a:xfrm>
                <a:off x="768" y="2878"/>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11" name="Line 15">
              <a:extLst>
                <a:ext uri="{FF2B5EF4-FFF2-40B4-BE49-F238E27FC236}">
                  <a16:creationId xmlns:a16="http://schemas.microsoft.com/office/drawing/2014/main" id="{71524165-7C13-49B8-B19D-022C602324CA}"/>
                </a:ext>
              </a:extLst>
            </p:cNvPr>
            <p:cNvSpPr>
              <a:spLocks noChangeShapeType="1"/>
            </p:cNvSpPr>
            <p:nvPr/>
          </p:nvSpPr>
          <p:spPr bwMode="auto">
            <a:xfrm flipH="1">
              <a:off x="469" y="3486"/>
              <a:ext cx="4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2" name="Line 16">
              <a:extLst>
                <a:ext uri="{FF2B5EF4-FFF2-40B4-BE49-F238E27FC236}">
                  <a16:creationId xmlns:a16="http://schemas.microsoft.com/office/drawing/2014/main" id="{F6D1D44B-4535-4516-8D07-1F9FA334C3DD}"/>
                </a:ext>
              </a:extLst>
            </p:cNvPr>
            <p:cNvSpPr>
              <a:spLocks noChangeShapeType="1"/>
            </p:cNvSpPr>
            <p:nvPr/>
          </p:nvSpPr>
          <p:spPr bwMode="auto">
            <a:xfrm>
              <a:off x="471" y="3482"/>
              <a:ext cx="0" cy="2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3" name="Line 17">
              <a:extLst>
                <a:ext uri="{FF2B5EF4-FFF2-40B4-BE49-F238E27FC236}">
                  <a16:creationId xmlns:a16="http://schemas.microsoft.com/office/drawing/2014/main" id="{BA26E787-467F-4D58-A279-DD7401EA3134}"/>
                </a:ext>
              </a:extLst>
            </p:cNvPr>
            <p:cNvSpPr>
              <a:spLocks noChangeShapeType="1"/>
            </p:cNvSpPr>
            <p:nvPr/>
          </p:nvSpPr>
          <p:spPr bwMode="auto">
            <a:xfrm>
              <a:off x="361" y="3701"/>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4" name="Line 18">
              <a:extLst>
                <a:ext uri="{FF2B5EF4-FFF2-40B4-BE49-F238E27FC236}">
                  <a16:creationId xmlns:a16="http://schemas.microsoft.com/office/drawing/2014/main" id="{19634FF9-2DC9-42B3-9FC5-A51B183F93E2}"/>
                </a:ext>
              </a:extLst>
            </p:cNvPr>
            <p:cNvSpPr>
              <a:spLocks noChangeShapeType="1"/>
            </p:cNvSpPr>
            <p:nvPr/>
          </p:nvSpPr>
          <p:spPr bwMode="auto">
            <a:xfrm>
              <a:off x="864" y="2526"/>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5" name="Line 19">
              <a:extLst>
                <a:ext uri="{FF2B5EF4-FFF2-40B4-BE49-F238E27FC236}">
                  <a16:creationId xmlns:a16="http://schemas.microsoft.com/office/drawing/2014/main" id="{90BFE644-CE5F-4C42-9560-FF52460CAE5B}"/>
                </a:ext>
              </a:extLst>
            </p:cNvPr>
            <p:cNvSpPr>
              <a:spLocks noChangeShapeType="1"/>
            </p:cNvSpPr>
            <p:nvPr/>
          </p:nvSpPr>
          <p:spPr bwMode="auto">
            <a:xfrm flipV="1">
              <a:off x="1311" y="2524"/>
              <a:ext cx="1626"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6" name="Line 20">
              <a:extLst>
                <a:ext uri="{FF2B5EF4-FFF2-40B4-BE49-F238E27FC236}">
                  <a16:creationId xmlns:a16="http://schemas.microsoft.com/office/drawing/2014/main" id="{CE949A5B-B275-441E-BE41-0AAA592D2AF9}"/>
                </a:ext>
              </a:extLst>
            </p:cNvPr>
            <p:cNvSpPr>
              <a:spLocks noChangeShapeType="1"/>
            </p:cNvSpPr>
            <p:nvPr/>
          </p:nvSpPr>
          <p:spPr bwMode="auto">
            <a:xfrm>
              <a:off x="1312" y="2528"/>
              <a:ext cx="0" cy="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7" name="Line 21">
              <a:extLst>
                <a:ext uri="{FF2B5EF4-FFF2-40B4-BE49-F238E27FC236}">
                  <a16:creationId xmlns:a16="http://schemas.microsoft.com/office/drawing/2014/main" id="{1068C236-BC93-4924-94C7-75DBD3F98865}"/>
                </a:ext>
              </a:extLst>
            </p:cNvPr>
            <p:cNvSpPr>
              <a:spLocks noChangeShapeType="1"/>
            </p:cNvSpPr>
            <p:nvPr/>
          </p:nvSpPr>
          <p:spPr bwMode="auto">
            <a:xfrm>
              <a:off x="1073" y="2526"/>
              <a:ext cx="289" cy="1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8" name="Line 22">
              <a:extLst>
                <a:ext uri="{FF2B5EF4-FFF2-40B4-BE49-F238E27FC236}">
                  <a16:creationId xmlns:a16="http://schemas.microsoft.com/office/drawing/2014/main" id="{0DF712C8-730F-4DD4-8BF3-F7BF3DB84C65}"/>
                </a:ext>
              </a:extLst>
            </p:cNvPr>
            <p:cNvSpPr>
              <a:spLocks noChangeShapeType="1"/>
            </p:cNvSpPr>
            <p:nvPr/>
          </p:nvSpPr>
          <p:spPr bwMode="auto">
            <a:xfrm>
              <a:off x="1200" y="2362"/>
              <a:ext cx="0" cy="23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9" name="Line 23">
              <a:extLst>
                <a:ext uri="{FF2B5EF4-FFF2-40B4-BE49-F238E27FC236}">
                  <a16:creationId xmlns:a16="http://schemas.microsoft.com/office/drawing/2014/main" id="{E667A7A9-69EC-479D-BFDE-4150B8886835}"/>
                </a:ext>
              </a:extLst>
            </p:cNvPr>
            <p:cNvSpPr>
              <a:spLocks noChangeShapeType="1"/>
            </p:cNvSpPr>
            <p:nvPr/>
          </p:nvSpPr>
          <p:spPr bwMode="auto">
            <a:xfrm>
              <a:off x="1090" y="2345"/>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0" name="Line 24">
              <a:extLst>
                <a:ext uri="{FF2B5EF4-FFF2-40B4-BE49-F238E27FC236}">
                  <a16:creationId xmlns:a16="http://schemas.microsoft.com/office/drawing/2014/main" id="{8AC6CCF6-24B3-4FC6-A150-BBA9B3B871BC}"/>
                </a:ext>
              </a:extLst>
            </p:cNvPr>
            <p:cNvSpPr>
              <a:spLocks noChangeShapeType="1"/>
            </p:cNvSpPr>
            <p:nvPr/>
          </p:nvSpPr>
          <p:spPr bwMode="auto">
            <a:xfrm>
              <a:off x="1100" y="2345"/>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1" name="Line 25">
              <a:extLst>
                <a:ext uri="{FF2B5EF4-FFF2-40B4-BE49-F238E27FC236}">
                  <a16:creationId xmlns:a16="http://schemas.microsoft.com/office/drawing/2014/main" id="{01CD04E9-350D-44DC-8B66-5D53464A5554}"/>
                </a:ext>
              </a:extLst>
            </p:cNvPr>
            <p:cNvSpPr>
              <a:spLocks noChangeShapeType="1"/>
            </p:cNvSpPr>
            <p:nvPr/>
          </p:nvSpPr>
          <p:spPr bwMode="auto">
            <a:xfrm>
              <a:off x="1322" y="2351"/>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2" name="Line 26">
              <a:extLst>
                <a:ext uri="{FF2B5EF4-FFF2-40B4-BE49-F238E27FC236}">
                  <a16:creationId xmlns:a16="http://schemas.microsoft.com/office/drawing/2014/main" id="{B10903E2-1CE2-4E9C-8CD2-361B9457D672}"/>
                </a:ext>
              </a:extLst>
            </p:cNvPr>
            <p:cNvSpPr>
              <a:spLocks noChangeShapeType="1"/>
            </p:cNvSpPr>
            <p:nvPr/>
          </p:nvSpPr>
          <p:spPr bwMode="auto">
            <a:xfrm flipH="1">
              <a:off x="409" y="2526"/>
              <a:ext cx="4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3" name="Line 27">
              <a:extLst>
                <a:ext uri="{FF2B5EF4-FFF2-40B4-BE49-F238E27FC236}">
                  <a16:creationId xmlns:a16="http://schemas.microsoft.com/office/drawing/2014/main" id="{3724CAC9-5C37-4CCF-A3B7-6D76F82CE033}"/>
                </a:ext>
              </a:extLst>
            </p:cNvPr>
            <p:cNvSpPr>
              <a:spLocks noChangeShapeType="1"/>
            </p:cNvSpPr>
            <p:nvPr/>
          </p:nvSpPr>
          <p:spPr bwMode="auto">
            <a:xfrm>
              <a:off x="421" y="2532"/>
              <a:ext cx="0" cy="2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4" name="Line 28">
              <a:extLst>
                <a:ext uri="{FF2B5EF4-FFF2-40B4-BE49-F238E27FC236}">
                  <a16:creationId xmlns:a16="http://schemas.microsoft.com/office/drawing/2014/main" id="{835CD3DE-70EC-436E-ACD4-E0A774D25754}"/>
                </a:ext>
              </a:extLst>
            </p:cNvPr>
            <p:cNvSpPr>
              <a:spLocks noChangeShapeType="1"/>
            </p:cNvSpPr>
            <p:nvPr/>
          </p:nvSpPr>
          <p:spPr bwMode="auto">
            <a:xfrm>
              <a:off x="311" y="2751"/>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5" name="Line 29">
              <a:extLst>
                <a:ext uri="{FF2B5EF4-FFF2-40B4-BE49-F238E27FC236}">
                  <a16:creationId xmlns:a16="http://schemas.microsoft.com/office/drawing/2014/main" id="{03946634-8DF1-4A25-9E7C-3ED59EFCEF31}"/>
                </a:ext>
              </a:extLst>
            </p:cNvPr>
            <p:cNvSpPr>
              <a:spLocks noChangeShapeType="1"/>
            </p:cNvSpPr>
            <p:nvPr/>
          </p:nvSpPr>
          <p:spPr bwMode="auto">
            <a:xfrm>
              <a:off x="871" y="2989"/>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6" name="Line 30">
              <a:extLst>
                <a:ext uri="{FF2B5EF4-FFF2-40B4-BE49-F238E27FC236}">
                  <a16:creationId xmlns:a16="http://schemas.microsoft.com/office/drawing/2014/main" id="{5DBCB641-32F9-4D73-9856-7577BF9EE8A7}"/>
                </a:ext>
              </a:extLst>
            </p:cNvPr>
            <p:cNvSpPr>
              <a:spLocks noChangeShapeType="1"/>
            </p:cNvSpPr>
            <p:nvPr/>
          </p:nvSpPr>
          <p:spPr bwMode="auto">
            <a:xfrm flipV="1">
              <a:off x="1318" y="2995"/>
              <a:ext cx="160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7" name="Line 31">
              <a:extLst>
                <a:ext uri="{FF2B5EF4-FFF2-40B4-BE49-F238E27FC236}">
                  <a16:creationId xmlns:a16="http://schemas.microsoft.com/office/drawing/2014/main" id="{C4F76274-DB65-4359-9F25-F6253FDD584F}"/>
                </a:ext>
              </a:extLst>
            </p:cNvPr>
            <p:cNvSpPr>
              <a:spLocks noChangeShapeType="1"/>
            </p:cNvSpPr>
            <p:nvPr/>
          </p:nvSpPr>
          <p:spPr bwMode="auto">
            <a:xfrm>
              <a:off x="1319" y="2991"/>
              <a:ext cx="0" cy="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8" name="Line 32">
              <a:extLst>
                <a:ext uri="{FF2B5EF4-FFF2-40B4-BE49-F238E27FC236}">
                  <a16:creationId xmlns:a16="http://schemas.microsoft.com/office/drawing/2014/main" id="{8EC3405A-50DB-4DBC-B24D-F71F202A85F2}"/>
                </a:ext>
              </a:extLst>
            </p:cNvPr>
            <p:cNvSpPr>
              <a:spLocks noChangeShapeType="1"/>
            </p:cNvSpPr>
            <p:nvPr/>
          </p:nvSpPr>
          <p:spPr bwMode="auto">
            <a:xfrm>
              <a:off x="1080" y="2997"/>
              <a:ext cx="289" cy="2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9" name="Line 33">
              <a:extLst>
                <a:ext uri="{FF2B5EF4-FFF2-40B4-BE49-F238E27FC236}">
                  <a16:creationId xmlns:a16="http://schemas.microsoft.com/office/drawing/2014/main" id="{454D403C-79FA-414C-9205-31C35DF12B3E}"/>
                </a:ext>
              </a:extLst>
            </p:cNvPr>
            <p:cNvSpPr>
              <a:spLocks noChangeShapeType="1"/>
            </p:cNvSpPr>
            <p:nvPr/>
          </p:nvSpPr>
          <p:spPr bwMode="auto">
            <a:xfrm>
              <a:off x="1207" y="2825"/>
              <a:ext cx="0" cy="29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0" name="Line 34">
              <a:extLst>
                <a:ext uri="{FF2B5EF4-FFF2-40B4-BE49-F238E27FC236}">
                  <a16:creationId xmlns:a16="http://schemas.microsoft.com/office/drawing/2014/main" id="{CE06EC48-00CE-4D08-B1CF-B07618109D13}"/>
                </a:ext>
              </a:extLst>
            </p:cNvPr>
            <p:cNvSpPr>
              <a:spLocks noChangeShapeType="1"/>
            </p:cNvSpPr>
            <p:nvPr/>
          </p:nvSpPr>
          <p:spPr bwMode="auto">
            <a:xfrm>
              <a:off x="1097" y="2808"/>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1" name="Line 35">
              <a:extLst>
                <a:ext uri="{FF2B5EF4-FFF2-40B4-BE49-F238E27FC236}">
                  <a16:creationId xmlns:a16="http://schemas.microsoft.com/office/drawing/2014/main" id="{31E44873-4843-4508-9456-7A95E994ADB2}"/>
                </a:ext>
              </a:extLst>
            </p:cNvPr>
            <p:cNvSpPr>
              <a:spLocks noChangeShapeType="1"/>
            </p:cNvSpPr>
            <p:nvPr/>
          </p:nvSpPr>
          <p:spPr bwMode="auto">
            <a:xfrm>
              <a:off x="1107" y="2808"/>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2" name="Line 36">
              <a:extLst>
                <a:ext uri="{FF2B5EF4-FFF2-40B4-BE49-F238E27FC236}">
                  <a16:creationId xmlns:a16="http://schemas.microsoft.com/office/drawing/2014/main" id="{AE9B3834-5AB9-4959-89B7-4C8FAB3FED78}"/>
                </a:ext>
              </a:extLst>
            </p:cNvPr>
            <p:cNvSpPr>
              <a:spLocks noChangeShapeType="1"/>
            </p:cNvSpPr>
            <p:nvPr/>
          </p:nvSpPr>
          <p:spPr bwMode="auto">
            <a:xfrm>
              <a:off x="1329" y="2814"/>
              <a:ext cx="0" cy="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3" name="Line 37">
              <a:extLst>
                <a:ext uri="{FF2B5EF4-FFF2-40B4-BE49-F238E27FC236}">
                  <a16:creationId xmlns:a16="http://schemas.microsoft.com/office/drawing/2014/main" id="{4FB3015A-4B96-4AF8-97CB-13FA614F2E0C}"/>
                </a:ext>
              </a:extLst>
            </p:cNvPr>
            <p:cNvSpPr>
              <a:spLocks noChangeShapeType="1"/>
            </p:cNvSpPr>
            <p:nvPr/>
          </p:nvSpPr>
          <p:spPr bwMode="auto">
            <a:xfrm flipH="1">
              <a:off x="425" y="2989"/>
              <a:ext cx="4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4" name="Line 38">
              <a:extLst>
                <a:ext uri="{FF2B5EF4-FFF2-40B4-BE49-F238E27FC236}">
                  <a16:creationId xmlns:a16="http://schemas.microsoft.com/office/drawing/2014/main" id="{9C6B9F38-E27C-428E-8305-D7183B15CF57}"/>
                </a:ext>
              </a:extLst>
            </p:cNvPr>
            <p:cNvSpPr>
              <a:spLocks noChangeShapeType="1"/>
            </p:cNvSpPr>
            <p:nvPr/>
          </p:nvSpPr>
          <p:spPr bwMode="auto">
            <a:xfrm>
              <a:off x="420" y="2982"/>
              <a:ext cx="8" cy="21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5" name="Line 39">
              <a:extLst>
                <a:ext uri="{FF2B5EF4-FFF2-40B4-BE49-F238E27FC236}">
                  <a16:creationId xmlns:a16="http://schemas.microsoft.com/office/drawing/2014/main" id="{69AF015B-8A02-4A8B-A967-CC0824A988D2}"/>
                </a:ext>
              </a:extLst>
            </p:cNvPr>
            <p:cNvSpPr>
              <a:spLocks noChangeShapeType="1"/>
            </p:cNvSpPr>
            <p:nvPr/>
          </p:nvSpPr>
          <p:spPr bwMode="auto">
            <a:xfrm>
              <a:off x="326" y="3201"/>
              <a:ext cx="2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6" name="Rectangle 40">
              <a:extLst>
                <a:ext uri="{FF2B5EF4-FFF2-40B4-BE49-F238E27FC236}">
                  <a16:creationId xmlns:a16="http://schemas.microsoft.com/office/drawing/2014/main" id="{5A7BBDCF-7DB2-4D57-9553-714B55D3CDC0}"/>
                </a:ext>
              </a:extLst>
            </p:cNvPr>
            <p:cNvSpPr>
              <a:spLocks noChangeArrowheads="1"/>
            </p:cNvSpPr>
            <p:nvPr/>
          </p:nvSpPr>
          <p:spPr bwMode="auto">
            <a:xfrm>
              <a:off x="2928" y="2358"/>
              <a:ext cx="884" cy="1288"/>
            </a:xfrm>
            <a:prstGeom prst="rect">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7" name="Line 41">
              <a:extLst>
                <a:ext uri="{FF2B5EF4-FFF2-40B4-BE49-F238E27FC236}">
                  <a16:creationId xmlns:a16="http://schemas.microsoft.com/office/drawing/2014/main" id="{B57A4123-0C0E-4DC9-9B26-7805B6828DA6}"/>
                </a:ext>
              </a:extLst>
            </p:cNvPr>
            <p:cNvSpPr>
              <a:spLocks noChangeShapeType="1"/>
            </p:cNvSpPr>
            <p:nvPr/>
          </p:nvSpPr>
          <p:spPr bwMode="auto">
            <a:xfrm>
              <a:off x="3812" y="2988"/>
              <a:ext cx="464"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8" name="Text Box 42">
              <a:extLst>
                <a:ext uri="{FF2B5EF4-FFF2-40B4-BE49-F238E27FC236}">
                  <a16:creationId xmlns:a16="http://schemas.microsoft.com/office/drawing/2014/main" id="{555C26B1-3C50-4347-9D6F-442C44FB12EA}"/>
                </a:ext>
              </a:extLst>
            </p:cNvPr>
            <p:cNvSpPr txBox="1">
              <a:spLocks noChangeArrowheads="1"/>
            </p:cNvSpPr>
            <p:nvPr/>
          </p:nvSpPr>
          <p:spPr bwMode="auto">
            <a:xfrm>
              <a:off x="4350" y="2809"/>
              <a:ext cx="28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Y</a:t>
              </a:r>
              <a:endParaRPr lang="en-US" altLang="zh-CN" sz="2800">
                <a:solidFill>
                  <a:srgbClr val="FF0000"/>
                </a:solidFill>
                <a:latin typeface="Times New Roman" panose="02020603050405020304" pitchFamily="18" charset="0"/>
                <a:cs typeface="Times New Roman" panose="02020603050405020304" pitchFamily="18" charset="0"/>
              </a:endParaRPr>
            </a:p>
          </p:txBody>
        </p:sp>
        <p:sp>
          <p:nvSpPr>
            <p:cNvPr id="39" name="Text Box 43">
              <a:extLst>
                <a:ext uri="{FF2B5EF4-FFF2-40B4-BE49-F238E27FC236}">
                  <a16:creationId xmlns:a16="http://schemas.microsoft.com/office/drawing/2014/main" id="{F920B966-FED0-4BE0-853B-479CEBDD997C}"/>
                </a:ext>
              </a:extLst>
            </p:cNvPr>
            <p:cNvSpPr txBox="1">
              <a:spLocks noChangeArrowheads="1"/>
            </p:cNvSpPr>
            <p:nvPr/>
          </p:nvSpPr>
          <p:spPr bwMode="auto">
            <a:xfrm>
              <a:off x="812" y="2170"/>
              <a:ext cx="28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A</a:t>
              </a:r>
            </a:p>
          </p:txBody>
        </p:sp>
        <p:sp>
          <p:nvSpPr>
            <p:cNvPr id="40" name="Text Box 44">
              <a:extLst>
                <a:ext uri="{FF2B5EF4-FFF2-40B4-BE49-F238E27FC236}">
                  <a16:creationId xmlns:a16="http://schemas.microsoft.com/office/drawing/2014/main" id="{656A42EB-F281-4EE0-822C-218F10F33170}"/>
                </a:ext>
              </a:extLst>
            </p:cNvPr>
            <p:cNvSpPr txBox="1">
              <a:spLocks noChangeArrowheads="1"/>
            </p:cNvSpPr>
            <p:nvPr/>
          </p:nvSpPr>
          <p:spPr bwMode="auto">
            <a:xfrm>
              <a:off x="795" y="2683"/>
              <a:ext cx="26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B</a:t>
              </a:r>
            </a:p>
          </p:txBody>
        </p:sp>
        <p:sp>
          <p:nvSpPr>
            <p:cNvPr id="41" name="Text Box 45">
              <a:extLst>
                <a:ext uri="{FF2B5EF4-FFF2-40B4-BE49-F238E27FC236}">
                  <a16:creationId xmlns:a16="http://schemas.microsoft.com/office/drawing/2014/main" id="{AFF25519-E7F7-4AA4-A14E-69B1E998BB6B}"/>
                </a:ext>
              </a:extLst>
            </p:cNvPr>
            <p:cNvSpPr txBox="1">
              <a:spLocks noChangeArrowheads="1"/>
            </p:cNvSpPr>
            <p:nvPr/>
          </p:nvSpPr>
          <p:spPr bwMode="auto">
            <a:xfrm>
              <a:off x="797" y="3161"/>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C</a:t>
              </a:r>
            </a:p>
          </p:txBody>
        </p:sp>
        <p:sp>
          <p:nvSpPr>
            <p:cNvPr id="42" name="Line 46">
              <a:extLst>
                <a:ext uri="{FF2B5EF4-FFF2-40B4-BE49-F238E27FC236}">
                  <a16:creationId xmlns:a16="http://schemas.microsoft.com/office/drawing/2014/main" id="{5FC8AF96-1001-4CF6-AD06-3905467A5C50}"/>
                </a:ext>
              </a:extLst>
            </p:cNvPr>
            <p:cNvSpPr>
              <a:spLocks noChangeShapeType="1"/>
            </p:cNvSpPr>
            <p:nvPr/>
          </p:nvSpPr>
          <p:spPr bwMode="auto">
            <a:xfrm>
              <a:off x="1857" y="1536"/>
              <a:ext cx="1" cy="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3" name="Line 47">
              <a:extLst>
                <a:ext uri="{FF2B5EF4-FFF2-40B4-BE49-F238E27FC236}">
                  <a16:creationId xmlns:a16="http://schemas.microsoft.com/office/drawing/2014/main" id="{BADCF358-185A-4468-86A0-C633E7FA895F}"/>
                </a:ext>
              </a:extLst>
            </p:cNvPr>
            <p:cNvSpPr>
              <a:spLocks noChangeShapeType="1"/>
            </p:cNvSpPr>
            <p:nvPr/>
          </p:nvSpPr>
          <p:spPr bwMode="auto">
            <a:xfrm>
              <a:off x="2501" y="1547"/>
              <a:ext cx="1" cy="19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4" name="Line 48">
              <a:extLst>
                <a:ext uri="{FF2B5EF4-FFF2-40B4-BE49-F238E27FC236}">
                  <a16:creationId xmlns:a16="http://schemas.microsoft.com/office/drawing/2014/main" id="{8FF0368E-CD56-4543-98CC-0685070B34BD}"/>
                </a:ext>
              </a:extLst>
            </p:cNvPr>
            <p:cNvSpPr>
              <a:spLocks noChangeShapeType="1"/>
            </p:cNvSpPr>
            <p:nvPr/>
          </p:nvSpPr>
          <p:spPr bwMode="auto">
            <a:xfrm>
              <a:off x="2170" y="1562"/>
              <a:ext cx="1" cy="14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5" name="Line 49">
              <a:extLst>
                <a:ext uri="{FF2B5EF4-FFF2-40B4-BE49-F238E27FC236}">
                  <a16:creationId xmlns:a16="http://schemas.microsoft.com/office/drawing/2014/main" id="{CC108C21-1D92-4A1F-8B9D-FAAC7D778B6F}"/>
                </a:ext>
              </a:extLst>
            </p:cNvPr>
            <p:cNvSpPr>
              <a:spLocks noChangeShapeType="1"/>
            </p:cNvSpPr>
            <p:nvPr/>
          </p:nvSpPr>
          <p:spPr bwMode="auto">
            <a:xfrm>
              <a:off x="1852" y="1536"/>
              <a:ext cx="1044"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6" name="Oval 50">
              <a:extLst>
                <a:ext uri="{FF2B5EF4-FFF2-40B4-BE49-F238E27FC236}">
                  <a16:creationId xmlns:a16="http://schemas.microsoft.com/office/drawing/2014/main" id="{0A4F547B-9603-49B5-86D0-57E5750A6993}"/>
                </a:ext>
              </a:extLst>
            </p:cNvPr>
            <p:cNvSpPr>
              <a:spLocks noChangeArrowheads="1"/>
            </p:cNvSpPr>
            <p:nvPr/>
          </p:nvSpPr>
          <p:spPr bwMode="auto">
            <a:xfrm>
              <a:off x="2473" y="1527"/>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7" name="Oval 51">
              <a:extLst>
                <a:ext uri="{FF2B5EF4-FFF2-40B4-BE49-F238E27FC236}">
                  <a16:creationId xmlns:a16="http://schemas.microsoft.com/office/drawing/2014/main" id="{BEF0EE1B-F850-4E88-9E92-08C0B121F95F}"/>
                </a:ext>
              </a:extLst>
            </p:cNvPr>
            <p:cNvSpPr>
              <a:spLocks noChangeArrowheads="1"/>
            </p:cNvSpPr>
            <p:nvPr/>
          </p:nvSpPr>
          <p:spPr bwMode="auto">
            <a:xfrm>
              <a:off x="2150" y="1526"/>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8" name="Oval 52">
              <a:extLst>
                <a:ext uri="{FF2B5EF4-FFF2-40B4-BE49-F238E27FC236}">
                  <a16:creationId xmlns:a16="http://schemas.microsoft.com/office/drawing/2014/main" id="{A361BAD6-927F-4E15-983C-83EE43B903EA}"/>
                </a:ext>
              </a:extLst>
            </p:cNvPr>
            <p:cNvSpPr>
              <a:spLocks noChangeArrowheads="1"/>
            </p:cNvSpPr>
            <p:nvPr/>
          </p:nvSpPr>
          <p:spPr bwMode="auto">
            <a:xfrm>
              <a:off x="2472" y="3473"/>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9" name="Oval 53">
              <a:extLst>
                <a:ext uri="{FF2B5EF4-FFF2-40B4-BE49-F238E27FC236}">
                  <a16:creationId xmlns:a16="http://schemas.microsoft.com/office/drawing/2014/main" id="{1D5F4D2B-3E41-4DF9-920F-8E175752CBB8}"/>
                </a:ext>
              </a:extLst>
            </p:cNvPr>
            <p:cNvSpPr>
              <a:spLocks noChangeArrowheads="1"/>
            </p:cNvSpPr>
            <p:nvPr/>
          </p:nvSpPr>
          <p:spPr bwMode="auto">
            <a:xfrm>
              <a:off x="2160" y="2962"/>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0" name="Oval 54">
              <a:extLst>
                <a:ext uri="{FF2B5EF4-FFF2-40B4-BE49-F238E27FC236}">
                  <a16:creationId xmlns:a16="http://schemas.microsoft.com/office/drawing/2014/main" id="{CDF1E362-5DE8-4E31-B639-D1FB3EBF70EB}"/>
                </a:ext>
              </a:extLst>
            </p:cNvPr>
            <p:cNvSpPr>
              <a:spLocks noChangeArrowheads="1"/>
            </p:cNvSpPr>
            <p:nvPr/>
          </p:nvSpPr>
          <p:spPr bwMode="auto">
            <a:xfrm>
              <a:off x="1822" y="2512"/>
              <a:ext cx="47" cy="47"/>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1" name="Text Box 55">
              <a:extLst>
                <a:ext uri="{FF2B5EF4-FFF2-40B4-BE49-F238E27FC236}">
                  <a16:creationId xmlns:a16="http://schemas.microsoft.com/office/drawing/2014/main" id="{A1E475BB-DA44-4211-8678-874ECE4E6BD1}"/>
                </a:ext>
              </a:extLst>
            </p:cNvPr>
            <p:cNvSpPr txBox="1">
              <a:spLocks noChangeArrowheads="1"/>
            </p:cNvSpPr>
            <p:nvPr/>
          </p:nvSpPr>
          <p:spPr bwMode="auto">
            <a:xfrm>
              <a:off x="2923" y="1365"/>
              <a:ext cx="52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800" b="1">
                  <a:solidFill>
                    <a:srgbClr val="FF0000"/>
                  </a:solidFill>
                  <a:latin typeface="Times New Roman" panose="02020603050405020304" pitchFamily="18" charset="0"/>
                  <a:cs typeface="Times New Roman" panose="02020603050405020304" pitchFamily="18" charset="0"/>
                </a:rPr>
                <a:t>+5V</a:t>
              </a:r>
            </a:p>
          </p:txBody>
        </p:sp>
        <p:sp>
          <p:nvSpPr>
            <p:cNvPr id="52" name="Text Box 56">
              <a:extLst>
                <a:ext uri="{FF2B5EF4-FFF2-40B4-BE49-F238E27FC236}">
                  <a16:creationId xmlns:a16="http://schemas.microsoft.com/office/drawing/2014/main" id="{7AAACC0E-373F-46AE-A3D3-AD8D1BAC1E24}"/>
                </a:ext>
              </a:extLst>
            </p:cNvPr>
            <p:cNvSpPr txBox="1">
              <a:spLocks noChangeArrowheads="1"/>
            </p:cNvSpPr>
            <p:nvPr/>
          </p:nvSpPr>
          <p:spPr bwMode="auto">
            <a:xfrm>
              <a:off x="2939" y="2599"/>
              <a:ext cx="832"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zh-CN" sz="2400" b="1">
                  <a:latin typeface="Times New Roman" panose="02020603050405020304" pitchFamily="18" charset="0"/>
                  <a:cs typeface="Times New Roman" panose="02020603050405020304" pitchFamily="18" charset="0"/>
                </a:rPr>
                <a:t>要设计的逻辑电路</a:t>
              </a:r>
              <a:endParaRPr lang="zh-CN" altLang="en-US" sz="2400" b="1">
                <a:latin typeface="Times New Roman" panose="02020603050405020304" pitchFamily="18" charset="0"/>
                <a:cs typeface="Times New Roman" panose="02020603050405020304" pitchFamily="18" charset="0"/>
              </a:endParaRPr>
            </a:p>
          </p:txBody>
        </p:sp>
        <p:sp>
          <p:nvSpPr>
            <p:cNvPr id="53" name="Rectangle 57">
              <a:extLst>
                <a:ext uri="{FF2B5EF4-FFF2-40B4-BE49-F238E27FC236}">
                  <a16:creationId xmlns:a16="http://schemas.microsoft.com/office/drawing/2014/main" id="{E72A86E1-446B-4129-9AF8-1EDA2B1B3561}"/>
                </a:ext>
              </a:extLst>
            </p:cNvPr>
            <p:cNvSpPr>
              <a:spLocks noChangeArrowheads="1"/>
            </p:cNvSpPr>
            <p:nvPr/>
          </p:nvSpPr>
          <p:spPr bwMode="auto">
            <a:xfrm>
              <a:off x="1800" y="1704"/>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4" name="Rectangle 58">
              <a:extLst>
                <a:ext uri="{FF2B5EF4-FFF2-40B4-BE49-F238E27FC236}">
                  <a16:creationId xmlns:a16="http://schemas.microsoft.com/office/drawing/2014/main" id="{F2418504-7271-43F6-B850-79EC47D01EC3}"/>
                </a:ext>
              </a:extLst>
            </p:cNvPr>
            <p:cNvSpPr>
              <a:spLocks noChangeArrowheads="1"/>
            </p:cNvSpPr>
            <p:nvPr/>
          </p:nvSpPr>
          <p:spPr bwMode="auto">
            <a:xfrm>
              <a:off x="2450" y="1715"/>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5" name="Rectangle 59">
              <a:extLst>
                <a:ext uri="{FF2B5EF4-FFF2-40B4-BE49-F238E27FC236}">
                  <a16:creationId xmlns:a16="http://schemas.microsoft.com/office/drawing/2014/main" id="{AEB90C01-2E1B-4CCD-8AAC-21EEFFCCFB3A}"/>
                </a:ext>
              </a:extLst>
            </p:cNvPr>
            <p:cNvSpPr>
              <a:spLocks noChangeArrowheads="1"/>
            </p:cNvSpPr>
            <p:nvPr/>
          </p:nvSpPr>
          <p:spPr bwMode="auto">
            <a:xfrm>
              <a:off x="2110" y="1707"/>
              <a:ext cx="108" cy="34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4275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22B0BA4-8EDE-4D6E-A0CD-E37763233582}"/>
              </a:ext>
            </a:extLst>
          </p:cNvPr>
          <p:cNvGrpSpPr>
            <a:grpSpLocks/>
          </p:cNvGrpSpPr>
          <p:nvPr/>
        </p:nvGrpSpPr>
        <p:grpSpPr bwMode="auto">
          <a:xfrm>
            <a:off x="2135957" y="1608139"/>
            <a:ext cx="2252662" cy="4894263"/>
            <a:chOff x="261" y="1013"/>
            <a:chExt cx="1419" cy="3083"/>
          </a:xfrm>
        </p:grpSpPr>
        <p:sp>
          <p:nvSpPr>
            <p:cNvPr id="3" name="Text Box 3">
              <a:extLst>
                <a:ext uri="{FF2B5EF4-FFF2-40B4-BE49-F238E27FC236}">
                  <a16:creationId xmlns:a16="http://schemas.microsoft.com/office/drawing/2014/main" id="{2F9132AE-C134-4E21-A272-037E17CA7E08}"/>
                </a:ext>
              </a:extLst>
            </p:cNvPr>
            <p:cNvSpPr txBox="1">
              <a:spLocks noChangeArrowheads="1"/>
            </p:cNvSpPr>
            <p:nvPr/>
          </p:nvSpPr>
          <p:spPr bwMode="auto">
            <a:xfrm>
              <a:off x="288" y="1013"/>
              <a:ext cx="1392" cy="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A    B    C     Y</a:t>
              </a:r>
            </a:p>
            <a:p>
              <a:pPr>
                <a:spcBef>
                  <a:spcPct val="50000"/>
                </a:spcBef>
              </a:pPr>
              <a:r>
                <a:rPr lang="en-US" altLang="zh-CN" sz="2400" b="1">
                  <a:latin typeface="Times New Roman" panose="02020603050405020304" pitchFamily="18" charset="0"/>
                  <a:cs typeface="Times New Roman" panose="02020603050405020304" pitchFamily="18" charset="0"/>
                </a:rPr>
                <a:t> 0    0     0     0</a:t>
              </a:r>
            </a:p>
            <a:p>
              <a:pPr>
                <a:spcBef>
                  <a:spcPct val="50000"/>
                </a:spcBef>
              </a:pPr>
              <a:r>
                <a:rPr lang="en-US" altLang="zh-CN" sz="2400" b="1">
                  <a:latin typeface="Times New Roman" panose="02020603050405020304" pitchFamily="18" charset="0"/>
                  <a:cs typeface="Times New Roman" panose="02020603050405020304" pitchFamily="18" charset="0"/>
                </a:rPr>
                <a:t> 0    0     1     0</a:t>
              </a:r>
            </a:p>
            <a:p>
              <a:pPr>
                <a:spcBef>
                  <a:spcPct val="50000"/>
                </a:spcBef>
              </a:pPr>
              <a:r>
                <a:rPr lang="en-US" altLang="zh-CN" sz="2400" b="1">
                  <a:latin typeface="Times New Roman" panose="02020603050405020304" pitchFamily="18" charset="0"/>
                  <a:cs typeface="Times New Roman" panose="02020603050405020304" pitchFamily="18" charset="0"/>
                </a:rPr>
                <a:t> 0    1     0     0</a:t>
              </a:r>
            </a:p>
            <a:p>
              <a:pPr>
                <a:spcBef>
                  <a:spcPct val="50000"/>
                </a:spcBef>
              </a:pPr>
              <a:r>
                <a:rPr lang="en-US" altLang="zh-CN" sz="2400" b="1">
                  <a:latin typeface="Times New Roman" panose="02020603050405020304" pitchFamily="18" charset="0"/>
                  <a:cs typeface="Times New Roman" panose="02020603050405020304" pitchFamily="18" charset="0"/>
                </a:rPr>
                <a:t> 0    1     1     1</a:t>
              </a:r>
            </a:p>
            <a:p>
              <a:pPr>
                <a:spcBef>
                  <a:spcPct val="50000"/>
                </a:spcBef>
              </a:pPr>
              <a:r>
                <a:rPr lang="en-US" altLang="zh-CN" sz="2400" b="1">
                  <a:latin typeface="Times New Roman" panose="02020603050405020304" pitchFamily="18" charset="0"/>
                  <a:cs typeface="Times New Roman" panose="02020603050405020304" pitchFamily="18" charset="0"/>
                </a:rPr>
                <a:t> 1    0     0     0</a:t>
              </a:r>
            </a:p>
            <a:p>
              <a:pPr>
                <a:spcBef>
                  <a:spcPct val="50000"/>
                </a:spcBef>
              </a:pPr>
              <a:r>
                <a:rPr lang="en-US" altLang="zh-CN" sz="2400" b="1">
                  <a:latin typeface="Times New Roman" panose="02020603050405020304" pitchFamily="18" charset="0"/>
                  <a:cs typeface="Times New Roman" panose="02020603050405020304" pitchFamily="18" charset="0"/>
                </a:rPr>
                <a:t> 1    0     1     1</a:t>
              </a:r>
            </a:p>
            <a:p>
              <a:pPr>
                <a:spcBef>
                  <a:spcPct val="50000"/>
                </a:spcBef>
              </a:pPr>
              <a:r>
                <a:rPr lang="en-US" altLang="zh-CN" sz="2400" b="1">
                  <a:latin typeface="Times New Roman" panose="02020603050405020304" pitchFamily="18" charset="0"/>
                  <a:cs typeface="Times New Roman" panose="02020603050405020304" pitchFamily="18" charset="0"/>
                </a:rPr>
                <a:t> 1    1     0     1</a:t>
              </a:r>
            </a:p>
            <a:p>
              <a:pPr>
                <a:spcBef>
                  <a:spcPct val="50000"/>
                </a:spcBef>
              </a:pPr>
              <a:r>
                <a:rPr lang="en-US" altLang="zh-CN" sz="2400" b="1">
                  <a:latin typeface="Times New Roman" panose="02020603050405020304" pitchFamily="18" charset="0"/>
                  <a:cs typeface="Times New Roman" panose="02020603050405020304" pitchFamily="18" charset="0"/>
                </a:rPr>
                <a:t> 1    1     1     1    </a:t>
              </a:r>
            </a:p>
          </p:txBody>
        </p:sp>
        <p:sp>
          <p:nvSpPr>
            <p:cNvPr id="4" name="Line 4">
              <a:extLst>
                <a:ext uri="{FF2B5EF4-FFF2-40B4-BE49-F238E27FC236}">
                  <a16:creationId xmlns:a16="http://schemas.microsoft.com/office/drawing/2014/main" id="{70162FDE-2795-494F-9EA4-D5A4B0F58048}"/>
                </a:ext>
              </a:extLst>
            </p:cNvPr>
            <p:cNvSpPr>
              <a:spLocks noChangeShapeType="1"/>
            </p:cNvSpPr>
            <p:nvPr/>
          </p:nvSpPr>
          <p:spPr bwMode="auto">
            <a:xfrm>
              <a:off x="261" y="1303"/>
              <a:ext cx="136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Times New Roman" panose="02020603050405020304" pitchFamily="18" charset="0"/>
                <a:cs typeface="Times New Roman" panose="02020603050405020304" pitchFamily="18" charset="0"/>
              </a:endParaRPr>
            </a:p>
          </p:txBody>
        </p:sp>
        <p:sp>
          <p:nvSpPr>
            <p:cNvPr id="5" name="Line 5">
              <a:extLst>
                <a:ext uri="{FF2B5EF4-FFF2-40B4-BE49-F238E27FC236}">
                  <a16:creationId xmlns:a16="http://schemas.microsoft.com/office/drawing/2014/main" id="{0F6834E4-1B89-4B6D-891F-5C0639076C13}"/>
                </a:ext>
              </a:extLst>
            </p:cNvPr>
            <p:cNvSpPr>
              <a:spLocks noChangeShapeType="1"/>
            </p:cNvSpPr>
            <p:nvPr/>
          </p:nvSpPr>
          <p:spPr bwMode="auto">
            <a:xfrm>
              <a:off x="1243" y="1030"/>
              <a:ext cx="0" cy="2945"/>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Times New Roman" panose="02020603050405020304" pitchFamily="18" charset="0"/>
                <a:cs typeface="Times New Roman" panose="02020603050405020304" pitchFamily="18" charset="0"/>
              </a:endParaRPr>
            </a:p>
          </p:txBody>
        </p:sp>
      </p:grpSp>
      <p:sp>
        <p:nvSpPr>
          <p:cNvPr id="33" name="Text Box 33">
            <a:extLst>
              <a:ext uri="{FF2B5EF4-FFF2-40B4-BE49-F238E27FC236}">
                <a16:creationId xmlns:a16="http://schemas.microsoft.com/office/drawing/2014/main" id="{AFEFB97E-35D7-4DE4-9CD9-90C98704D6E9}"/>
              </a:ext>
            </a:extLst>
          </p:cNvPr>
          <p:cNvSpPr txBox="1">
            <a:spLocks noChangeArrowheads="1"/>
          </p:cNvSpPr>
          <p:nvPr/>
        </p:nvSpPr>
        <p:spPr bwMode="auto">
          <a:xfrm>
            <a:off x="5004190" y="2132857"/>
            <a:ext cx="34496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、用代数法化简</a:t>
            </a:r>
          </a:p>
        </p:txBody>
      </p:sp>
      <p:sp>
        <p:nvSpPr>
          <p:cNvPr id="34" name="Text Box 34">
            <a:extLst>
              <a:ext uri="{FF2B5EF4-FFF2-40B4-BE49-F238E27FC236}">
                <a16:creationId xmlns:a16="http://schemas.microsoft.com/office/drawing/2014/main" id="{282F4350-FADE-433F-B308-9F58AD9AD6FD}"/>
              </a:ext>
            </a:extLst>
          </p:cNvPr>
          <p:cNvSpPr txBox="1">
            <a:spLocks noChangeArrowheads="1"/>
          </p:cNvSpPr>
          <p:nvPr/>
        </p:nvSpPr>
        <p:spPr bwMode="auto">
          <a:xfrm>
            <a:off x="5429524" y="5373217"/>
            <a:ext cx="39068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Y= AC + BC + AB</a:t>
            </a:r>
          </a:p>
        </p:txBody>
      </p:sp>
      <p:sp>
        <p:nvSpPr>
          <p:cNvPr id="35" name="Text Box 35">
            <a:extLst>
              <a:ext uri="{FF2B5EF4-FFF2-40B4-BE49-F238E27FC236}">
                <a16:creationId xmlns:a16="http://schemas.microsoft.com/office/drawing/2014/main" id="{4D60427E-CC45-4C9F-A42C-73C3C8FAF3C3}"/>
              </a:ext>
            </a:extLst>
          </p:cNvPr>
          <p:cNvSpPr txBox="1">
            <a:spLocks noChangeArrowheads="1"/>
          </p:cNvSpPr>
          <p:nvPr/>
        </p:nvSpPr>
        <p:spPr bwMode="auto">
          <a:xfrm>
            <a:off x="5004190" y="4529040"/>
            <a:ext cx="39211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3</a:t>
            </a:r>
            <a:r>
              <a:rPr lang="zh-CN" altLang="en-US" sz="2400" b="1">
                <a:latin typeface="Times New Roman" panose="02020603050405020304" pitchFamily="18" charset="0"/>
                <a:cs typeface="Times New Roman" panose="02020603050405020304" pitchFamily="18" charset="0"/>
              </a:rPr>
              <a:t>、 写出最简“与或”式</a:t>
            </a:r>
          </a:p>
        </p:txBody>
      </p:sp>
      <p:sp>
        <p:nvSpPr>
          <p:cNvPr id="36" name="Rectangle 37">
            <a:extLst>
              <a:ext uri="{FF2B5EF4-FFF2-40B4-BE49-F238E27FC236}">
                <a16:creationId xmlns:a16="http://schemas.microsoft.com/office/drawing/2014/main" id="{01A41B0E-1642-4DA7-97C0-DB4A0BA5E384}"/>
              </a:ext>
            </a:extLst>
          </p:cNvPr>
          <p:cNvSpPr>
            <a:spLocks noChangeArrowheads="1"/>
          </p:cNvSpPr>
          <p:nvPr/>
        </p:nvSpPr>
        <p:spPr bwMode="auto">
          <a:xfrm>
            <a:off x="2187669" y="936775"/>
            <a:ext cx="191270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400" b="1">
                <a:latin typeface="Times New Roman" panose="02020603050405020304" pitchFamily="18" charset="0"/>
                <a:cs typeface="Times New Roman" panose="02020603050405020304" pitchFamily="18" charset="0"/>
              </a:rPr>
              <a:t>1</a:t>
            </a:r>
            <a:r>
              <a:rPr lang="zh-CN" altLang="en-US" sz="2400" b="1">
                <a:latin typeface="Times New Roman" panose="02020603050405020304" pitchFamily="18" charset="0"/>
                <a:cs typeface="Times New Roman" panose="02020603050405020304" pitchFamily="18" charset="0"/>
              </a:rPr>
              <a:t>、列真值表</a:t>
            </a:r>
          </a:p>
        </p:txBody>
      </p:sp>
      <p:grpSp>
        <p:nvGrpSpPr>
          <p:cNvPr id="56" name="组合 55">
            <a:extLst>
              <a:ext uri="{FF2B5EF4-FFF2-40B4-BE49-F238E27FC236}">
                <a16:creationId xmlns:a16="http://schemas.microsoft.com/office/drawing/2014/main" id="{4F56DAE0-F20D-49E5-86D4-D623E26497FB}"/>
              </a:ext>
            </a:extLst>
          </p:cNvPr>
          <p:cNvGrpSpPr/>
          <p:nvPr/>
        </p:nvGrpSpPr>
        <p:grpSpPr>
          <a:xfrm>
            <a:off x="5381913" y="2962225"/>
            <a:ext cx="4698925" cy="461665"/>
            <a:chOff x="3509563" y="2962224"/>
            <a:chExt cx="4698925" cy="461665"/>
          </a:xfrm>
        </p:grpSpPr>
        <p:sp>
          <p:nvSpPr>
            <p:cNvPr id="46" name="Text Box 34">
              <a:extLst>
                <a:ext uri="{FF2B5EF4-FFF2-40B4-BE49-F238E27FC236}">
                  <a16:creationId xmlns:a16="http://schemas.microsoft.com/office/drawing/2014/main" id="{A4009B48-3CE0-4F4B-92C9-F9E788CE152D}"/>
                </a:ext>
              </a:extLst>
            </p:cNvPr>
            <p:cNvSpPr txBox="1">
              <a:spLocks noChangeArrowheads="1"/>
            </p:cNvSpPr>
            <p:nvPr/>
          </p:nvSpPr>
          <p:spPr bwMode="auto">
            <a:xfrm>
              <a:off x="3509563" y="2962224"/>
              <a:ext cx="46989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Y= ABC + ABC + ABC+ABC</a:t>
              </a:r>
            </a:p>
          </p:txBody>
        </p:sp>
        <p:cxnSp>
          <p:nvCxnSpPr>
            <p:cNvPr id="48" name="直接连接符 47">
              <a:extLst>
                <a:ext uri="{FF2B5EF4-FFF2-40B4-BE49-F238E27FC236}">
                  <a16:creationId xmlns:a16="http://schemas.microsoft.com/office/drawing/2014/main" id="{88B1D47D-6641-41C9-8924-DEE684A9ADB5}"/>
                </a:ext>
              </a:extLst>
            </p:cNvPr>
            <p:cNvCxnSpPr/>
            <p:nvPr/>
          </p:nvCxnSpPr>
          <p:spPr>
            <a:xfrm>
              <a:off x="4052344" y="3047703"/>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3C86D5E-A130-4FE0-82ED-E452999A68DA}"/>
                </a:ext>
              </a:extLst>
            </p:cNvPr>
            <p:cNvCxnSpPr/>
            <p:nvPr/>
          </p:nvCxnSpPr>
          <p:spPr>
            <a:xfrm>
              <a:off x="5214632" y="3047703"/>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030712D-CCB9-4A61-9E17-F18B74172376}"/>
                </a:ext>
              </a:extLst>
            </p:cNvPr>
            <p:cNvCxnSpPr/>
            <p:nvPr/>
          </p:nvCxnSpPr>
          <p:spPr>
            <a:xfrm>
              <a:off x="6387968" y="3047703"/>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918F7AF5-2D00-4783-BDB1-3221F414148C}"/>
              </a:ext>
            </a:extLst>
          </p:cNvPr>
          <p:cNvGrpSpPr/>
          <p:nvPr/>
        </p:nvGrpSpPr>
        <p:grpSpPr>
          <a:xfrm>
            <a:off x="5429524" y="3543400"/>
            <a:ext cx="5058965" cy="461665"/>
            <a:chOff x="3557174" y="3543399"/>
            <a:chExt cx="5058965" cy="461665"/>
          </a:xfrm>
        </p:grpSpPr>
        <p:sp>
          <p:nvSpPr>
            <p:cNvPr id="52" name="Text Box 34">
              <a:extLst>
                <a:ext uri="{FF2B5EF4-FFF2-40B4-BE49-F238E27FC236}">
                  <a16:creationId xmlns:a16="http://schemas.microsoft.com/office/drawing/2014/main" id="{8347738D-0C47-4A19-A464-E389451DE82D}"/>
                </a:ext>
              </a:extLst>
            </p:cNvPr>
            <p:cNvSpPr txBox="1">
              <a:spLocks noChangeArrowheads="1"/>
            </p:cNvSpPr>
            <p:nvPr/>
          </p:nvSpPr>
          <p:spPr bwMode="auto">
            <a:xfrm>
              <a:off x="3557174" y="3543399"/>
              <a:ext cx="505896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cs typeface="Times New Roman" panose="02020603050405020304" pitchFamily="18" charset="0"/>
                </a:rPr>
                <a:t>  = (A+A)BC + A(B+B)C + AB(C+C)</a:t>
              </a:r>
            </a:p>
          </p:txBody>
        </p:sp>
        <p:cxnSp>
          <p:nvCxnSpPr>
            <p:cNvPr id="53" name="直接连接符 52">
              <a:extLst>
                <a:ext uri="{FF2B5EF4-FFF2-40B4-BE49-F238E27FC236}">
                  <a16:creationId xmlns:a16="http://schemas.microsoft.com/office/drawing/2014/main" id="{2DE02413-5651-4FED-9DC6-F4425D70E84A}"/>
                </a:ext>
              </a:extLst>
            </p:cNvPr>
            <p:cNvCxnSpPr/>
            <p:nvPr/>
          </p:nvCxnSpPr>
          <p:spPr>
            <a:xfrm>
              <a:off x="4153944" y="3634864"/>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EA4893A2-DA91-44B9-A757-94FE1B259CBC}"/>
                </a:ext>
              </a:extLst>
            </p:cNvPr>
            <p:cNvCxnSpPr/>
            <p:nvPr/>
          </p:nvCxnSpPr>
          <p:spPr>
            <a:xfrm>
              <a:off x="5898624" y="3634864"/>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2E5ACB0-09CD-4120-ACE8-D556B15F7534}"/>
                </a:ext>
              </a:extLst>
            </p:cNvPr>
            <p:cNvCxnSpPr/>
            <p:nvPr/>
          </p:nvCxnSpPr>
          <p:spPr>
            <a:xfrm>
              <a:off x="7668344" y="3634864"/>
              <a:ext cx="2160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004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P spid="35" grpId="0" autoUpdateAnimBg="0"/>
      <p:bldP spid="36"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TotalTime>
  <Words>1668</Words>
  <Application>Microsoft Office PowerPoint</Application>
  <PresentationFormat>宽屏</PresentationFormat>
  <Paragraphs>455</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26</vt:i4>
      </vt:variant>
    </vt:vector>
  </HeadingPairs>
  <TitlesOfParts>
    <vt:vector size="38" baseType="lpstr">
      <vt:lpstr>楷体_GB2312</vt:lpstr>
      <vt:lpstr>宋体</vt:lpstr>
      <vt:lpstr>微软雅黑</vt:lpstr>
      <vt:lpstr>Arial</vt:lpstr>
      <vt:lpstr>Calibri</vt:lpstr>
      <vt:lpstr>Cambria Math</vt:lpstr>
      <vt:lpstr>Symbol</vt:lpstr>
      <vt:lpstr>Times New Roman</vt:lpstr>
      <vt:lpstr>Office 主题</vt:lpstr>
      <vt:lpstr>自定义设计方案</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陈麒至</cp:lastModifiedBy>
  <cp:revision>394</cp:revision>
  <dcterms:created xsi:type="dcterms:W3CDTF">2017-01-15T07:54:50Z</dcterms:created>
  <dcterms:modified xsi:type="dcterms:W3CDTF">2020-11-08T04:13:07Z</dcterms:modified>
</cp:coreProperties>
</file>