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89" r:id="rId3"/>
    <p:sldId id="265" r:id="rId4"/>
    <p:sldId id="292" r:id="rId5"/>
    <p:sldId id="290" r:id="rId6"/>
    <p:sldId id="29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5" r:id="rId16"/>
    <p:sldId id="303" r:id="rId17"/>
    <p:sldId id="307" r:id="rId18"/>
    <p:sldId id="306" r:id="rId19"/>
    <p:sldId id="308" r:id="rId20"/>
    <p:sldId id="313" r:id="rId21"/>
    <p:sldId id="315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660"/>
  </p:normalViewPr>
  <p:slideViewPr>
    <p:cSldViewPr>
      <p:cViewPr varScale="1">
        <p:scale>
          <a:sx n="63" d="100"/>
          <a:sy n="63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17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4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wmf"/><Relationship Id="rId1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5" Type="http://schemas.openxmlformats.org/officeDocument/2006/relationships/image" Target="../media/image13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5" Type="http://schemas.openxmlformats.org/officeDocument/2006/relationships/image" Target="../media/image16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7.wmf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13.wmf"/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17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11" Type="http://schemas.openxmlformats.org/officeDocument/2006/relationships/image" Target="../media/image15.jpe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62.bin"/><Relationship Id="rId4" Type="http://schemas.openxmlformats.org/officeDocument/2006/relationships/image" Target="../media/image4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86">
            <a:extLst>
              <a:ext uri="{FF2B5EF4-FFF2-40B4-BE49-F238E27FC236}">
                <a16:creationId xmlns:a16="http://schemas.microsoft.com/office/drawing/2014/main" id="{7A363E82-67A5-4639-91F2-A5701A087B91}"/>
              </a:ext>
            </a:extLst>
          </p:cNvPr>
          <p:cNvSpPr/>
          <p:nvPr/>
        </p:nvSpPr>
        <p:spPr>
          <a:xfrm>
            <a:off x="2031644" y="3645024"/>
            <a:ext cx="5492684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87">
            <a:extLst>
              <a:ext uri="{FF2B5EF4-FFF2-40B4-BE49-F238E27FC236}">
                <a16:creationId xmlns:a16="http://schemas.microsoft.com/office/drawing/2014/main" id="{345BD408-BB71-47DD-A650-5815DB6B1750}"/>
              </a:ext>
            </a:extLst>
          </p:cNvPr>
          <p:cNvSpPr txBox="1"/>
          <p:nvPr/>
        </p:nvSpPr>
        <p:spPr>
          <a:xfrm>
            <a:off x="2518609" y="3738457"/>
            <a:ext cx="4714805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时序逻辑电路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F909E-4247-4BDA-BE6E-694D63EB5A95}"/>
              </a:ext>
            </a:extLst>
          </p:cNvPr>
          <p:cNvGrpSpPr/>
          <p:nvPr/>
        </p:nvGrpSpPr>
        <p:grpSpPr>
          <a:xfrm>
            <a:off x="1958769" y="3645024"/>
            <a:ext cx="2960374" cy="3097047"/>
            <a:chOff x="1956944" y="3743727"/>
            <a:chExt cx="2960374" cy="30970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354CD2-8342-4329-AF19-EFCFFF035943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189">
                <a:extLst>
                  <a:ext uri="{FF2B5EF4-FFF2-40B4-BE49-F238E27FC236}">
                    <a16:creationId xmlns:a16="http://schemas.microsoft.com/office/drawing/2014/main" id="{1D0B97AB-102A-463A-904B-D63B5661B40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190">
                <a:extLst>
                  <a:ext uri="{FF2B5EF4-FFF2-40B4-BE49-F238E27FC236}">
                    <a16:creationId xmlns:a16="http://schemas.microsoft.com/office/drawing/2014/main" id="{41B679BD-F406-4934-B5CE-57D59DF21A0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6" name="Picture 2" descr="C:\Users\Administrator\Desktop\手.png">
              <a:extLst>
                <a:ext uri="{FF2B5EF4-FFF2-40B4-BE49-F238E27FC236}">
                  <a16:creationId xmlns:a16="http://schemas.microsoft.com/office/drawing/2014/main" id="{DDAFA48A-675C-417D-B21E-CF52218FF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701EE8-2021-496A-83C7-967FC77046C9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33">
              <a:extLst>
                <a:ext uri="{FF2B5EF4-FFF2-40B4-BE49-F238E27FC236}">
                  <a16:creationId xmlns:a16="http://schemas.microsoft.com/office/drawing/2014/main" id="{DACA9F8A-9040-4099-BCA5-AB6E30C684A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07F9680F-6A17-4C23-8613-7F59CCAD72AB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  计算机基础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39 L 0.52066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A9ADE40-09C9-4A02-B315-2182739D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72" y="1012566"/>
            <a:ext cx="3486150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=1, 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56A3BF-D20D-49B9-AC30-546731FAF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2" y="2612280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384090D-453E-4CEE-8537-3C366BF2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2" y="2612280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8ED2D6C-7B2B-4133-9C59-85DBA5D9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4688730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D1AE099-F09D-4C88-854B-70953EC90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2" y="4642693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22F5023-1828-415F-AB7B-8054EE0E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2" y="4699843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C2419DC-78D2-4433-993F-A5D5E1158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2" y="3069480"/>
            <a:ext cx="54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BC24E5D-0D11-497A-9E13-8364DC547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2" y="4707780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7E621B1-6898-459C-BAB6-85FF5B666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2" y="3050430"/>
            <a:ext cx="41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720B08D3-61EA-4595-B4FD-95F58CADD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" y="5526930"/>
            <a:ext cx="4025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输出保持原状态：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C220C97-79B9-44D1-ABDE-480884D8292B}"/>
              </a:ext>
            </a:extLst>
          </p:cNvPr>
          <p:cNvGrpSpPr/>
          <p:nvPr/>
        </p:nvGrpSpPr>
        <p:grpSpPr>
          <a:xfrm>
            <a:off x="474292" y="1822299"/>
            <a:ext cx="3487147" cy="523220"/>
            <a:chOff x="481012" y="2109043"/>
            <a:chExt cx="3487147" cy="523220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E334E812-BC09-47A0-92B3-D54E1512B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12" y="2109043"/>
              <a:ext cx="1924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若原状态：</a:t>
              </a:r>
            </a:p>
          </p:txBody>
        </p:sp>
        <p:graphicFrame>
          <p:nvGraphicFramePr>
            <p:cNvPr id="13" name="Object 13">
              <a:extLst>
                <a:ext uri="{FF2B5EF4-FFF2-40B4-BE49-F238E27FC236}">
                  <a16:creationId xmlns:a16="http://schemas.microsoft.com/office/drawing/2014/main" id="{4EF80740-E7D2-463A-8626-20D4F534C1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866238"/>
                </p:ext>
              </p:extLst>
            </p:nvPr>
          </p:nvGraphicFramePr>
          <p:xfrm>
            <a:off x="2239371" y="2123896"/>
            <a:ext cx="1728788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6" name="公式" r:id="rId3" imgW="876240" imgH="241200" progId="Equation.3">
                    <p:embed/>
                  </p:oleObj>
                </mc:Choice>
                <mc:Fallback>
                  <p:oleObj name="公式" r:id="rId3" imgW="876240" imgH="241200" progId="Equation.3">
                    <p:embed/>
                    <p:pic>
                      <p:nvPicPr>
                        <p:cNvPr id="9229" name="Object 13">
                          <a:extLst>
                            <a:ext uri="{FF2B5EF4-FFF2-40B4-BE49-F238E27FC236}">
                              <a16:creationId xmlns:a16="http://schemas.microsoft.com/office/drawing/2014/main" id="{68DCFA42-A0D6-479A-916C-CB803F93EC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371" y="2123896"/>
                          <a:ext cx="1728788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E728DA57-6F00-40F1-8EC4-C6452FCFB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91173"/>
              </p:ext>
            </p:extLst>
          </p:nvPr>
        </p:nvGraphicFramePr>
        <p:xfrm>
          <a:off x="1058528" y="6108016"/>
          <a:ext cx="2006600" cy="54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7" name="公式" r:id="rId5" imgW="876240" imgH="241200" progId="Equation.3">
                  <p:embed/>
                </p:oleObj>
              </mc:Choice>
              <mc:Fallback>
                <p:oleObj name="公式" r:id="rId5" imgW="876240" imgH="241200" progId="Equation.3">
                  <p:embed/>
                  <p:pic>
                    <p:nvPicPr>
                      <p:cNvPr id="9230" name="Object 14">
                        <a:extLst>
                          <a:ext uri="{FF2B5EF4-FFF2-40B4-BE49-F238E27FC236}">
                            <a16:creationId xmlns:a16="http://schemas.microsoft.com/office/drawing/2014/main" id="{A58641AE-B584-4244-A1E9-0974694EF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28" y="6108016"/>
                        <a:ext cx="2006600" cy="54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" name="组合 89">
            <a:extLst>
              <a:ext uri="{FF2B5EF4-FFF2-40B4-BE49-F238E27FC236}">
                <a16:creationId xmlns:a16="http://schemas.microsoft.com/office/drawing/2014/main" id="{0EEB8A94-2DCD-4E63-8639-37366EE42C40}"/>
              </a:ext>
            </a:extLst>
          </p:cNvPr>
          <p:cNvGrpSpPr/>
          <p:nvPr/>
        </p:nvGrpSpPr>
        <p:grpSpPr>
          <a:xfrm>
            <a:off x="4924941" y="1744190"/>
            <a:ext cx="3572281" cy="546484"/>
            <a:chOff x="4640262" y="2009579"/>
            <a:chExt cx="3572281" cy="546484"/>
          </a:xfrm>
        </p:grpSpPr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FC4D277A-B2A2-417D-B247-F67C7956F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2" y="2032843"/>
              <a:ext cx="1924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若原状态：</a:t>
              </a:r>
            </a:p>
          </p:txBody>
        </p:sp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518FD3C5-F610-4C94-8023-D04C9D1D03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006239"/>
                </p:ext>
              </p:extLst>
            </p:nvPr>
          </p:nvGraphicFramePr>
          <p:xfrm>
            <a:off x="6442480" y="2009579"/>
            <a:ext cx="17700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8" name="公式" r:id="rId6" imgW="876240" imgH="241200" progId="Equation.3">
                    <p:embed/>
                  </p:oleObj>
                </mc:Choice>
                <mc:Fallback>
                  <p:oleObj name="公式" r:id="rId6" imgW="876240" imgH="241200" progId="Equation.3">
                    <p:embed/>
                    <p:pic>
                      <p:nvPicPr>
                        <p:cNvPr id="9232" name="Object 16">
                          <a:extLst>
                            <a:ext uri="{FF2B5EF4-FFF2-40B4-BE49-F238E27FC236}">
                              <a16:creationId xmlns:a16="http://schemas.microsoft.com/office/drawing/2014/main" id="{6AE595AB-47C4-44E8-849B-E84DDD9B66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2480" y="2009579"/>
                          <a:ext cx="177006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E67EA32-80CC-4800-8B70-3B8A82E0D228}"/>
              </a:ext>
            </a:extLst>
          </p:cNvPr>
          <p:cNvGrpSpPr>
            <a:grpSpLocks/>
          </p:cNvGrpSpPr>
          <p:nvPr/>
        </p:nvGrpSpPr>
        <p:grpSpPr bwMode="auto">
          <a:xfrm>
            <a:off x="5713412" y="2517028"/>
            <a:ext cx="2343150" cy="542925"/>
            <a:chOff x="2076" y="1248"/>
            <a:chExt cx="1476" cy="342"/>
          </a:xfrm>
        </p:grpSpPr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D5E1E101-62EC-4A65-BFB6-B04FAF8CF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48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84103105-9CC4-44D0-8D13-CFAE2652C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260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0" name="Text Box 20">
            <a:extLst>
              <a:ext uri="{FF2B5EF4-FFF2-40B4-BE49-F238E27FC236}">
                <a16:creationId xmlns:a16="http://schemas.microsoft.com/office/drawing/2014/main" id="{8F6BFD7E-E9B9-4A4F-A8D2-EFE7A697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2" y="4593480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C4264DCF-DC13-4DBE-AA54-E70FCE513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662" y="4585543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0289D7F6-5D08-4A9C-BD68-ADDA4316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2" y="4612530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D3CFD2A5-7BD0-4AD2-B641-D9B6FE615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2" y="2993280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EDA942A5-197F-42B6-B2A7-A1975259A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2" y="4612530"/>
            <a:ext cx="425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72D0167-F216-4EF8-B550-18EF96453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062" y="2974230"/>
            <a:ext cx="527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A1FCC13-64A1-44FE-8E5B-A59DD29BA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2" y="5526930"/>
            <a:ext cx="4019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输出保持原状态：</a:t>
            </a:r>
          </a:p>
        </p:txBody>
      </p:sp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id="{767D3764-F365-4A9E-B25F-EC51E1F20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696254"/>
              </p:ext>
            </p:extLst>
          </p:nvPr>
        </p:nvGraphicFramePr>
        <p:xfrm>
          <a:off x="5492750" y="6062564"/>
          <a:ext cx="2105024" cy="57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9" name="公式" r:id="rId8" imgW="876240" imgH="241200" progId="Equation.3">
                  <p:embed/>
                </p:oleObj>
              </mc:Choice>
              <mc:Fallback>
                <p:oleObj name="公式" r:id="rId8" imgW="876240" imgH="241200" progId="Equation.3">
                  <p:embed/>
                  <p:pic>
                    <p:nvPicPr>
                      <p:cNvPr id="9243" name="Object 27">
                        <a:extLst>
                          <a:ext uri="{FF2B5EF4-FFF2-40B4-BE49-F238E27FC236}">
                            <a16:creationId xmlns:a16="http://schemas.microsoft.com/office/drawing/2014/main" id="{02D1DC1E-9031-4BB6-9A74-C9F41A8A4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6062564"/>
                        <a:ext cx="2105024" cy="575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8">
            <a:extLst>
              <a:ext uri="{FF2B5EF4-FFF2-40B4-BE49-F238E27FC236}">
                <a16:creationId xmlns:a16="http://schemas.microsoft.com/office/drawing/2014/main" id="{9AF0A187-4293-46FA-8866-090E079A264C}"/>
              </a:ext>
            </a:extLst>
          </p:cNvPr>
          <p:cNvGrpSpPr>
            <a:grpSpLocks/>
          </p:cNvGrpSpPr>
          <p:nvPr/>
        </p:nvGrpSpPr>
        <p:grpSpPr bwMode="auto">
          <a:xfrm>
            <a:off x="5021262" y="2718643"/>
            <a:ext cx="3619500" cy="2611437"/>
            <a:chOff x="1664" y="1363"/>
            <a:chExt cx="2280" cy="1645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945442A3-176C-4A80-8FE9-19F7FA341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5DF7DC85-D905-4308-AD96-E1727A6FA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31">
                <a:extLst>
                  <a:ext uri="{FF2B5EF4-FFF2-40B4-BE49-F238E27FC236}">
                    <a16:creationId xmlns:a16="http://schemas.microsoft.com/office/drawing/2014/main" id="{5BDBB325-A5C9-457C-853D-8DF7E7012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32">
                <a:extLst>
                  <a:ext uri="{FF2B5EF4-FFF2-40B4-BE49-F238E27FC236}">
                    <a16:creationId xmlns:a16="http://schemas.microsoft.com/office/drawing/2014/main" id="{0377D982-57B9-4F60-BEBD-635C74AFB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33">
                <a:extLst>
                  <a:ext uri="{FF2B5EF4-FFF2-40B4-BE49-F238E27FC236}">
                    <a16:creationId xmlns:a16="http://schemas.microsoft.com/office/drawing/2014/main" id="{3693E69D-0647-47E8-B835-65AAF257E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34">
                <a:extLst>
                  <a:ext uri="{FF2B5EF4-FFF2-40B4-BE49-F238E27FC236}">
                    <a16:creationId xmlns:a16="http://schemas.microsoft.com/office/drawing/2014/main" id="{F7A0903E-95D8-4606-8F49-7A7FB8CA4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35">
                <a:extLst>
                  <a:ext uri="{FF2B5EF4-FFF2-40B4-BE49-F238E27FC236}">
                    <a16:creationId xmlns:a16="http://schemas.microsoft.com/office/drawing/2014/main" id="{D415FF23-5988-47B0-A306-CCC29D2C35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6" name="Text Box 36">
                <a:extLst>
                  <a:ext uri="{FF2B5EF4-FFF2-40B4-BE49-F238E27FC236}">
                    <a16:creationId xmlns:a16="http://schemas.microsoft.com/office/drawing/2014/main" id="{7608E189-F55D-42F6-A939-EFD932EC2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30" name="Group 37">
              <a:extLst>
                <a:ext uri="{FF2B5EF4-FFF2-40B4-BE49-F238E27FC236}">
                  <a16:creationId xmlns:a16="http://schemas.microsoft.com/office/drawing/2014/main" id="{77EC30AB-3797-400A-91CE-05E602658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43" name="Rectangle 38">
                <a:extLst>
                  <a:ext uri="{FF2B5EF4-FFF2-40B4-BE49-F238E27FC236}">
                    <a16:creationId xmlns:a16="http://schemas.microsoft.com/office/drawing/2014/main" id="{EA2133A6-D719-4138-914A-AD64EA23C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39">
                <a:extLst>
                  <a:ext uri="{FF2B5EF4-FFF2-40B4-BE49-F238E27FC236}">
                    <a16:creationId xmlns:a16="http://schemas.microsoft.com/office/drawing/2014/main" id="{D2F67571-9991-49BE-BEE6-39E3AB3F9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0">
                <a:extLst>
                  <a:ext uri="{FF2B5EF4-FFF2-40B4-BE49-F238E27FC236}">
                    <a16:creationId xmlns:a16="http://schemas.microsoft.com/office/drawing/2014/main" id="{63D3A832-3B87-4AB4-93D8-5CF1DE17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41">
                <a:extLst>
                  <a:ext uri="{FF2B5EF4-FFF2-40B4-BE49-F238E27FC236}">
                    <a16:creationId xmlns:a16="http://schemas.microsoft.com/office/drawing/2014/main" id="{825880F5-ECD5-4EE0-8320-08A4959F8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F3186726-0B1B-4E24-A3FD-C69F3998A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43">
                <a:extLst>
                  <a:ext uri="{FF2B5EF4-FFF2-40B4-BE49-F238E27FC236}">
                    <a16:creationId xmlns:a16="http://schemas.microsoft.com/office/drawing/2014/main" id="{EFE6B0BE-5574-44FE-86A4-0EF9C1F4D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9" name="Text Box 44">
                <a:extLst>
                  <a:ext uri="{FF2B5EF4-FFF2-40B4-BE49-F238E27FC236}">
                    <a16:creationId xmlns:a16="http://schemas.microsoft.com/office/drawing/2014/main" id="{0931A43C-E68E-4AC9-B2B4-A86EC8A8F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1" name="Oval 45">
              <a:extLst>
                <a:ext uri="{FF2B5EF4-FFF2-40B4-BE49-F238E27FC236}">
                  <a16:creationId xmlns:a16="http://schemas.microsoft.com/office/drawing/2014/main" id="{1F8224F6-D151-4408-B8F9-44C0DBB6C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46">
              <a:extLst>
                <a:ext uri="{FF2B5EF4-FFF2-40B4-BE49-F238E27FC236}">
                  <a16:creationId xmlns:a16="http://schemas.microsoft.com/office/drawing/2014/main" id="{DB4C5B44-5525-4E80-85D8-2E095773C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47">
              <a:extLst>
                <a:ext uri="{FF2B5EF4-FFF2-40B4-BE49-F238E27FC236}">
                  <a16:creationId xmlns:a16="http://schemas.microsoft.com/office/drawing/2014/main" id="{5C8F1907-EF2F-4AA2-833E-B639FA03A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id="{25734798-3063-4DA0-AFFF-24D6224B3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49">
              <a:extLst>
                <a:ext uri="{FF2B5EF4-FFF2-40B4-BE49-F238E27FC236}">
                  <a16:creationId xmlns:a16="http://schemas.microsoft.com/office/drawing/2014/main" id="{8FBBA336-8B14-4C49-8086-ECA44F868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50">
              <a:extLst>
                <a:ext uri="{FF2B5EF4-FFF2-40B4-BE49-F238E27FC236}">
                  <a16:creationId xmlns:a16="http://schemas.microsoft.com/office/drawing/2014/main" id="{519DDEB4-A279-417C-86C2-DEEB93951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51">
              <a:extLst>
                <a:ext uri="{FF2B5EF4-FFF2-40B4-BE49-F238E27FC236}">
                  <a16:creationId xmlns:a16="http://schemas.microsoft.com/office/drawing/2014/main" id="{D989EA3B-F04C-45A1-A830-A1473B7FA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52">
              <a:extLst>
                <a:ext uri="{FF2B5EF4-FFF2-40B4-BE49-F238E27FC236}">
                  <a16:creationId xmlns:a16="http://schemas.microsoft.com/office/drawing/2014/main" id="{08C5392E-61FA-4C2A-8616-160295ACD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" name="Object 53">
              <a:extLst>
                <a:ext uri="{FF2B5EF4-FFF2-40B4-BE49-F238E27FC236}">
                  <a16:creationId xmlns:a16="http://schemas.microsoft.com/office/drawing/2014/main" id="{FDA1F9CA-03AC-4354-ABAA-D941BC8DD9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0" name="公式" r:id="rId9" imgW="164880" imgH="228600" progId="Equation.3">
                    <p:embed/>
                  </p:oleObj>
                </mc:Choice>
                <mc:Fallback>
                  <p:oleObj name="公式" r:id="rId9" imgW="164880" imgH="228600" progId="Equation.3">
                    <p:embed/>
                    <p:pic>
                      <p:nvPicPr>
                        <p:cNvPr id="9269" name="Object 53">
                          <a:extLst>
                            <a:ext uri="{FF2B5EF4-FFF2-40B4-BE49-F238E27FC236}">
                              <a16:creationId xmlns:a16="http://schemas.microsoft.com/office/drawing/2014/main" id="{E33555D8-A88D-41D4-AC2B-C06289C637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54">
              <a:extLst>
                <a:ext uri="{FF2B5EF4-FFF2-40B4-BE49-F238E27FC236}">
                  <a16:creationId xmlns:a16="http://schemas.microsoft.com/office/drawing/2014/main" id="{BE85C793-38DD-40C5-A280-1CE49F90F5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1" name="公式" r:id="rId11" imgW="164880" imgH="190440" progId="Equation.3">
                    <p:embed/>
                  </p:oleObj>
                </mc:Choice>
                <mc:Fallback>
                  <p:oleObj name="公式" r:id="rId11" imgW="164880" imgH="190440" progId="Equation.3">
                    <p:embed/>
                    <p:pic>
                      <p:nvPicPr>
                        <p:cNvPr id="9270" name="Object 54">
                          <a:extLst>
                            <a:ext uri="{FF2B5EF4-FFF2-40B4-BE49-F238E27FC236}">
                              <a16:creationId xmlns:a16="http://schemas.microsoft.com/office/drawing/2014/main" id="{471E56A5-36D8-4A8A-8421-533AE37A32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55">
              <a:extLst>
                <a:ext uri="{FF2B5EF4-FFF2-40B4-BE49-F238E27FC236}">
                  <a16:creationId xmlns:a16="http://schemas.microsoft.com/office/drawing/2014/main" id="{5CC07C37-60A0-43E5-84F9-A6D32407B6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2" name="公式" r:id="rId13" imgW="241200" imgH="215640" progId="Equation.3">
                    <p:embed/>
                  </p:oleObj>
                </mc:Choice>
                <mc:Fallback>
                  <p:oleObj name="公式" r:id="rId13" imgW="241200" imgH="215640" progId="Equation.3">
                    <p:embed/>
                    <p:pic>
                      <p:nvPicPr>
                        <p:cNvPr id="9271" name="Object 55">
                          <a:extLst>
                            <a:ext uri="{FF2B5EF4-FFF2-40B4-BE49-F238E27FC236}">
                              <a16:creationId xmlns:a16="http://schemas.microsoft.com/office/drawing/2014/main" id="{E4C77571-228D-4E8B-8D49-1FC66B354F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56">
              <a:extLst>
                <a:ext uri="{FF2B5EF4-FFF2-40B4-BE49-F238E27FC236}">
                  <a16:creationId xmlns:a16="http://schemas.microsoft.com/office/drawing/2014/main" id="{F859D116-4248-4370-8A1D-402A4564A7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3" name="公式" r:id="rId15" imgW="203040" imgH="215640" progId="Equation.3">
                    <p:embed/>
                  </p:oleObj>
                </mc:Choice>
                <mc:Fallback>
                  <p:oleObj name="公式" r:id="rId15" imgW="203040" imgH="215640" progId="Equation.3">
                    <p:embed/>
                    <p:pic>
                      <p:nvPicPr>
                        <p:cNvPr id="9272" name="Object 56">
                          <a:extLst>
                            <a:ext uri="{FF2B5EF4-FFF2-40B4-BE49-F238E27FC236}">
                              <a16:creationId xmlns:a16="http://schemas.microsoft.com/office/drawing/2014/main" id="{A2CF6B01-A1E5-4351-9783-58E0513DC3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Rectangle 57">
            <a:extLst>
              <a:ext uri="{FF2B5EF4-FFF2-40B4-BE49-F238E27FC236}">
                <a16:creationId xmlns:a16="http://schemas.microsoft.com/office/drawing/2014/main" id="{896A2CAF-A565-40A9-9896-7B92C6B3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2" y="1945530"/>
            <a:ext cx="50800" cy="451485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FF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roup 58">
            <a:extLst>
              <a:ext uri="{FF2B5EF4-FFF2-40B4-BE49-F238E27FC236}">
                <a16:creationId xmlns:a16="http://schemas.microsoft.com/office/drawing/2014/main" id="{46DD68F4-142F-43AE-AE27-AA2ADCCBC4B7}"/>
              </a:ext>
            </a:extLst>
          </p:cNvPr>
          <p:cNvGrpSpPr>
            <a:grpSpLocks/>
          </p:cNvGrpSpPr>
          <p:nvPr/>
        </p:nvGrpSpPr>
        <p:grpSpPr bwMode="auto">
          <a:xfrm>
            <a:off x="696912" y="2775793"/>
            <a:ext cx="3619500" cy="2611437"/>
            <a:chOff x="1664" y="1363"/>
            <a:chExt cx="2280" cy="1645"/>
          </a:xfrm>
        </p:grpSpPr>
        <p:grpSp>
          <p:nvGrpSpPr>
            <p:cNvPr id="59" name="Group 59">
              <a:extLst>
                <a:ext uri="{FF2B5EF4-FFF2-40B4-BE49-F238E27FC236}">
                  <a16:creationId xmlns:a16="http://schemas.microsoft.com/office/drawing/2014/main" id="{39971849-BB28-401D-8A93-056992F89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80" name="Rectangle 60">
                <a:extLst>
                  <a:ext uri="{FF2B5EF4-FFF2-40B4-BE49-F238E27FC236}">
                    <a16:creationId xmlns:a16="http://schemas.microsoft.com/office/drawing/2014/main" id="{A0E8E904-256E-42B4-8BB9-35CABDDDD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Oval 61">
                <a:extLst>
                  <a:ext uri="{FF2B5EF4-FFF2-40B4-BE49-F238E27FC236}">
                    <a16:creationId xmlns:a16="http://schemas.microsoft.com/office/drawing/2014/main" id="{B801ACE1-4174-4DAE-B837-99F11E7A6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62">
                <a:extLst>
                  <a:ext uri="{FF2B5EF4-FFF2-40B4-BE49-F238E27FC236}">
                    <a16:creationId xmlns:a16="http://schemas.microsoft.com/office/drawing/2014/main" id="{B22465AD-7F31-4D88-8038-985CEB391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63">
                <a:extLst>
                  <a:ext uri="{FF2B5EF4-FFF2-40B4-BE49-F238E27FC236}">
                    <a16:creationId xmlns:a16="http://schemas.microsoft.com/office/drawing/2014/main" id="{EDCBF800-06DD-44D1-AC3E-1CE54436B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64">
                <a:extLst>
                  <a:ext uri="{FF2B5EF4-FFF2-40B4-BE49-F238E27FC236}">
                    <a16:creationId xmlns:a16="http://schemas.microsoft.com/office/drawing/2014/main" id="{32871E79-6CA8-4969-8455-41B51B249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0D36C58E-E9CE-46AD-B35E-FFBAD53F9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AF162F98-7E48-4F02-A903-9444CC02B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9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60" name="Group 67">
              <a:extLst>
                <a:ext uri="{FF2B5EF4-FFF2-40B4-BE49-F238E27FC236}">
                  <a16:creationId xmlns:a16="http://schemas.microsoft.com/office/drawing/2014/main" id="{CF424BFA-443F-4482-B5F9-3697A40B3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73" name="Rectangle 68">
                <a:extLst>
                  <a:ext uri="{FF2B5EF4-FFF2-40B4-BE49-F238E27FC236}">
                    <a16:creationId xmlns:a16="http://schemas.microsoft.com/office/drawing/2014/main" id="{DAD87D39-9487-46C8-BAB4-CC3417A16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69">
                <a:extLst>
                  <a:ext uri="{FF2B5EF4-FFF2-40B4-BE49-F238E27FC236}">
                    <a16:creationId xmlns:a16="http://schemas.microsoft.com/office/drawing/2014/main" id="{5BF582F8-CF83-43C2-8582-0D0251079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70">
                <a:extLst>
                  <a:ext uri="{FF2B5EF4-FFF2-40B4-BE49-F238E27FC236}">
                    <a16:creationId xmlns:a16="http://schemas.microsoft.com/office/drawing/2014/main" id="{D02529C5-1D5A-4AFB-B3FE-81EBD4A4F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71">
                <a:extLst>
                  <a:ext uri="{FF2B5EF4-FFF2-40B4-BE49-F238E27FC236}">
                    <a16:creationId xmlns:a16="http://schemas.microsoft.com/office/drawing/2014/main" id="{83253F88-73DC-416B-8EFB-72C9931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72">
                <a:extLst>
                  <a:ext uri="{FF2B5EF4-FFF2-40B4-BE49-F238E27FC236}">
                    <a16:creationId xmlns:a16="http://schemas.microsoft.com/office/drawing/2014/main" id="{B6142CC6-1BB2-4256-950C-241D11537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 Box 73">
                <a:extLst>
                  <a:ext uri="{FF2B5EF4-FFF2-40B4-BE49-F238E27FC236}">
                    <a16:creationId xmlns:a16="http://schemas.microsoft.com/office/drawing/2014/main" id="{995959B3-49DF-4A09-BA49-2C3F7B712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79" name="Text Box 74">
                <a:extLst>
                  <a:ext uri="{FF2B5EF4-FFF2-40B4-BE49-F238E27FC236}">
                    <a16:creationId xmlns:a16="http://schemas.microsoft.com/office/drawing/2014/main" id="{2C354005-12AF-4F7A-A1A3-A04B4E85C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61" name="Oval 75">
              <a:extLst>
                <a:ext uri="{FF2B5EF4-FFF2-40B4-BE49-F238E27FC236}">
                  <a16:creationId xmlns:a16="http://schemas.microsoft.com/office/drawing/2014/main" id="{2AEE2473-F4AA-4356-A3C2-11389BCF6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76">
              <a:extLst>
                <a:ext uri="{FF2B5EF4-FFF2-40B4-BE49-F238E27FC236}">
                  <a16:creationId xmlns:a16="http://schemas.microsoft.com/office/drawing/2014/main" id="{2A1CEE58-BB3F-42BB-9819-8E81F8047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77">
              <a:extLst>
                <a:ext uri="{FF2B5EF4-FFF2-40B4-BE49-F238E27FC236}">
                  <a16:creationId xmlns:a16="http://schemas.microsoft.com/office/drawing/2014/main" id="{5C3A20B1-9D8B-44B6-BBDA-7B7C0F72F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8">
              <a:extLst>
                <a:ext uri="{FF2B5EF4-FFF2-40B4-BE49-F238E27FC236}">
                  <a16:creationId xmlns:a16="http://schemas.microsoft.com/office/drawing/2014/main" id="{5F9FB0C1-E41E-4313-B3B3-CECBB2F9D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79">
              <a:extLst>
                <a:ext uri="{FF2B5EF4-FFF2-40B4-BE49-F238E27FC236}">
                  <a16:creationId xmlns:a16="http://schemas.microsoft.com/office/drawing/2014/main" id="{DE83C5FD-9ED8-48D5-8254-1AA8F70D3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80">
              <a:extLst>
                <a:ext uri="{FF2B5EF4-FFF2-40B4-BE49-F238E27FC236}">
                  <a16:creationId xmlns:a16="http://schemas.microsoft.com/office/drawing/2014/main" id="{CD7694F5-C3CF-4971-8C21-1770244DE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81">
              <a:extLst>
                <a:ext uri="{FF2B5EF4-FFF2-40B4-BE49-F238E27FC236}">
                  <a16:creationId xmlns:a16="http://schemas.microsoft.com/office/drawing/2014/main" id="{82008655-82E0-449B-94C6-D5A664ABF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82">
              <a:extLst>
                <a:ext uri="{FF2B5EF4-FFF2-40B4-BE49-F238E27FC236}">
                  <a16:creationId xmlns:a16="http://schemas.microsoft.com/office/drawing/2014/main" id="{62F7D993-18CD-45FF-81BE-F71E665A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" name="Object 83">
              <a:extLst>
                <a:ext uri="{FF2B5EF4-FFF2-40B4-BE49-F238E27FC236}">
                  <a16:creationId xmlns:a16="http://schemas.microsoft.com/office/drawing/2014/main" id="{9844F87A-3DE2-4E27-B08D-BB23714A15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4" name="公式" r:id="rId17" imgW="164880" imgH="228600" progId="Equation.3">
                    <p:embed/>
                  </p:oleObj>
                </mc:Choice>
                <mc:Fallback>
                  <p:oleObj name="公式" r:id="rId17" imgW="164880" imgH="228600" progId="Equation.3">
                    <p:embed/>
                    <p:pic>
                      <p:nvPicPr>
                        <p:cNvPr id="9299" name="Object 83">
                          <a:extLst>
                            <a:ext uri="{FF2B5EF4-FFF2-40B4-BE49-F238E27FC236}">
                              <a16:creationId xmlns:a16="http://schemas.microsoft.com/office/drawing/2014/main" id="{1944F9ED-FAFF-4F18-B1FD-C42E03F189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84">
              <a:extLst>
                <a:ext uri="{FF2B5EF4-FFF2-40B4-BE49-F238E27FC236}">
                  <a16:creationId xmlns:a16="http://schemas.microsoft.com/office/drawing/2014/main" id="{E2A2CE08-90CC-4789-90B0-251EB8CA01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5" name="公式" r:id="rId18" imgW="164880" imgH="190440" progId="Equation.3">
                    <p:embed/>
                  </p:oleObj>
                </mc:Choice>
                <mc:Fallback>
                  <p:oleObj name="公式" r:id="rId18" imgW="164880" imgH="190440" progId="Equation.3">
                    <p:embed/>
                    <p:pic>
                      <p:nvPicPr>
                        <p:cNvPr id="9300" name="Object 84">
                          <a:extLst>
                            <a:ext uri="{FF2B5EF4-FFF2-40B4-BE49-F238E27FC236}">
                              <a16:creationId xmlns:a16="http://schemas.microsoft.com/office/drawing/2014/main" id="{EF412B1F-A034-42E4-BDEA-63BD9E8BD0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85">
              <a:extLst>
                <a:ext uri="{FF2B5EF4-FFF2-40B4-BE49-F238E27FC236}">
                  <a16:creationId xmlns:a16="http://schemas.microsoft.com/office/drawing/2014/main" id="{B7F39BBB-661E-487F-AACF-8511451BB9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6" name="公式" r:id="rId19" imgW="241200" imgH="215640" progId="Equation.3">
                    <p:embed/>
                  </p:oleObj>
                </mc:Choice>
                <mc:Fallback>
                  <p:oleObj name="公式" r:id="rId19" imgW="241200" imgH="215640" progId="Equation.3">
                    <p:embed/>
                    <p:pic>
                      <p:nvPicPr>
                        <p:cNvPr id="9301" name="Object 85">
                          <a:extLst>
                            <a:ext uri="{FF2B5EF4-FFF2-40B4-BE49-F238E27FC236}">
                              <a16:creationId xmlns:a16="http://schemas.microsoft.com/office/drawing/2014/main" id="{67C4F59F-38F0-45C7-8E9B-A2E3EF482A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86">
              <a:extLst>
                <a:ext uri="{FF2B5EF4-FFF2-40B4-BE49-F238E27FC236}">
                  <a16:creationId xmlns:a16="http://schemas.microsoft.com/office/drawing/2014/main" id="{1F8C932C-8451-4FA1-B68B-6908852FFC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7" name="公式" r:id="rId20" imgW="203040" imgH="215640" progId="Equation.3">
                    <p:embed/>
                  </p:oleObj>
                </mc:Choice>
                <mc:Fallback>
                  <p:oleObj name="公式" r:id="rId20" imgW="203040" imgH="215640" progId="Equation.3">
                    <p:embed/>
                    <p:pic>
                      <p:nvPicPr>
                        <p:cNvPr id="9302" name="Object 86">
                          <a:extLst>
                            <a:ext uri="{FF2B5EF4-FFF2-40B4-BE49-F238E27FC236}">
                              <a16:creationId xmlns:a16="http://schemas.microsoft.com/office/drawing/2014/main" id="{3D99D302-7336-4375-9C15-C72BB3C37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" name="Text Box 87">
            <a:extLst>
              <a:ext uri="{FF2B5EF4-FFF2-40B4-BE49-F238E27FC236}">
                <a16:creationId xmlns:a16="http://schemas.microsoft.com/office/drawing/2014/main" id="{7C07FA07-87C8-475A-8F65-76D11AA12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7" y="1008629"/>
            <a:ext cx="1543050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</a:t>
            </a:r>
          </a:p>
        </p:txBody>
      </p:sp>
    </p:spTree>
    <p:extLst>
      <p:ext uri="{BB962C8B-B14F-4D97-AF65-F5344CB8AC3E}">
        <p14:creationId xmlns:p14="http://schemas.microsoft.com/office/powerpoint/2010/main" val="28651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p" autoUpdateAnimBg="0"/>
      <p:bldP spid="7" grpId="0" build="p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20" grpId="0" build="p" autoUpdateAnimBg="0"/>
      <p:bldP spid="21" grpId="0" build="p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8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4039683-C372-41CA-902A-18754D4E4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37910"/>
            <a:ext cx="3486150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=0, 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3EB5DE5-4403-47CA-BE95-F64216A5E676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3459166"/>
            <a:ext cx="4000500" cy="542925"/>
            <a:chOff x="1560" y="2551"/>
            <a:chExt cx="2520" cy="342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30783ECE-070C-4488-A888-4AC55A627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2563"/>
              <a:ext cx="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60D1201-BD4B-49BB-9357-B29DAB0EC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551"/>
              <a:ext cx="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686F01E-73A1-4ABC-A597-03EF1F9825C2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1333498"/>
            <a:ext cx="2324100" cy="561975"/>
            <a:chOff x="2088" y="1212"/>
            <a:chExt cx="1464" cy="354"/>
          </a:xfrm>
        </p:grpSpPr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8C095726-EFD9-44D9-80DD-C597D3DAB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1212"/>
              <a:ext cx="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4EC0666-6134-449B-BA2F-B85585B6A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" y="1236"/>
              <a:ext cx="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9" name="Text Box 9">
            <a:extLst>
              <a:ext uri="{FF2B5EF4-FFF2-40B4-BE49-F238E27FC236}">
                <a16:creationId xmlns:a16="http://schemas.microsoft.com/office/drawing/2014/main" id="{48A79A27-72AB-49BB-9722-C22B04DD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4275304"/>
            <a:ext cx="302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输出：全是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A2031E8-EA08-464B-B2B8-5973821A3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4943925"/>
            <a:ext cx="7788692" cy="165327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05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2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19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76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33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u="sng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注意：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同时由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变为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时，翻转快的门输出变为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，另一个不得翻转。因此，该状态为不定状态。</a:t>
            </a:r>
            <a:r>
              <a:rPr lang="zh-CN" altLang="en-US" sz="2800" b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应避免出现，即约束条件。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0FDB6EC-615E-4649-95A5-52E9CE1EE9FE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573213"/>
            <a:ext cx="3619500" cy="2611437"/>
            <a:chOff x="1664" y="1363"/>
            <a:chExt cx="2280" cy="1645"/>
          </a:xfrm>
        </p:grpSpPr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B0632662-16CF-41E2-8A43-7DF08E63C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C1BEA0F3-FDEF-4C2E-93C3-1B262031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14">
                <a:extLst>
                  <a:ext uri="{FF2B5EF4-FFF2-40B4-BE49-F238E27FC236}">
                    <a16:creationId xmlns:a16="http://schemas.microsoft.com/office/drawing/2014/main" id="{F4A27866-9990-49D0-BAB6-48A70A72F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15">
                <a:extLst>
                  <a:ext uri="{FF2B5EF4-FFF2-40B4-BE49-F238E27FC236}">
                    <a16:creationId xmlns:a16="http://schemas.microsoft.com/office/drawing/2014/main" id="{64C92CF4-2E2B-4DB2-A1FB-785523897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3F277DF-5E54-4868-8CFD-8AD7A148C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0754BBEE-5976-4562-BCA6-D5A6CD690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7E80F8BF-F76D-4A85-BA13-B3E99F9B9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39E2F5A1-85A5-48C0-96FA-5CBB7CA7E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46479890-D808-4C7B-9985-7620D1568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70D06011-72DB-4368-B05E-17EDFB6C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2">
                <a:extLst>
                  <a:ext uri="{FF2B5EF4-FFF2-40B4-BE49-F238E27FC236}">
                    <a16:creationId xmlns:a16="http://schemas.microsoft.com/office/drawing/2014/main" id="{AF2BA725-B68F-42A5-9F40-431765616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23">
                <a:extLst>
                  <a:ext uri="{FF2B5EF4-FFF2-40B4-BE49-F238E27FC236}">
                    <a16:creationId xmlns:a16="http://schemas.microsoft.com/office/drawing/2014/main" id="{6363984D-35BA-4BB4-8DE6-B822BA5B4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24">
                <a:extLst>
                  <a:ext uri="{FF2B5EF4-FFF2-40B4-BE49-F238E27FC236}">
                    <a16:creationId xmlns:a16="http://schemas.microsoft.com/office/drawing/2014/main" id="{A4C208E5-5DF4-4F95-A41F-DB66A1704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3B94A775-605F-49B5-B198-E1FA42FE6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26">
                <a:extLst>
                  <a:ext uri="{FF2B5EF4-FFF2-40B4-BE49-F238E27FC236}">
                    <a16:creationId xmlns:a16="http://schemas.microsoft.com/office/drawing/2014/main" id="{5DEE4D23-1F02-4C2B-BA1F-0229C79485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2" name="Text Box 27">
                <a:extLst>
                  <a:ext uri="{FF2B5EF4-FFF2-40B4-BE49-F238E27FC236}">
                    <a16:creationId xmlns:a16="http://schemas.microsoft.com/office/drawing/2014/main" id="{17BEFEEE-B191-4533-988E-5815D95F4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E18D145E-7049-422C-A42B-A8F5AEAA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A92D9FBD-AC63-4C6C-9F8E-92B892E27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9BB50418-85F7-4155-9565-DFDF0F6D5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1F70C358-07F3-4B2D-A187-9DBAA9BB7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167759DB-F761-4038-AB31-E007B0C25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CB7972CF-7BB0-4B9E-A3AF-191F254F4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E0E953B9-EE0C-4A05-832F-647ECE1C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B9C80E6A-DD48-4DD9-BDBF-CE204493D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Object 36">
              <a:extLst>
                <a:ext uri="{FF2B5EF4-FFF2-40B4-BE49-F238E27FC236}">
                  <a16:creationId xmlns:a16="http://schemas.microsoft.com/office/drawing/2014/main" id="{69F18E02-6571-44F6-B3FE-7BE49B3C4A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2" name="公式" r:id="rId4" imgW="164880" imgH="228600" progId="Equation.3">
                    <p:embed/>
                  </p:oleObj>
                </mc:Choice>
                <mc:Fallback>
                  <p:oleObj name="公式" r:id="rId4" imgW="164880" imgH="228600" progId="Equation.3">
                    <p:embed/>
                    <p:pic>
                      <p:nvPicPr>
                        <p:cNvPr id="10276" name="Object 36">
                          <a:extLst>
                            <a:ext uri="{FF2B5EF4-FFF2-40B4-BE49-F238E27FC236}">
                              <a16:creationId xmlns:a16="http://schemas.microsoft.com/office/drawing/2014/main" id="{03319894-7514-4588-A03A-D29E1074A6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7">
              <a:extLst>
                <a:ext uri="{FF2B5EF4-FFF2-40B4-BE49-F238E27FC236}">
                  <a16:creationId xmlns:a16="http://schemas.microsoft.com/office/drawing/2014/main" id="{2E675E04-401B-4ACE-A88F-AEDBC1DD2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3" name="公式" r:id="rId6" imgW="164880" imgH="190440" progId="Equation.3">
                    <p:embed/>
                  </p:oleObj>
                </mc:Choice>
                <mc:Fallback>
                  <p:oleObj name="公式" r:id="rId6" imgW="164880" imgH="190440" progId="Equation.3">
                    <p:embed/>
                    <p:pic>
                      <p:nvPicPr>
                        <p:cNvPr id="10277" name="Object 37">
                          <a:extLst>
                            <a:ext uri="{FF2B5EF4-FFF2-40B4-BE49-F238E27FC236}">
                              <a16:creationId xmlns:a16="http://schemas.microsoft.com/office/drawing/2014/main" id="{10946BCF-1703-4F1B-9C2E-737466E4C9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8">
              <a:extLst>
                <a:ext uri="{FF2B5EF4-FFF2-40B4-BE49-F238E27FC236}">
                  <a16:creationId xmlns:a16="http://schemas.microsoft.com/office/drawing/2014/main" id="{B0FA8FD3-1E62-4B2F-99E5-F21021ED7D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4" name="公式" r:id="rId8" imgW="241200" imgH="215640" progId="Equation.3">
                    <p:embed/>
                  </p:oleObj>
                </mc:Choice>
                <mc:Fallback>
                  <p:oleObj name="公式" r:id="rId8" imgW="241200" imgH="215640" progId="Equation.3">
                    <p:embed/>
                    <p:pic>
                      <p:nvPicPr>
                        <p:cNvPr id="10278" name="Object 38">
                          <a:extLst>
                            <a:ext uri="{FF2B5EF4-FFF2-40B4-BE49-F238E27FC236}">
                              <a16:creationId xmlns:a16="http://schemas.microsoft.com/office/drawing/2014/main" id="{C218E7D1-EB0F-442C-BD1A-5A48944A93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9">
              <a:extLst>
                <a:ext uri="{FF2B5EF4-FFF2-40B4-BE49-F238E27FC236}">
                  <a16:creationId xmlns:a16="http://schemas.microsoft.com/office/drawing/2014/main" id="{205EC8AD-FAC5-480D-A7A7-EA55783F41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5" name="公式" r:id="rId10" imgW="203040" imgH="215640" progId="Equation.3">
                    <p:embed/>
                  </p:oleObj>
                </mc:Choice>
                <mc:Fallback>
                  <p:oleObj name="公式" r:id="rId10" imgW="203040" imgH="215640" progId="Equation.3">
                    <p:embed/>
                    <p:pic>
                      <p:nvPicPr>
                        <p:cNvPr id="10279" name="Object 39">
                          <a:extLst>
                            <a:ext uri="{FF2B5EF4-FFF2-40B4-BE49-F238E27FC236}">
                              <a16:creationId xmlns:a16="http://schemas.microsoft.com/office/drawing/2014/main" id="{908795AB-84C1-495E-8579-E831D4A926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40">
            <a:extLst>
              <a:ext uri="{FF2B5EF4-FFF2-40B4-BE49-F238E27FC236}">
                <a16:creationId xmlns:a16="http://schemas.microsoft.com/office/drawing/2014/main" id="{8F68FB79-3CB2-40C3-8E8D-FDA55CAE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7" y="579181"/>
            <a:ext cx="71437" cy="3907888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FF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23656D49-26C1-486D-9F03-ACC3240DE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1285081"/>
            <a:ext cx="392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基本触发器的功能表</a:t>
            </a:r>
          </a:p>
        </p:txBody>
      </p:sp>
      <p:grpSp>
        <p:nvGrpSpPr>
          <p:cNvPr id="42" name="Group 42">
            <a:extLst>
              <a:ext uri="{FF2B5EF4-FFF2-40B4-BE49-F238E27FC236}">
                <a16:creationId xmlns:a16="http://schemas.microsoft.com/office/drawing/2014/main" id="{BE6C4D40-CC60-4668-91CB-D33AB8F376C6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1913731"/>
            <a:ext cx="3295650" cy="2573338"/>
            <a:chOff x="3420" y="624"/>
            <a:chExt cx="2076" cy="1621"/>
          </a:xfrm>
        </p:grpSpPr>
        <p:graphicFrame>
          <p:nvGraphicFramePr>
            <p:cNvPr id="43" name="Object 43">
              <a:extLst>
                <a:ext uri="{FF2B5EF4-FFF2-40B4-BE49-F238E27FC236}">
                  <a16:creationId xmlns:a16="http://schemas.microsoft.com/office/drawing/2014/main" id="{4521226E-8759-4102-853A-BC9D9D1B5B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634"/>
            <a:ext cx="28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6" name="Equation" r:id="rId12" imgW="177480" imgH="215640" progId="Equation.3">
                    <p:embed/>
                  </p:oleObj>
                </mc:Choice>
                <mc:Fallback>
                  <p:oleObj name="Equation" r:id="rId12" imgW="177480" imgH="215640" progId="Equation.3">
                    <p:embed/>
                    <p:pic>
                      <p:nvPicPr>
                        <p:cNvPr id="10283" name="Object 43">
                          <a:extLst>
                            <a:ext uri="{FF2B5EF4-FFF2-40B4-BE49-F238E27FC236}">
                              <a16:creationId xmlns:a16="http://schemas.microsoft.com/office/drawing/2014/main" id="{9EFDF8D3-7F3B-45F5-ADD3-F6547A844D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634"/>
                          <a:ext cx="28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2535FDB3-8BA2-43E2-9371-B87525FD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950"/>
              <a:ext cx="1290" cy="1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保持原状态</a:t>
              </a:r>
            </a:p>
            <a:p>
              <a:pPr algn="ctr">
                <a:buFontTx/>
                <a:buNone/>
              </a:pP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置</a:t>
              </a: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0</a:t>
              </a: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态</a:t>
              </a:r>
            </a:p>
            <a:p>
              <a:pPr algn="ctr">
                <a:buFontTx/>
                <a:buNone/>
              </a:pP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置</a:t>
              </a: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态</a:t>
              </a:r>
            </a:p>
            <a:p>
              <a:pPr algn="ctr">
                <a:buFontTx/>
                <a:buNone/>
              </a:pP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不定状态</a:t>
              </a:r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5CFBB86E-023F-4059-AC4C-A17EF2093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950"/>
              <a:ext cx="786" cy="1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1    1</a:t>
              </a:r>
            </a:p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0    1</a:t>
              </a:r>
            </a:p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1    0</a:t>
              </a:r>
            </a:p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0    0</a:t>
              </a: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947EC236-F863-44F8-9E92-B6C071E5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624"/>
              <a:ext cx="12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     Q</a:t>
              </a: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5BC4807C-D17C-4FD0-8CE7-BA094C536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624"/>
              <a:ext cx="7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ea typeface="+mn-ea"/>
                  <a:cs typeface="Times New Roman" panose="02020603050405020304" pitchFamily="18" charset="0"/>
                </a:rPr>
                <a:t>D</a:t>
              </a: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  S</a:t>
              </a:r>
              <a:r>
                <a:rPr lang="en-US" altLang="zh-CN" b="1" baseline="-25000">
                  <a:ea typeface="+mn-ea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AA3553C6-090C-4D4D-BC08-823366FE4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20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B3C5B160-D480-4633-9163-5A35577DA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20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5D7AE67B-8354-41B7-A93A-EC8F79CC2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245"/>
              <a:ext cx="20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B1BDF90D-4481-43A4-BBA9-68CC6B0A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C659F067-A77C-4A11-B3DD-1A483A8DD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624"/>
              <a:ext cx="0" cy="16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1371DFF3-3DC4-4E96-98DF-23D3615AF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6" y="62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B22CCCE6-13F0-4940-84F0-3729CD2FB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0" cy="129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387CB811-6CE1-487F-B3A0-DF91F4E51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6" y="950"/>
              <a:ext cx="0" cy="129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D883D98-7D40-468C-B757-435F30F79397}"/>
              </a:ext>
            </a:extLst>
          </p:cNvPr>
          <p:cNvGrpSpPr/>
          <p:nvPr/>
        </p:nvGrpSpPr>
        <p:grpSpPr>
          <a:xfrm>
            <a:off x="1759396" y="3500765"/>
            <a:ext cx="988567" cy="537166"/>
            <a:chOff x="1759396" y="3500765"/>
            <a:chExt cx="988567" cy="537166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7AD2D04-DFD7-45CC-9FA8-1DE7D4F31AEB}"/>
                </a:ext>
              </a:extLst>
            </p:cNvPr>
            <p:cNvSpPr txBox="1"/>
            <p:nvPr/>
          </p:nvSpPr>
          <p:spPr>
            <a:xfrm>
              <a:off x="1759396" y="350076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14EE1E3-ED82-4777-96AE-9E4A3C51AD0F}"/>
                </a:ext>
              </a:extLst>
            </p:cNvPr>
            <p:cNvSpPr txBox="1"/>
            <p:nvPr/>
          </p:nvSpPr>
          <p:spPr>
            <a:xfrm>
              <a:off x="2380555" y="351471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B820EFF-F5F1-4649-B8B7-6BF9F48DCEA7}"/>
              </a:ext>
            </a:extLst>
          </p:cNvPr>
          <p:cNvGrpSpPr/>
          <p:nvPr/>
        </p:nvGrpSpPr>
        <p:grpSpPr>
          <a:xfrm>
            <a:off x="252859" y="3181350"/>
            <a:ext cx="3859463" cy="539753"/>
            <a:chOff x="252859" y="3181350"/>
            <a:chExt cx="3859463" cy="539753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E7A654C-0380-440D-A412-33E6D63964EC}"/>
                </a:ext>
              </a:extLst>
            </p:cNvPr>
            <p:cNvSpPr txBox="1"/>
            <p:nvPr/>
          </p:nvSpPr>
          <p:spPr>
            <a:xfrm>
              <a:off x="252859" y="31813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0775F0F-9BF4-491B-934A-1C5529151806}"/>
                </a:ext>
              </a:extLst>
            </p:cNvPr>
            <p:cNvSpPr txBox="1"/>
            <p:nvPr/>
          </p:nvSpPr>
          <p:spPr>
            <a:xfrm>
              <a:off x="3744914" y="319788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6F859EFF-C624-4B1E-B057-02B87516753F}"/>
              </a:ext>
            </a:extLst>
          </p:cNvPr>
          <p:cNvSpPr txBox="1"/>
          <p:nvPr/>
        </p:nvSpPr>
        <p:spPr>
          <a:xfrm>
            <a:off x="3181378" y="1229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nimBg="1" autoUpdateAnimBg="0"/>
      <p:bldP spid="41" grpId="0" autoUpdateAnimBg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4BCCCDA-050A-44DD-904E-E83CA48FE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529516"/>
            <a:ext cx="3591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</a:t>
            </a:r>
            <a:r>
              <a:rPr lang="zh-CN" altLang="en-US" sz="2800" b="1"/>
              <a:t>状态表</a:t>
            </a:r>
            <a:endParaRPr lang="zh-CN" altLang="en-US" sz="28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CEBA8868-F9C9-465D-8F7D-5E398B2F1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4729"/>
              </p:ext>
            </p:extLst>
          </p:nvPr>
        </p:nvGraphicFramePr>
        <p:xfrm>
          <a:off x="2400300" y="1552621"/>
          <a:ext cx="4343400" cy="4724400"/>
        </p:xfrm>
        <a:graphic>
          <a:graphicData uri="http://schemas.openxmlformats.org/drawingml/2006/table">
            <a:tbl>
              <a:tblPr/>
              <a:tblGrid>
                <a:gridCol w="1010072">
                  <a:extLst>
                    <a:ext uri="{9D8B030D-6E8A-4147-A177-3AD203B41FA5}">
                      <a16:colId xmlns:a16="http://schemas.microsoft.com/office/drawing/2014/main" val="702031471"/>
                    </a:ext>
                  </a:extLst>
                </a:gridCol>
                <a:gridCol w="590128">
                  <a:extLst>
                    <a:ext uri="{9D8B030D-6E8A-4147-A177-3AD203B41FA5}">
                      <a16:colId xmlns:a16="http://schemas.microsoft.com/office/drawing/2014/main" val="234275006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87655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872933"/>
                    </a:ext>
                  </a:extLst>
                </a:gridCol>
              </a:tblGrid>
              <a:tr h="806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025248"/>
                  </a:ext>
                </a:extLst>
              </a:tr>
              <a:tr h="3917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89991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537EF8-F1EA-4EE0-B4C5-478BF6EDC72E}"/>
              </a:ext>
            </a:extLst>
          </p:cNvPr>
          <p:cNvGrpSpPr/>
          <p:nvPr/>
        </p:nvGrpSpPr>
        <p:grpSpPr>
          <a:xfrm>
            <a:off x="2552700" y="2402122"/>
            <a:ext cx="4038600" cy="3765550"/>
            <a:chOff x="2552700" y="2402122"/>
            <a:chExt cx="4038600" cy="376555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FC5462C-2497-491F-A2A0-8B40BE0163FE}"/>
                </a:ext>
              </a:extLst>
            </p:cNvPr>
            <p:cNvGrpSpPr/>
            <p:nvPr/>
          </p:nvGrpSpPr>
          <p:grpSpPr>
            <a:xfrm>
              <a:off x="5067300" y="2543221"/>
              <a:ext cx="1524000" cy="685800"/>
              <a:chOff x="5067300" y="2619400"/>
              <a:chExt cx="1524000" cy="685800"/>
            </a:xfrm>
          </p:grpSpPr>
          <p:sp>
            <p:nvSpPr>
              <p:cNvPr id="5" name="AutoShape 22">
                <a:extLst>
                  <a:ext uri="{FF2B5EF4-FFF2-40B4-BE49-F238E27FC236}">
                    <a16:creationId xmlns:a16="http://schemas.microsoft.com/office/drawing/2014/main" id="{47A73F95-5783-496F-989B-289F07922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26194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Box 23">
                <a:extLst>
                  <a:ext uri="{FF2B5EF4-FFF2-40B4-BE49-F238E27FC236}">
                    <a16:creationId xmlns:a16="http://schemas.microsoft.com/office/drawing/2014/main" id="{AC327602-6FE6-45BC-81DC-B78EE73A7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27718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不定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5D6071-4AB1-4B6D-A6C1-91B846D74C8F}"/>
                </a:ext>
              </a:extLst>
            </p:cNvPr>
            <p:cNvGrpSpPr/>
            <p:nvPr/>
          </p:nvGrpSpPr>
          <p:grpSpPr>
            <a:xfrm>
              <a:off x="5067300" y="3533821"/>
              <a:ext cx="1524000" cy="685800"/>
              <a:chOff x="5067300" y="3610000"/>
              <a:chExt cx="1524000" cy="685800"/>
            </a:xfrm>
          </p:grpSpPr>
          <p:sp>
            <p:nvSpPr>
              <p:cNvPr id="8" name="AutoShape 25">
                <a:extLst>
                  <a:ext uri="{FF2B5EF4-FFF2-40B4-BE49-F238E27FC236}">
                    <a16:creationId xmlns:a16="http://schemas.microsoft.com/office/drawing/2014/main" id="{B44F3739-4C9D-4EB5-9E63-E3F3CB8F1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36100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0834F13F-6D5E-4135-899C-0C5F966FB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37624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置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态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49D3F5E-137C-4783-981D-233C9C21246E}"/>
                </a:ext>
              </a:extLst>
            </p:cNvPr>
            <p:cNvGrpSpPr/>
            <p:nvPr/>
          </p:nvGrpSpPr>
          <p:grpSpPr>
            <a:xfrm>
              <a:off x="5067300" y="4448221"/>
              <a:ext cx="1524000" cy="685800"/>
              <a:chOff x="5067300" y="4524400"/>
              <a:chExt cx="1524000" cy="685800"/>
            </a:xfrm>
          </p:grpSpPr>
          <p:sp>
            <p:nvSpPr>
              <p:cNvPr id="11" name="AutoShape 28">
                <a:extLst>
                  <a:ext uri="{FF2B5EF4-FFF2-40B4-BE49-F238E27FC236}">
                    <a16:creationId xmlns:a16="http://schemas.microsoft.com/office/drawing/2014/main" id="{5274C8CA-C37E-48D0-92BA-DFAB0EE92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45244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9">
                <a:extLst>
                  <a:ext uri="{FF2B5EF4-FFF2-40B4-BE49-F238E27FC236}">
                    <a16:creationId xmlns:a16="http://schemas.microsoft.com/office/drawing/2014/main" id="{D3DFDB33-65F4-495D-A3EE-EA6D9A68E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46768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置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态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A83281D-EA5F-488F-8EC4-5E9CAA12A046}"/>
                </a:ext>
              </a:extLst>
            </p:cNvPr>
            <p:cNvGrpSpPr/>
            <p:nvPr/>
          </p:nvGrpSpPr>
          <p:grpSpPr>
            <a:xfrm>
              <a:off x="5067300" y="5438821"/>
              <a:ext cx="1524000" cy="685800"/>
              <a:chOff x="5067300" y="5515000"/>
              <a:chExt cx="1524000" cy="685800"/>
            </a:xfrm>
          </p:grpSpPr>
          <p:sp>
            <p:nvSpPr>
              <p:cNvPr id="14" name="AutoShape 31">
                <a:extLst>
                  <a:ext uri="{FF2B5EF4-FFF2-40B4-BE49-F238E27FC236}">
                    <a16:creationId xmlns:a16="http://schemas.microsoft.com/office/drawing/2014/main" id="{E0B5AA7E-A1F8-4A57-879E-D7AD48F3F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55150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2">
                <a:extLst>
                  <a:ext uri="{FF2B5EF4-FFF2-40B4-BE49-F238E27FC236}">
                    <a16:creationId xmlns:a16="http://schemas.microsoft.com/office/drawing/2014/main" id="{D2568A06-C5E4-43F3-8993-4BB50CBA5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56674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不变</a:t>
                </a:r>
              </a:p>
            </p:txBody>
          </p:sp>
        </p:grpSp>
        <p:sp>
          <p:nvSpPr>
            <p:cNvPr id="16" name="Text Box 47">
              <a:extLst>
                <a:ext uri="{FF2B5EF4-FFF2-40B4-BE49-F238E27FC236}">
                  <a16:creationId xmlns:a16="http://schemas.microsoft.com/office/drawing/2014/main" id="{18D27BF1-32D3-4B98-AA67-34F349593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700" y="2402122"/>
              <a:ext cx="2286000" cy="376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   0      d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   1      d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0  1     0      0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0  1     1      0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1  0     0      1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1  0     1      1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1  1     0      0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1  1     1      1</a:t>
              </a: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D9CEDD56-5E74-4331-8F98-DF3C484AD59A}"/>
              </a:ext>
            </a:extLst>
          </p:cNvPr>
          <p:cNvSpPr/>
          <p:nvPr/>
        </p:nvSpPr>
        <p:spPr>
          <a:xfrm>
            <a:off x="976050" y="548680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50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3">
            <a:extLst>
              <a:ext uri="{FF2B5EF4-FFF2-40B4-BE49-F238E27FC236}">
                <a16:creationId xmlns:a16="http://schemas.microsoft.com/office/drawing/2014/main" id="{F95889A2-BC7C-47FA-B461-303A53BE5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214" y="148622"/>
            <a:ext cx="390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触发器状态方程</a:t>
            </a:r>
          </a:p>
        </p:txBody>
      </p:sp>
      <p:graphicFrame>
        <p:nvGraphicFramePr>
          <p:cNvPr id="14" name="Object 45">
            <a:extLst>
              <a:ext uri="{FF2B5EF4-FFF2-40B4-BE49-F238E27FC236}">
                <a16:creationId xmlns:a16="http://schemas.microsoft.com/office/drawing/2014/main" id="{3C5DCB50-A3FE-4A89-B667-4460824D5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94986"/>
              </p:ext>
            </p:extLst>
          </p:nvPr>
        </p:nvGraphicFramePr>
        <p:xfrm>
          <a:off x="766348" y="2640991"/>
          <a:ext cx="2843997" cy="58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3" imgW="1104840" imgH="228600" progId="Equation.3">
                  <p:embed/>
                </p:oleObj>
              </mc:Choice>
              <mc:Fallback>
                <p:oleObj name="Equation" r:id="rId3" imgW="1104840" imgH="228600" progId="Equation.3">
                  <p:embed/>
                  <p:pic>
                    <p:nvPicPr>
                      <p:cNvPr id="12333" name="Object 45">
                        <a:extLst>
                          <a:ext uri="{FF2B5EF4-FFF2-40B4-BE49-F238E27FC236}">
                            <a16:creationId xmlns:a16="http://schemas.microsoft.com/office/drawing/2014/main" id="{728084EE-243F-4EA7-BF81-2246E1DC4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48" y="2640991"/>
                        <a:ext cx="2843997" cy="584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6">
            <a:extLst>
              <a:ext uri="{FF2B5EF4-FFF2-40B4-BE49-F238E27FC236}">
                <a16:creationId xmlns:a16="http://schemas.microsoft.com/office/drawing/2014/main" id="{6EB1AC24-9DDB-4B68-882B-ACF7E2151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73" y="3512296"/>
            <a:ext cx="390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=1——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约束条件 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1AAE5DA-77AE-435C-A8C1-965F58D2CB2E}"/>
              </a:ext>
            </a:extLst>
          </p:cNvPr>
          <p:cNvSpPr/>
          <p:nvPr/>
        </p:nvSpPr>
        <p:spPr>
          <a:xfrm>
            <a:off x="1043608" y="148622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" name="Group 4">
            <a:extLst>
              <a:ext uri="{FF2B5EF4-FFF2-40B4-BE49-F238E27FC236}">
                <a16:creationId xmlns:a16="http://schemas.microsoft.com/office/drawing/2014/main" id="{768DD91C-2D6B-49C1-856C-3DB6A78E8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30165"/>
              </p:ext>
            </p:extLst>
          </p:nvPr>
        </p:nvGraphicFramePr>
        <p:xfrm>
          <a:off x="4655233" y="1080864"/>
          <a:ext cx="4343400" cy="4724400"/>
        </p:xfrm>
        <a:graphic>
          <a:graphicData uri="http://schemas.openxmlformats.org/drawingml/2006/table">
            <a:tbl>
              <a:tblPr/>
              <a:tblGrid>
                <a:gridCol w="1010072">
                  <a:extLst>
                    <a:ext uri="{9D8B030D-6E8A-4147-A177-3AD203B41FA5}">
                      <a16:colId xmlns:a16="http://schemas.microsoft.com/office/drawing/2014/main" val="702031471"/>
                    </a:ext>
                  </a:extLst>
                </a:gridCol>
                <a:gridCol w="590128">
                  <a:extLst>
                    <a:ext uri="{9D8B030D-6E8A-4147-A177-3AD203B41FA5}">
                      <a16:colId xmlns:a16="http://schemas.microsoft.com/office/drawing/2014/main" val="234275006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87655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872933"/>
                    </a:ext>
                  </a:extLst>
                </a:gridCol>
              </a:tblGrid>
              <a:tr h="806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025248"/>
                  </a:ext>
                </a:extLst>
              </a:tr>
              <a:tr h="3917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89991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56EF8DBE-C7BE-401B-92A4-8F3AAD6523C1}"/>
              </a:ext>
            </a:extLst>
          </p:cNvPr>
          <p:cNvGrpSpPr/>
          <p:nvPr/>
        </p:nvGrpSpPr>
        <p:grpSpPr>
          <a:xfrm>
            <a:off x="4763230" y="1941491"/>
            <a:ext cx="4038600" cy="3765550"/>
            <a:chOff x="2552700" y="2402122"/>
            <a:chExt cx="4038600" cy="376555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4FC2052-A080-4A04-BAB3-E4130257111F}"/>
                </a:ext>
              </a:extLst>
            </p:cNvPr>
            <p:cNvGrpSpPr/>
            <p:nvPr/>
          </p:nvGrpSpPr>
          <p:grpSpPr>
            <a:xfrm>
              <a:off x="5067300" y="2543221"/>
              <a:ext cx="1524000" cy="685800"/>
              <a:chOff x="5067300" y="2619400"/>
              <a:chExt cx="1524000" cy="685800"/>
            </a:xfrm>
          </p:grpSpPr>
          <p:sp>
            <p:nvSpPr>
              <p:cNvPr id="37" name="AutoShape 22">
                <a:extLst>
                  <a:ext uri="{FF2B5EF4-FFF2-40B4-BE49-F238E27FC236}">
                    <a16:creationId xmlns:a16="http://schemas.microsoft.com/office/drawing/2014/main" id="{393E63CE-181D-4FF3-BFF9-2E834F8A7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26194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3">
                <a:extLst>
                  <a:ext uri="{FF2B5EF4-FFF2-40B4-BE49-F238E27FC236}">
                    <a16:creationId xmlns:a16="http://schemas.microsoft.com/office/drawing/2014/main" id="{1A82FCB1-CB6A-4923-86E4-F999E5E9B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27718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不定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65EB68B-9BE7-4FF0-AA0F-29B0D46C3CC7}"/>
                </a:ext>
              </a:extLst>
            </p:cNvPr>
            <p:cNvGrpSpPr/>
            <p:nvPr/>
          </p:nvGrpSpPr>
          <p:grpSpPr>
            <a:xfrm>
              <a:off x="5067300" y="3533821"/>
              <a:ext cx="1524000" cy="685800"/>
              <a:chOff x="5067300" y="3610000"/>
              <a:chExt cx="1524000" cy="685800"/>
            </a:xfrm>
          </p:grpSpPr>
          <p:sp>
            <p:nvSpPr>
              <p:cNvPr id="35" name="AutoShape 25">
                <a:extLst>
                  <a:ext uri="{FF2B5EF4-FFF2-40B4-BE49-F238E27FC236}">
                    <a16:creationId xmlns:a16="http://schemas.microsoft.com/office/drawing/2014/main" id="{CCCE090C-30D2-408C-B4E1-C641AEF2F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36100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6">
                <a:extLst>
                  <a:ext uri="{FF2B5EF4-FFF2-40B4-BE49-F238E27FC236}">
                    <a16:creationId xmlns:a16="http://schemas.microsoft.com/office/drawing/2014/main" id="{54F5202F-A66C-40B5-88B0-A45E204A5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37624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置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态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0961787-E650-49C9-A664-0301E3E4C395}"/>
                </a:ext>
              </a:extLst>
            </p:cNvPr>
            <p:cNvGrpSpPr/>
            <p:nvPr/>
          </p:nvGrpSpPr>
          <p:grpSpPr>
            <a:xfrm>
              <a:off x="5067300" y="4448221"/>
              <a:ext cx="1524000" cy="685800"/>
              <a:chOff x="5067300" y="4524400"/>
              <a:chExt cx="1524000" cy="685800"/>
            </a:xfrm>
          </p:grpSpPr>
          <p:sp>
            <p:nvSpPr>
              <p:cNvPr id="33" name="AutoShape 28">
                <a:extLst>
                  <a:ext uri="{FF2B5EF4-FFF2-40B4-BE49-F238E27FC236}">
                    <a16:creationId xmlns:a16="http://schemas.microsoft.com/office/drawing/2014/main" id="{7F3B0522-48ED-49D6-BE95-30D8C02A9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45244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9">
                <a:extLst>
                  <a:ext uri="{FF2B5EF4-FFF2-40B4-BE49-F238E27FC236}">
                    <a16:creationId xmlns:a16="http://schemas.microsoft.com/office/drawing/2014/main" id="{3F2D3A33-531A-4E82-A4FA-5E7606DEA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46768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置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态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0876845-48B1-49BC-A416-EBDF372ECE09}"/>
                </a:ext>
              </a:extLst>
            </p:cNvPr>
            <p:cNvGrpSpPr/>
            <p:nvPr/>
          </p:nvGrpSpPr>
          <p:grpSpPr>
            <a:xfrm>
              <a:off x="5067300" y="5438821"/>
              <a:ext cx="1524000" cy="685800"/>
              <a:chOff x="5067300" y="5515000"/>
              <a:chExt cx="1524000" cy="685800"/>
            </a:xfrm>
          </p:grpSpPr>
          <p:sp>
            <p:nvSpPr>
              <p:cNvPr id="31" name="AutoShape 31">
                <a:extLst>
                  <a:ext uri="{FF2B5EF4-FFF2-40B4-BE49-F238E27FC236}">
                    <a16:creationId xmlns:a16="http://schemas.microsoft.com/office/drawing/2014/main" id="{21439AA3-15FE-4D01-9230-A39456D84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55150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AEEE54F8-223D-4E9B-9EA7-999ED5B0F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56674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不变</a:t>
                </a:r>
              </a:p>
            </p:txBody>
          </p:sp>
        </p:grpSp>
        <p:sp>
          <p:nvSpPr>
            <p:cNvPr id="30" name="Text Box 47">
              <a:extLst>
                <a:ext uri="{FF2B5EF4-FFF2-40B4-BE49-F238E27FC236}">
                  <a16:creationId xmlns:a16="http://schemas.microsoft.com/office/drawing/2014/main" id="{15C8EED7-3086-4F99-B7FE-A24257A23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700" y="2402122"/>
              <a:ext cx="2286000" cy="376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   0      d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   1      d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0  1     0      0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0  1     1      0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1  0     0      1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1  0     1      1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1  1     0      0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1  1     1      1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9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0491B7D-97BC-48E5-B059-5819C8FE6702}"/>
              </a:ext>
            </a:extLst>
          </p:cNvPr>
          <p:cNvGrpSpPr/>
          <p:nvPr/>
        </p:nvGrpSpPr>
        <p:grpSpPr>
          <a:xfrm>
            <a:off x="743177" y="0"/>
            <a:ext cx="7309096" cy="839639"/>
            <a:chOff x="827584" y="0"/>
            <a:chExt cx="730909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EB3298A3-A3FB-434B-AF15-FC9123D7221B}"/>
                </a:ext>
              </a:extLst>
            </p:cNvPr>
            <p:cNvSpPr/>
            <p:nvPr/>
          </p:nvSpPr>
          <p:spPr>
            <a:xfrm>
              <a:off x="1119858" y="93956"/>
              <a:ext cx="70168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钟控同步触发器（锁存器）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ED4FF7B-5331-4B6B-BA2C-F01A88E3DB5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1B76C0A9-1EB1-4742-8148-6B53DA6D531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3E7C97A-A4B2-4837-88AA-3CA4DECAC10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7CF13EB-3DF4-499C-B7F4-B1833CD86C15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ED5502EE-0CFC-4C3F-9A73-27391AFD170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60483BA-322E-44B8-9D62-1B1A2FA5F93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F55534D-37E0-4DAE-A181-E9251139465E}"/>
              </a:ext>
            </a:extLst>
          </p:cNvPr>
          <p:cNvSpPr/>
          <p:nvPr/>
        </p:nvSpPr>
        <p:spPr>
          <a:xfrm>
            <a:off x="179512" y="1143038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Group 45">
            <a:extLst>
              <a:ext uri="{FF2B5EF4-FFF2-40B4-BE49-F238E27FC236}">
                <a16:creationId xmlns:a16="http://schemas.microsoft.com/office/drawing/2014/main" id="{CD054A03-6E5D-41A4-89D3-C09F462ACE51}"/>
              </a:ext>
            </a:extLst>
          </p:cNvPr>
          <p:cNvGrpSpPr>
            <a:grpSpLocks/>
          </p:cNvGrpSpPr>
          <p:nvPr/>
        </p:nvGrpSpPr>
        <p:grpSpPr bwMode="auto">
          <a:xfrm>
            <a:off x="3308139" y="2418372"/>
            <a:ext cx="2352675" cy="2676525"/>
            <a:chOff x="1981" y="1873"/>
            <a:chExt cx="1482" cy="1686"/>
          </a:xfrm>
        </p:grpSpPr>
        <p:sp>
          <p:nvSpPr>
            <p:cNvPr id="55" name="Text Box 46" descr="花束">
              <a:extLst>
                <a:ext uri="{FF2B5EF4-FFF2-40B4-BE49-F238E27FC236}">
                  <a16:creationId xmlns:a16="http://schemas.microsoft.com/office/drawing/2014/main" id="{E7D6485C-0914-4C09-A0C2-C3E0F302D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391"/>
              <a:ext cx="23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56" name="Text Box 47" descr="花束">
              <a:extLst>
                <a:ext uri="{FF2B5EF4-FFF2-40B4-BE49-F238E27FC236}">
                  <a16:creationId xmlns:a16="http://schemas.microsoft.com/office/drawing/2014/main" id="{36E0CACD-BEC4-4D93-857F-35CD63276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379"/>
              <a:ext cx="24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&amp;</a:t>
              </a:r>
            </a:p>
          </p:txBody>
        </p:sp>
        <p:grpSp>
          <p:nvGrpSpPr>
            <p:cNvPr id="57" name="Group 48">
              <a:extLst>
                <a:ext uri="{FF2B5EF4-FFF2-40B4-BE49-F238E27FC236}">
                  <a16:creationId xmlns:a16="http://schemas.microsoft.com/office/drawing/2014/main" id="{104CF604-7536-4FA7-B426-FAAFD76DC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" y="1873"/>
              <a:ext cx="1482" cy="1686"/>
              <a:chOff x="1981" y="1873"/>
              <a:chExt cx="1482" cy="1686"/>
            </a:xfrm>
          </p:grpSpPr>
          <p:grpSp>
            <p:nvGrpSpPr>
              <p:cNvPr id="58" name="Group 49">
                <a:extLst>
                  <a:ext uri="{FF2B5EF4-FFF2-40B4-BE49-F238E27FC236}">
                    <a16:creationId xmlns:a16="http://schemas.microsoft.com/office/drawing/2014/main" id="{1CB97220-9254-438E-B4F3-E3A95E9CF9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7" y="2336"/>
                <a:ext cx="436" cy="748"/>
                <a:chOff x="4531" y="771"/>
                <a:chExt cx="436" cy="748"/>
              </a:xfrm>
            </p:grpSpPr>
            <p:sp>
              <p:nvSpPr>
                <p:cNvPr id="72" name="Rectangle 50" descr="花束">
                  <a:extLst>
                    <a:ext uri="{FF2B5EF4-FFF2-40B4-BE49-F238E27FC236}">
                      <a16:creationId xmlns:a16="http://schemas.microsoft.com/office/drawing/2014/main" id="{106E3767-4C97-4FB5-B3AB-F9FC65B87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1" y="852"/>
                  <a:ext cx="436" cy="30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2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Line 51">
                  <a:extLst>
                    <a:ext uri="{FF2B5EF4-FFF2-40B4-BE49-F238E27FC236}">
                      <a16:creationId xmlns:a16="http://schemas.microsoft.com/office/drawing/2014/main" id="{9C502D62-8623-46A7-BE22-E8A374F691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0" y="117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52" descr="花束">
                  <a:extLst>
                    <a:ext uri="{FF2B5EF4-FFF2-40B4-BE49-F238E27FC236}">
                      <a16:creationId xmlns:a16="http://schemas.microsoft.com/office/drawing/2014/main" id="{63CA73BF-93D8-473F-8B30-05A965A4D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2" y="771"/>
                  <a:ext cx="73" cy="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2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Line 53">
                  <a:extLst>
                    <a:ext uri="{FF2B5EF4-FFF2-40B4-BE49-F238E27FC236}">
                      <a16:creationId xmlns:a16="http://schemas.microsoft.com/office/drawing/2014/main" id="{3D0C5E62-4E84-4E9A-A026-2B42FA088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61" y="1165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54">
                <a:extLst>
                  <a:ext uri="{FF2B5EF4-FFF2-40B4-BE49-F238E27FC236}">
                    <a16:creationId xmlns:a16="http://schemas.microsoft.com/office/drawing/2014/main" id="{BFE0A0BD-D3B7-4C46-BA6A-3BB37CDAC0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" y="2319"/>
                <a:ext cx="436" cy="754"/>
                <a:chOff x="3679" y="756"/>
                <a:chExt cx="436" cy="754"/>
              </a:xfrm>
            </p:grpSpPr>
            <p:sp>
              <p:nvSpPr>
                <p:cNvPr id="68" name="Rectangle 55" descr="花束">
                  <a:extLst>
                    <a:ext uri="{FF2B5EF4-FFF2-40B4-BE49-F238E27FC236}">
                      <a16:creationId xmlns:a16="http://schemas.microsoft.com/office/drawing/2014/main" id="{F0951FFA-B083-466B-93C6-9961CD605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9" y="848"/>
                  <a:ext cx="436" cy="30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2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Line 56">
                  <a:extLst>
                    <a:ext uri="{FF2B5EF4-FFF2-40B4-BE49-F238E27FC236}">
                      <a16:creationId xmlns:a16="http://schemas.microsoft.com/office/drawing/2014/main" id="{B2FEB862-4CA7-47E1-8778-EC54212D7A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4" y="1165"/>
                  <a:ext cx="0" cy="20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Oval 57" descr="花束">
                  <a:extLst>
                    <a:ext uri="{FF2B5EF4-FFF2-40B4-BE49-F238E27FC236}">
                      <a16:creationId xmlns:a16="http://schemas.microsoft.com/office/drawing/2014/main" id="{9DED7EDD-F345-4E1B-8D63-29DBB58C5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0" y="756"/>
                  <a:ext cx="73" cy="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2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Line 58">
                  <a:extLst>
                    <a:ext uri="{FF2B5EF4-FFF2-40B4-BE49-F238E27FC236}">
                      <a16:creationId xmlns:a16="http://schemas.microsoft.com/office/drawing/2014/main" id="{94657025-C1CC-416F-A4EC-34EB8CDC0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1" y="1165"/>
                  <a:ext cx="0" cy="34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Line 59">
                <a:extLst>
                  <a:ext uri="{FF2B5EF4-FFF2-40B4-BE49-F238E27FC236}">
                    <a16:creationId xmlns:a16="http://schemas.microsoft.com/office/drawing/2014/main" id="{B9EF9FFF-C24B-45A0-BC7E-FDD070A1B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3" y="1873"/>
                <a:ext cx="0" cy="4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60">
                <a:extLst>
                  <a:ext uri="{FF2B5EF4-FFF2-40B4-BE49-F238E27FC236}">
                    <a16:creationId xmlns:a16="http://schemas.microsoft.com/office/drawing/2014/main" id="{1D89CAA6-B0C8-4CF9-A901-A5DF89266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8" y="1873"/>
                <a:ext cx="0" cy="4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61">
                <a:extLst>
                  <a:ext uri="{FF2B5EF4-FFF2-40B4-BE49-F238E27FC236}">
                    <a16:creationId xmlns:a16="http://schemas.microsoft.com/office/drawing/2014/main" id="{8261F188-BBF2-4AC0-A775-F8E93FA70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927"/>
                <a:ext cx="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62">
                <a:extLst>
                  <a:ext uri="{FF2B5EF4-FFF2-40B4-BE49-F238E27FC236}">
                    <a16:creationId xmlns:a16="http://schemas.microsoft.com/office/drawing/2014/main" id="{CEC3543C-391F-41BD-98F5-FD39172A3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2" y="2927"/>
                <a:ext cx="0" cy="3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FF4C8A-0EE5-447C-B45C-9A98D74DF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89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Text Box 64" descr="花束">
                <a:extLst>
                  <a:ext uri="{FF2B5EF4-FFF2-40B4-BE49-F238E27FC236}">
                    <a16:creationId xmlns:a16="http://schemas.microsoft.com/office/drawing/2014/main" id="{F39CD673-D296-4D28-9308-7744AA222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1" y="3055"/>
                <a:ext cx="29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66" name="Text Box 65" descr="花束">
                <a:extLst>
                  <a:ext uri="{FF2B5EF4-FFF2-40B4-BE49-F238E27FC236}">
                    <a16:creationId xmlns:a16="http://schemas.microsoft.com/office/drawing/2014/main" id="{6A35EA26-4E9E-4E8D-86DE-6ACB9B34B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9" y="3056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67" name="Text Box 66" descr="花束">
                <a:extLst>
                  <a:ext uri="{FF2B5EF4-FFF2-40B4-BE49-F238E27FC236}">
                    <a16:creationId xmlns:a16="http://schemas.microsoft.com/office/drawing/2014/main" id="{8CDD29E1-65A1-4D7B-BFAF-7E7238D35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228"/>
                <a:ext cx="4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</p:grpSp>
      <p:sp>
        <p:nvSpPr>
          <p:cNvPr id="87" name="Text Box 79">
            <a:extLst>
              <a:ext uri="{FF2B5EF4-FFF2-40B4-BE49-F238E27FC236}">
                <a16:creationId xmlns:a16="http://schemas.microsoft.com/office/drawing/2014/main" id="{2E71FC54-A60B-4901-8A6A-F1DBD5BE8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18" y="1120682"/>
            <a:ext cx="3438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电路构成</a:t>
            </a:r>
          </a:p>
        </p:txBody>
      </p:sp>
      <p:grpSp>
        <p:nvGrpSpPr>
          <p:cNvPr id="88" name="Group 80">
            <a:extLst>
              <a:ext uri="{FF2B5EF4-FFF2-40B4-BE49-F238E27FC236}">
                <a16:creationId xmlns:a16="http://schemas.microsoft.com/office/drawing/2014/main" id="{D6D0F953-32D6-44D9-8DDC-EF82D24C3DFA}"/>
              </a:ext>
            </a:extLst>
          </p:cNvPr>
          <p:cNvGrpSpPr>
            <a:grpSpLocks/>
          </p:cNvGrpSpPr>
          <p:nvPr/>
        </p:nvGrpSpPr>
        <p:grpSpPr bwMode="auto">
          <a:xfrm>
            <a:off x="1397633" y="5245138"/>
            <a:ext cx="6205538" cy="1201737"/>
            <a:chOff x="746" y="3527"/>
            <a:chExt cx="3909" cy="757"/>
          </a:xfrm>
        </p:grpSpPr>
        <p:sp>
          <p:nvSpPr>
            <p:cNvPr id="89" name="Rectangle 81">
              <a:extLst>
                <a:ext uri="{FF2B5EF4-FFF2-40B4-BE49-F238E27FC236}">
                  <a16:creationId xmlns:a16="http://schemas.microsoft.com/office/drawing/2014/main" id="{6DB4C8C2-0B5F-4C05-AC79-99CE1361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527"/>
              <a:ext cx="3909" cy="7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82">
              <a:extLst>
                <a:ext uri="{FF2B5EF4-FFF2-40B4-BE49-F238E27FC236}">
                  <a16:creationId xmlns:a16="http://schemas.microsoft.com/office/drawing/2014/main" id="{6AA47E43-127F-4221-AA0C-3554B5813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3547"/>
              <a:ext cx="1459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CP: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时钟脉冲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(Clock Pulse)</a:t>
              </a:r>
            </a:p>
          </p:txBody>
        </p:sp>
        <p:sp>
          <p:nvSpPr>
            <p:cNvPr id="91" name="Text Box 83">
              <a:extLst>
                <a:ext uri="{FF2B5EF4-FFF2-40B4-BE49-F238E27FC236}">
                  <a16:creationId xmlns:a16="http://schemas.microsoft.com/office/drawing/2014/main" id="{484DE03B-2FBC-4D59-9021-E763363FE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662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92" name="Group 84">
              <a:extLst>
                <a:ext uri="{FF2B5EF4-FFF2-40B4-BE49-F238E27FC236}">
                  <a16:creationId xmlns:a16="http://schemas.microsoft.com/office/drawing/2014/main" id="{27507F6F-A377-4D56-91BF-D79F22CAC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792"/>
              <a:ext cx="1992" cy="336"/>
              <a:chOff x="2544" y="3792"/>
              <a:chExt cx="1992" cy="336"/>
            </a:xfrm>
          </p:grpSpPr>
          <p:grpSp>
            <p:nvGrpSpPr>
              <p:cNvPr id="93" name="Group 85">
                <a:extLst>
                  <a:ext uri="{FF2B5EF4-FFF2-40B4-BE49-F238E27FC236}">
                    <a16:creationId xmlns:a16="http://schemas.microsoft.com/office/drawing/2014/main" id="{0931C59B-7068-44E1-BADE-351B0A06A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3798"/>
                <a:ext cx="600" cy="330"/>
                <a:chOff x="2544" y="3798"/>
                <a:chExt cx="600" cy="330"/>
              </a:xfrm>
            </p:grpSpPr>
            <p:sp>
              <p:nvSpPr>
                <p:cNvPr id="105" name="Line 86">
                  <a:extLst>
                    <a:ext uri="{FF2B5EF4-FFF2-40B4-BE49-F238E27FC236}">
                      <a16:creationId xmlns:a16="http://schemas.microsoft.com/office/drawing/2014/main" id="{1EB09CCA-3B24-4BE8-8921-AEC26DAD5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128"/>
                  <a:ext cx="27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Line 87">
                  <a:extLst>
                    <a:ext uri="{FF2B5EF4-FFF2-40B4-BE49-F238E27FC236}">
                      <a16:creationId xmlns:a16="http://schemas.microsoft.com/office/drawing/2014/main" id="{C4E41EF9-2BF0-41C9-BA42-A4BE7BCD5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08" y="3798"/>
                  <a:ext cx="0" cy="3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Line 88">
                  <a:extLst>
                    <a:ext uri="{FF2B5EF4-FFF2-40B4-BE49-F238E27FC236}">
                      <a16:creationId xmlns:a16="http://schemas.microsoft.com/office/drawing/2014/main" id="{9A35DD37-2A39-4CC3-BF05-7A85710BA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8" y="380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Line 89">
                  <a:extLst>
                    <a:ext uri="{FF2B5EF4-FFF2-40B4-BE49-F238E27FC236}">
                      <a16:creationId xmlns:a16="http://schemas.microsoft.com/office/drawing/2014/main" id="{EFC296C4-E241-4007-B48E-ABE3766A3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8" y="3804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" name="Group 90">
                <a:extLst>
                  <a:ext uri="{FF2B5EF4-FFF2-40B4-BE49-F238E27FC236}">
                    <a16:creationId xmlns:a16="http://schemas.microsoft.com/office/drawing/2014/main" id="{848928BC-79F1-4D74-B0F8-2E4A7629E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8" y="3798"/>
                <a:ext cx="600" cy="330"/>
                <a:chOff x="2544" y="3798"/>
                <a:chExt cx="600" cy="330"/>
              </a:xfrm>
            </p:grpSpPr>
            <p:sp>
              <p:nvSpPr>
                <p:cNvPr id="101" name="Line 91">
                  <a:extLst>
                    <a:ext uri="{FF2B5EF4-FFF2-40B4-BE49-F238E27FC236}">
                      <a16:creationId xmlns:a16="http://schemas.microsoft.com/office/drawing/2014/main" id="{216EB8E1-3539-4EB7-80AC-989D373B7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128"/>
                  <a:ext cx="27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Line 92">
                  <a:extLst>
                    <a:ext uri="{FF2B5EF4-FFF2-40B4-BE49-F238E27FC236}">
                      <a16:creationId xmlns:a16="http://schemas.microsoft.com/office/drawing/2014/main" id="{168641A9-7C83-4800-BAFB-E2A34A415A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08" y="3798"/>
                  <a:ext cx="0" cy="3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Line 93">
                  <a:extLst>
                    <a:ext uri="{FF2B5EF4-FFF2-40B4-BE49-F238E27FC236}">
                      <a16:creationId xmlns:a16="http://schemas.microsoft.com/office/drawing/2014/main" id="{52D075E9-15D1-4934-83FE-3810EEE624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8" y="380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Line 94">
                  <a:extLst>
                    <a:ext uri="{FF2B5EF4-FFF2-40B4-BE49-F238E27FC236}">
                      <a16:creationId xmlns:a16="http://schemas.microsoft.com/office/drawing/2014/main" id="{2D61652D-CA24-435B-BE77-B6C743CF2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8" y="3804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" name="Group 95">
                <a:extLst>
                  <a:ext uri="{FF2B5EF4-FFF2-40B4-BE49-F238E27FC236}">
                    <a16:creationId xmlns:a16="http://schemas.microsoft.com/office/drawing/2014/main" id="{28CC2C97-06DD-4632-A021-D66110B034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8" y="3792"/>
                <a:ext cx="600" cy="330"/>
                <a:chOff x="2544" y="3798"/>
                <a:chExt cx="600" cy="330"/>
              </a:xfrm>
            </p:grpSpPr>
            <p:sp>
              <p:nvSpPr>
                <p:cNvPr id="97" name="Line 96">
                  <a:extLst>
                    <a:ext uri="{FF2B5EF4-FFF2-40B4-BE49-F238E27FC236}">
                      <a16:creationId xmlns:a16="http://schemas.microsoft.com/office/drawing/2014/main" id="{1F23B72C-21B2-40EB-9AF1-AB5C7FA8E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128"/>
                  <a:ext cx="27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Line 97">
                  <a:extLst>
                    <a:ext uri="{FF2B5EF4-FFF2-40B4-BE49-F238E27FC236}">
                      <a16:creationId xmlns:a16="http://schemas.microsoft.com/office/drawing/2014/main" id="{A05C5091-21E4-4638-B7CF-71239BA3F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08" y="3798"/>
                  <a:ext cx="0" cy="3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Line 98">
                  <a:extLst>
                    <a:ext uri="{FF2B5EF4-FFF2-40B4-BE49-F238E27FC236}">
                      <a16:creationId xmlns:a16="http://schemas.microsoft.com/office/drawing/2014/main" id="{6CEBDB09-1F61-476A-A5E1-3EC58C0BF2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8" y="380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Line 99">
                  <a:extLst>
                    <a:ext uri="{FF2B5EF4-FFF2-40B4-BE49-F238E27FC236}">
                      <a16:creationId xmlns:a16="http://schemas.microsoft.com/office/drawing/2014/main" id="{5E6A2BF0-B795-4BD7-B21C-BFC0D23C5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8" y="3804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6" name="Line 100">
                <a:extLst>
                  <a:ext uri="{FF2B5EF4-FFF2-40B4-BE49-F238E27FC236}">
                    <a16:creationId xmlns:a16="http://schemas.microsoft.com/office/drawing/2014/main" id="{38423528-6A75-4DA4-B70B-2A06A666C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4116"/>
                <a:ext cx="2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D770D5D-A517-456B-A717-FDD303660A43}"/>
              </a:ext>
            </a:extLst>
          </p:cNvPr>
          <p:cNvGrpSpPr/>
          <p:nvPr/>
        </p:nvGrpSpPr>
        <p:grpSpPr>
          <a:xfrm>
            <a:off x="2605632" y="959459"/>
            <a:ext cx="3695700" cy="1856197"/>
            <a:chOff x="2813806" y="1485900"/>
            <a:chExt cx="3695700" cy="1856197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64913617-16AA-4B9D-9FB9-954F25912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0562" y="2139950"/>
              <a:ext cx="258763" cy="1154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7" descr="花束">
              <a:extLst>
                <a:ext uri="{FF2B5EF4-FFF2-40B4-BE49-F238E27FC236}">
                  <a16:creationId xmlns:a16="http://schemas.microsoft.com/office/drawing/2014/main" id="{665092E5-09D9-43DC-B3F2-3BFC749F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2327275"/>
              <a:ext cx="115888" cy="1158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8" descr="花束">
              <a:extLst>
                <a:ext uri="{FF2B5EF4-FFF2-40B4-BE49-F238E27FC236}">
                  <a16:creationId xmlns:a16="http://schemas.microsoft.com/office/drawing/2014/main" id="{61ECBF84-EAED-45C5-993A-06B29BD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2322513"/>
              <a:ext cx="115888" cy="1158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Rectangle 9" descr="花束">
              <a:extLst>
                <a:ext uri="{FF2B5EF4-FFF2-40B4-BE49-F238E27FC236}">
                  <a16:creationId xmlns:a16="http://schemas.microsoft.com/office/drawing/2014/main" id="{C7E116E5-D66D-4E91-AE3C-ADA1B2033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212" y="2455863"/>
              <a:ext cx="692150" cy="4905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Rectangle 10" descr="花束">
              <a:extLst>
                <a:ext uri="{FF2B5EF4-FFF2-40B4-BE49-F238E27FC236}">
                  <a16:creationId xmlns:a16="http://schemas.microsoft.com/office/drawing/2014/main" id="{0B1C6322-FFCB-4A05-8598-2DF182956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762" y="2451100"/>
              <a:ext cx="692150" cy="4905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94CA763D-B471-4F91-9F88-8FBFFB599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8775" y="2947988"/>
              <a:ext cx="0" cy="331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01AE09AC-6AEB-4491-989F-E39D13B7A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825" y="2962275"/>
              <a:ext cx="0" cy="317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527B88E-339A-4127-9C15-ADAF9365C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575" y="1692275"/>
              <a:ext cx="0" cy="63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35B7E4E3-6EEB-483C-84AC-F1CA29E2A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537" y="1671638"/>
              <a:ext cx="0" cy="63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1800C5D7-EC0C-47F8-9A23-DCFEA85C4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1287" y="2139950"/>
              <a:ext cx="5492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B9CBEC07-28C8-4875-8EF9-ACC668263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25" y="2139950"/>
              <a:ext cx="563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1CF590A1-CDD0-4D17-8647-D3E448568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487" y="3294063"/>
              <a:ext cx="346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261D482C-596F-48E8-9426-536D5B94D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135188"/>
              <a:ext cx="258763" cy="1154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B63D9EB8-6B6C-4AC8-B6A3-B326C80D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2" y="2089150"/>
              <a:ext cx="71438" cy="714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Oval 23">
              <a:extLst>
                <a:ext uri="{FF2B5EF4-FFF2-40B4-BE49-F238E27FC236}">
                  <a16:creationId xmlns:a16="http://schemas.microsoft.com/office/drawing/2014/main" id="{345CB22C-69C8-498A-AC4E-BAC2FD159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7" y="2082800"/>
              <a:ext cx="71438" cy="714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Text Box 24" descr="花束">
              <a:extLst>
                <a:ext uri="{FF2B5EF4-FFF2-40B4-BE49-F238E27FC236}">
                  <a16:creationId xmlns:a16="http://schemas.microsoft.com/office/drawing/2014/main" id="{53CC75BF-4F60-4A4A-9F0C-1C70F61E6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587" y="1490663"/>
              <a:ext cx="549275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8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6" name="Text Box 25" descr="花束">
              <a:extLst>
                <a:ext uri="{FF2B5EF4-FFF2-40B4-BE49-F238E27FC236}">
                  <a16:creationId xmlns:a16="http://schemas.microsoft.com/office/drawing/2014/main" id="{E57947FC-B10A-4ED2-97A7-316384F5A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787" y="1485900"/>
              <a:ext cx="549275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8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231F905C-C32C-4ADC-9D13-647F8D7FD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500" y="1579563"/>
              <a:ext cx="317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29" descr="花束">
              <a:extLst>
                <a:ext uri="{FF2B5EF4-FFF2-40B4-BE49-F238E27FC236}">
                  <a16:creationId xmlns:a16="http://schemas.microsoft.com/office/drawing/2014/main" id="{368A3067-7AA2-45D9-8897-B37860C28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362" y="2413000"/>
              <a:ext cx="708025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1" name="Text Box 30" descr="花束">
              <a:extLst>
                <a:ext uri="{FF2B5EF4-FFF2-40B4-BE49-F238E27FC236}">
                  <a16:creationId xmlns:a16="http://schemas.microsoft.com/office/drawing/2014/main" id="{8C56CEFC-26B4-4460-989E-3525B301A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2420938"/>
              <a:ext cx="403225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&amp;</a:t>
              </a:r>
            </a:p>
          </p:txBody>
        </p:sp>
        <p:grpSp>
          <p:nvGrpSpPr>
            <p:cNvPr id="45" name="Group 36">
              <a:extLst>
                <a:ext uri="{FF2B5EF4-FFF2-40B4-BE49-F238E27FC236}">
                  <a16:creationId xmlns:a16="http://schemas.microsoft.com/office/drawing/2014/main" id="{A6AD19C7-BF19-4723-88D4-739ABA15A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806" y="2775360"/>
              <a:ext cx="3695700" cy="566737"/>
              <a:chOff x="1777" y="1718"/>
              <a:chExt cx="2328" cy="357"/>
            </a:xfrm>
          </p:grpSpPr>
          <p:sp>
            <p:nvSpPr>
              <p:cNvPr id="48" name="Line 37">
                <a:extLst>
                  <a:ext uri="{FF2B5EF4-FFF2-40B4-BE49-F238E27FC236}">
                    <a16:creationId xmlns:a16="http://schemas.microsoft.com/office/drawing/2014/main" id="{28558B1F-13B8-44E6-A75D-6082C2E12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1857"/>
                <a:ext cx="0" cy="2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38">
                <a:extLst>
                  <a:ext uri="{FF2B5EF4-FFF2-40B4-BE49-F238E27FC236}">
                    <a16:creationId xmlns:a16="http://schemas.microsoft.com/office/drawing/2014/main" id="{02A5E267-3517-46A2-9DCB-B86718559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3" y="1857"/>
                <a:ext cx="0" cy="2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Text Box 39" descr="花束">
                <a:extLst>
                  <a:ext uri="{FF2B5EF4-FFF2-40B4-BE49-F238E27FC236}">
                    <a16:creationId xmlns:a16="http://schemas.microsoft.com/office/drawing/2014/main" id="{CDDC74B9-7212-47D6-BBC3-C893D64192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7" y="1721"/>
                <a:ext cx="473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28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40" descr="花束">
                <a:extLst>
                  <a:ext uri="{FF2B5EF4-FFF2-40B4-BE49-F238E27FC236}">
                    <a16:creationId xmlns:a16="http://schemas.microsoft.com/office/drawing/2014/main" id="{E9C7A1A5-5CD6-48D1-962E-2E9357664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1718"/>
                <a:ext cx="4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8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41">
                <a:extLst>
                  <a:ext uri="{FF2B5EF4-FFF2-40B4-BE49-F238E27FC236}">
                    <a16:creationId xmlns:a16="http://schemas.microsoft.com/office/drawing/2014/main" id="{53D93B12-9D65-47D1-901D-D217D8EAF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2" y="2073"/>
                <a:ext cx="57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Line 42">
                <a:extLst>
                  <a:ext uri="{FF2B5EF4-FFF2-40B4-BE49-F238E27FC236}">
                    <a16:creationId xmlns:a16="http://schemas.microsoft.com/office/drawing/2014/main" id="{E2FAEAEC-9DC3-45E7-BA01-7EB1A9053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7" y="2069"/>
                <a:ext cx="57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5" name="Line 17">
              <a:extLst>
                <a:ext uri="{FF2B5EF4-FFF2-40B4-BE49-F238E27FC236}">
                  <a16:creationId xmlns:a16="http://schemas.microsoft.com/office/drawing/2014/main" id="{F7585F7A-D3E5-481A-8793-0C4925576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981" y="3274351"/>
              <a:ext cx="346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BD1522B-5022-4CF9-9CA7-8FF7F8DD92E6}"/>
              </a:ext>
            </a:extLst>
          </p:cNvPr>
          <p:cNvGrpSpPr/>
          <p:nvPr/>
        </p:nvGrpSpPr>
        <p:grpSpPr>
          <a:xfrm>
            <a:off x="244179" y="2132856"/>
            <a:ext cx="2167581" cy="1978818"/>
            <a:chOff x="1450365" y="2362482"/>
            <a:chExt cx="2167581" cy="1978818"/>
          </a:xfrm>
        </p:grpSpPr>
        <p:sp>
          <p:nvSpPr>
            <p:cNvPr id="137" name="Text Box 39" descr="花束">
              <a:extLst>
                <a:ext uri="{FF2B5EF4-FFF2-40B4-BE49-F238E27FC236}">
                  <a16:creationId xmlns:a16="http://schemas.microsoft.com/office/drawing/2014/main" id="{C8905963-0D12-405A-84D8-77EA1305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182" y="2362482"/>
              <a:ext cx="1728185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08934D1D-C4FC-498E-932C-C853763231C8}"/>
                </a:ext>
              </a:extLst>
            </p:cNvPr>
            <p:cNvSpPr txBox="1"/>
            <p:nvPr/>
          </p:nvSpPr>
          <p:spPr>
            <a:xfrm>
              <a:off x="1450365" y="3038123"/>
              <a:ext cx="2167581" cy="130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置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置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平时常态为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33BC457E-FEFB-426E-9A09-A2C78389D61D}"/>
              </a:ext>
            </a:extLst>
          </p:cNvPr>
          <p:cNvGrpSpPr/>
          <p:nvPr/>
        </p:nvGrpSpPr>
        <p:grpSpPr>
          <a:xfrm>
            <a:off x="6767985" y="1370823"/>
            <a:ext cx="2047558" cy="3354321"/>
            <a:chOff x="6767985" y="1370823"/>
            <a:chExt cx="2047558" cy="3354321"/>
          </a:xfrm>
        </p:grpSpPr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3F8563A9-F9D6-42C9-8F4A-C93E279DB2D3}"/>
                </a:ext>
              </a:extLst>
            </p:cNvPr>
            <p:cNvGrpSpPr/>
            <p:nvPr/>
          </p:nvGrpSpPr>
          <p:grpSpPr>
            <a:xfrm>
              <a:off x="6767985" y="1370823"/>
              <a:ext cx="2047558" cy="2706249"/>
              <a:chOff x="6886388" y="839010"/>
              <a:chExt cx="2047558" cy="2706249"/>
            </a:xfrm>
          </p:grpSpPr>
          <p:sp>
            <p:nvSpPr>
              <p:cNvPr id="144" name="Rectangle 32" descr="花束">
                <a:extLst>
                  <a:ext uri="{FF2B5EF4-FFF2-40B4-BE49-F238E27FC236}">
                    <a16:creationId xmlns:a16="http://schemas.microsoft.com/office/drawing/2014/main" id="{E46908C5-EE67-4CBD-B715-7D8FAAF0B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6388" y="1635734"/>
                <a:ext cx="1874838" cy="103981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Oval 33" descr="花束">
                <a:extLst>
                  <a:ext uri="{FF2B5EF4-FFF2-40B4-BE49-F238E27FC236}">
                    <a16:creationId xmlns:a16="http://schemas.microsoft.com/office/drawing/2014/main" id="{69481EDC-169D-44CD-A9CC-BC22DA03C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8013" y="1513497"/>
                <a:ext cx="115888" cy="1158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Oval 34" descr="花束">
                <a:extLst>
                  <a:ext uri="{FF2B5EF4-FFF2-40B4-BE49-F238E27FC236}">
                    <a16:creationId xmlns:a16="http://schemas.microsoft.com/office/drawing/2014/main" id="{87C8D714-A4CB-420A-8121-7F6AFFE03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8951" y="2704122"/>
                <a:ext cx="115888" cy="1158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Oval 35" descr="花束">
                <a:extLst>
                  <a:ext uri="{FF2B5EF4-FFF2-40B4-BE49-F238E27FC236}">
                    <a16:creationId xmlns:a16="http://schemas.microsoft.com/office/drawing/2014/main" id="{5708F705-B7B4-44E0-9C91-F7B2D4F0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4363" y="2713647"/>
                <a:ext cx="115888" cy="1158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8" name="Text Box 36" descr="花束">
                <a:extLst>
                  <a:ext uri="{FF2B5EF4-FFF2-40B4-BE49-F238E27FC236}">
                    <a16:creationId xmlns:a16="http://schemas.microsoft.com/office/drawing/2014/main" id="{56E571E5-AC8A-4208-A192-1C549D822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7823" y="839010"/>
                <a:ext cx="461963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9" name="Text Box 37" descr="花束">
                <a:extLst>
                  <a:ext uri="{FF2B5EF4-FFF2-40B4-BE49-F238E27FC236}">
                    <a16:creationId xmlns:a16="http://schemas.microsoft.com/office/drawing/2014/main" id="{1AECE7A2-59F7-4809-8DBC-34BCE6DB8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2443" y="880963"/>
                <a:ext cx="461963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50" name="Line 38">
                <a:extLst>
                  <a:ext uri="{FF2B5EF4-FFF2-40B4-BE49-F238E27FC236}">
                    <a16:creationId xmlns:a16="http://schemas.microsoft.com/office/drawing/2014/main" id="{0B4FC60A-4B39-418C-85F3-6C6231812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1343" y="942876"/>
                <a:ext cx="1746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 Box 39" descr="花束">
                <a:extLst>
                  <a:ext uri="{FF2B5EF4-FFF2-40B4-BE49-F238E27FC236}">
                    <a16:creationId xmlns:a16="http://schemas.microsoft.com/office/drawing/2014/main" id="{E43477F6-2441-45C6-9CDC-8F125FA0C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2651" y="3133531"/>
                <a:ext cx="592138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 Box 40" descr="花束">
                <a:extLst>
                  <a:ext uri="{FF2B5EF4-FFF2-40B4-BE49-F238E27FC236}">
                    <a16:creationId xmlns:a16="http://schemas.microsoft.com/office/drawing/2014/main" id="{BBBB340D-5225-40F5-A8C5-0C812F965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41808" y="3133531"/>
                <a:ext cx="592138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41" descr="花束">
                <a:extLst>
                  <a:ext uri="{FF2B5EF4-FFF2-40B4-BE49-F238E27FC236}">
                    <a16:creationId xmlns:a16="http://schemas.microsoft.com/office/drawing/2014/main" id="{5F14F2B9-BCD2-429F-9C4B-BD5B6449A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4221" y="3153426"/>
                <a:ext cx="446088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54" name="Text Box 42" descr="花束">
                <a:extLst>
                  <a:ext uri="{FF2B5EF4-FFF2-40B4-BE49-F238E27FC236}">
                    <a16:creationId xmlns:a16="http://schemas.microsoft.com/office/drawing/2014/main" id="{FC605B95-8B87-42A2-8E69-C1CA2B944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5896" y="3173746"/>
                <a:ext cx="446088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55" name="Line 43">
                <a:extLst>
                  <a:ext uri="{FF2B5EF4-FFF2-40B4-BE49-F238E27FC236}">
                    <a16:creationId xmlns:a16="http://schemas.microsoft.com/office/drawing/2014/main" id="{1B686F3B-DD6D-46AC-974D-3C3FD3338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6751" y="1240447"/>
                <a:ext cx="0" cy="2714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" name="Line 44">
                <a:extLst>
                  <a:ext uri="{FF2B5EF4-FFF2-40B4-BE49-F238E27FC236}">
                    <a16:creationId xmlns:a16="http://schemas.microsoft.com/office/drawing/2014/main" id="{77481B0B-62DC-49E6-8B1E-545984FAD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0863" y="1219809"/>
                <a:ext cx="0" cy="433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45">
                <a:extLst>
                  <a:ext uri="{FF2B5EF4-FFF2-40B4-BE49-F238E27FC236}">
                    <a16:creationId xmlns:a16="http://schemas.microsoft.com/office/drawing/2014/main" id="{BDA67F79-9256-4134-99B4-602FE23A8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0863" y="2821597"/>
                <a:ext cx="0" cy="2889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" name="Line 46">
                <a:extLst>
                  <a:ext uri="{FF2B5EF4-FFF2-40B4-BE49-F238E27FC236}">
                    <a16:creationId xmlns:a16="http://schemas.microsoft.com/office/drawing/2014/main" id="{C92351AE-C2D9-4197-95EC-44A1FFB03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2813" y="2693009"/>
                <a:ext cx="0" cy="4175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" name="Line 47">
                <a:extLst>
                  <a:ext uri="{FF2B5EF4-FFF2-40B4-BE49-F238E27FC236}">
                    <a16:creationId xmlns:a16="http://schemas.microsoft.com/office/drawing/2014/main" id="{C65CB497-57FF-4D23-A4B8-349FFB491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0676" y="2678722"/>
                <a:ext cx="0" cy="431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48">
                <a:extLst>
                  <a:ext uri="{FF2B5EF4-FFF2-40B4-BE49-F238E27FC236}">
                    <a16:creationId xmlns:a16="http://schemas.microsoft.com/office/drawing/2014/main" id="{E27C7698-CEA2-4E76-9635-516BFE41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21513" y="2821597"/>
                <a:ext cx="0" cy="2889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" name="Line 49">
                <a:extLst>
                  <a:ext uri="{FF2B5EF4-FFF2-40B4-BE49-F238E27FC236}">
                    <a16:creationId xmlns:a16="http://schemas.microsoft.com/office/drawing/2014/main" id="{9AF8E5C8-353C-48E6-936B-6670FA9F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8413" y="2653322"/>
                <a:ext cx="0" cy="433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2" name="Line 50">
                <a:extLst>
                  <a:ext uri="{FF2B5EF4-FFF2-40B4-BE49-F238E27FC236}">
                    <a16:creationId xmlns:a16="http://schemas.microsoft.com/office/drawing/2014/main" id="{EE2B0E92-F182-40BF-9435-9D93F0545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03614" y="3191663"/>
                <a:ext cx="1603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Line 51">
                <a:extLst>
                  <a:ext uri="{FF2B5EF4-FFF2-40B4-BE49-F238E27FC236}">
                    <a16:creationId xmlns:a16="http://schemas.microsoft.com/office/drawing/2014/main" id="{33D60111-7987-4223-963F-15897CBD6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8483" y="3170044"/>
                <a:ext cx="1603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54B2E245-8719-4ACD-9BF4-177284C53150}"/>
                  </a:ext>
                </a:extLst>
              </p:cNvPr>
              <p:cNvSpPr txBox="1"/>
              <p:nvPr/>
            </p:nvSpPr>
            <p:spPr>
              <a:xfrm>
                <a:off x="7623947" y="3175927"/>
                <a:ext cx="496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9" name="Text Box 79">
              <a:extLst>
                <a:ext uri="{FF2B5EF4-FFF2-40B4-BE49-F238E27FC236}">
                  <a16:creationId xmlns:a16="http://schemas.microsoft.com/office/drawing/2014/main" id="{3B0BEB1A-257B-44B4-8423-5C5BBC5CF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0548" y="4201924"/>
              <a:ext cx="1798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逻辑符号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5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DC7AA5D-353D-48A7-B816-4E6ED9E269F0}"/>
              </a:ext>
            </a:extLst>
          </p:cNvPr>
          <p:cNvSpPr/>
          <p:nvPr/>
        </p:nvSpPr>
        <p:spPr>
          <a:xfrm>
            <a:off x="941290" y="161790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D8C90EF-6A27-4FE9-A616-8568F147C36A}"/>
              </a:ext>
            </a:extLst>
          </p:cNvPr>
          <p:cNvSpPr txBox="1"/>
          <p:nvPr/>
        </p:nvSpPr>
        <p:spPr>
          <a:xfrm>
            <a:off x="1496245" y="15924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同步触发器工作原理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03B847F-3A55-4B81-92A7-7CA3B02F4C93}"/>
              </a:ext>
            </a:extLst>
          </p:cNvPr>
          <p:cNvSpPr txBox="1"/>
          <p:nvPr/>
        </p:nvSpPr>
        <p:spPr>
          <a:xfrm>
            <a:off x="918720" y="5877272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CP=0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2D26CACE-B901-458F-8B19-2ADF502FB228}"/>
              </a:ext>
            </a:extLst>
          </p:cNvPr>
          <p:cNvGrpSpPr/>
          <p:nvPr/>
        </p:nvGrpSpPr>
        <p:grpSpPr>
          <a:xfrm>
            <a:off x="1754470" y="1035809"/>
            <a:ext cx="5711229" cy="4488117"/>
            <a:chOff x="1683123" y="1124744"/>
            <a:chExt cx="5711229" cy="4488117"/>
          </a:xfrm>
        </p:grpSpPr>
        <p:sp>
          <p:nvSpPr>
            <p:cNvPr id="238" name="Rectangle 13">
              <a:extLst>
                <a:ext uri="{FF2B5EF4-FFF2-40B4-BE49-F238E27FC236}">
                  <a16:creationId xmlns:a16="http://schemas.microsoft.com/office/drawing/2014/main" id="{63E69FBE-D97E-445F-8CA4-0BF664C5D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193278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Oval 14">
              <a:extLst>
                <a:ext uri="{FF2B5EF4-FFF2-40B4-BE49-F238E27FC236}">
                  <a16:creationId xmlns:a16="http://schemas.microsoft.com/office/drawing/2014/main" id="{F2B283C8-2BAB-427E-BA7C-88985C29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178038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Line 16">
              <a:extLst>
                <a:ext uri="{FF2B5EF4-FFF2-40B4-BE49-F238E27FC236}">
                  <a16:creationId xmlns:a16="http://schemas.microsoft.com/office/drawing/2014/main" id="{65B6EAC3-385B-4F5E-A60D-66476E893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963" y="2770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Line 17">
              <a:extLst>
                <a:ext uri="{FF2B5EF4-FFF2-40B4-BE49-F238E27FC236}">
                  <a16:creationId xmlns:a16="http://schemas.microsoft.com/office/drawing/2014/main" id="{34AD85E8-AB99-4718-8456-225564B1A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126603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 Box 18">
              <a:extLst>
                <a:ext uri="{FF2B5EF4-FFF2-40B4-BE49-F238E27FC236}">
                  <a16:creationId xmlns:a16="http://schemas.microsoft.com/office/drawing/2014/main" id="{CF1C7520-26DA-45E0-9CC9-EAC01043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187563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3" name="Text Box 19">
              <a:extLst>
                <a:ext uri="{FF2B5EF4-FFF2-40B4-BE49-F238E27FC236}">
                  <a16:creationId xmlns:a16="http://schemas.microsoft.com/office/drawing/2014/main" id="{48BD1899-276D-478E-8E4C-A59B1825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218043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4" name="Rectangle 21">
              <a:extLst>
                <a:ext uri="{FF2B5EF4-FFF2-40B4-BE49-F238E27FC236}">
                  <a16:creationId xmlns:a16="http://schemas.microsoft.com/office/drawing/2014/main" id="{AE00726E-88D3-46D2-B130-8DAD839E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191373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Oval 22">
              <a:extLst>
                <a:ext uri="{FF2B5EF4-FFF2-40B4-BE49-F238E27FC236}">
                  <a16:creationId xmlns:a16="http://schemas.microsoft.com/office/drawing/2014/main" id="{8EC6A5ED-6F48-4153-AF43-57F901E33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76133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Line 23">
              <a:extLst>
                <a:ext uri="{FF2B5EF4-FFF2-40B4-BE49-F238E27FC236}">
                  <a16:creationId xmlns:a16="http://schemas.microsoft.com/office/drawing/2014/main" id="{B8ACF961-2637-4891-B374-ABE6036C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563" y="27328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60B6DE49-53CC-439C-AA6D-4AC7BBD5A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1246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26">
              <a:extLst>
                <a:ext uri="{FF2B5EF4-FFF2-40B4-BE49-F238E27FC236}">
                  <a16:creationId xmlns:a16="http://schemas.microsoft.com/office/drawing/2014/main" id="{7B01249A-B8FC-4382-B0A9-E1147B4C1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185658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9" name="Text Box 27">
              <a:extLst>
                <a:ext uri="{FF2B5EF4-FFF2-40B4-BE49-F238E27FC236}">
                  <a16:creationId xmlns:a16="http://schemas.microsoft.com/office/drawing/2014/main" id="{428C6191-A5D5-4A69-8408-116A31C4B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216138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0" name="Oval 28">
              <a:extLst>
                <a:ext uri="{FF2B5EF4-FFF2-40B4-BE49-F238E27FC236}">
                  <a16:creationId xmlns:a16="http://schemas.microsoft.com/office/drawing/2014/main" id="{BE599220-ADF5-4EB5-8E8C-54D0DF11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Line 29">
              <a:extLst>
                <a:ext uri="{FF2B5EF4-FFF2-40B4-BE49-F238E27FC236}">
                  <a16:creationId xmlns:a16="http://schemas.microsoft.com/office/drawing/2014/main" id="{4167BCE4-E7A9-49EA-9AD2-C03B343B2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200" y="1494631"/>
              <a:ext cx="857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Line 30">
              <a:extLst>
                <a:ext uri="{FF2B5EF4-FFF2-40B4-BE49-F238E27FC236}">
                  <a16:creationId xmlns:a16="http://schemas.microsoft.com/office/drawing/2014/main" id="{96E9C8F3-6453-4EB5-8C67-434696674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3150" y="1475581"/>
              <a:ext cx="857250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Line 31">
              <a:extLst>
                <a:ext uri="{FF2B5EF4-FFF2-40B4-BE49-F238E27FC236}">
                  <a16:creationId xmlns:a16="http://schemas.microsoft.com/office/drawing/2014/main" id="{2DC35083-C175-4139-9399-320CFF8C6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600" y="32578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Line 32">
              <a:extLst>
                <a:ext uri="{FF2B5EF4-FFF2-40B4-BE49-F238E27FC236}">
                  <a16:creationId xmlns:a16="http://schemas.microsoft.com/office/drawing/2014/main" id="{CF476474-7580-4275-A7B2-6670E32B6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200" y="32959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Line 33">
              <a:extLst>
                <a:ext uri="{FF2B5EF4-FFF2-40B4-BE49-F238E27FC236}">
                  <a16:creationId xmlns:a16="http://schemas.microsoft.com/office/drawing/2014/main" id="{1A0DEA10-8BC3-453F-903D-FDAC9B3B1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3050" y="1475581"/>
              <a:ext cx="800100" cy="180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Line 34">
              <a:extLst>
                <a:ext uri="{FF2B5EF4-FFF2-40B4-BE49-F238E27FC236}">
                  <a16:creationId xmlns:a16="http://schemas.microsoft.com/office/drawing/2014/main" id="{F2658E5C-3A54-4324-BE18-D24137C64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400" y="1475581"/>
              <a:ext cx="857250" cy="178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Oval 35">
              <a:extLst>
                <a:ext uri="{FF2B5EF4-FFF2-40B4-BE49-F238E27FC236}">
                  <a16:creationId xmlns:a16="http://schemas.microsoft.com/office/drawing/2014/main" id="{DEFFBF4F-8929-4A0B-AF6E-77C01BD0C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8" name="Object 36">
              <a:extLst>
                <a:ext uri="{FF2B5EF4-FFF2-40B4-BE49-F238E27FC236}">
                  <a16:creationId xmlns:a16="http://schemas.microsoft.com/office/drawing/2014/main" id="{2CC2C279-4202-4001-8B58-D2BD76A1A1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058685"/>
                </p:ext>
              </p:extLst>
            </p:nvPr>
          </p:nvGraphicFramePr>
          <p:xfrm>
            <a:off x="2914650" y="1124744"/>
            <a:ext cx="3190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6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13" name="Object 36">
                          <a:extLst>
                            <a:ext uri="{FF2B5EF4-FFF2-40B4-BE49-F238E27FC236}">
                              <a16:creationId xmlns:a16="http://schemas.microsoft.com/office/drawing/2014/main" id="{57EFE772-C9C4-4E85-B054-BF58534BA8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650" y="1124744"/>
                          <a:ext cx="319088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" name="Object 37">
              <a:extLst>
                <a:ext uri="{FF2B5EF4-FFF2-40B4-BE49-F238E27FC236}">
                  <a16:creationId xmlns:a16="http://schemas.microsoft.com/office/drawing/2014/main" id="{E7430A24-4B56-497F-B956-B9F6C7B839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965431"/>
                </p:ext>
              </p:extLst>
            </p:nvPr>
          </p:nvGraphicFramePr>
          <p:xfrm>
            <a:off x="5924550" y="1189831"/>
            <a:ext cx="34766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14" name="Object 37">
                          <a:extLst>
                            <a:ext uri="{FF2B5EF4-FFF2-40B4-BE49-F238E27FC236}">
                              <a16:creationId xmlns:a16="http://schemas.microsoft.com/office/drawing/2014/main" id="{DC57CCBE-41D1-4399-94DC-3F186581E3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50" y="1189831"/>
                          <a:ext cx="34766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0" name="Object 38">
              <a:extLst>
                <a:ext uri="{FF2B5EF4-FFF2-40B4-BE49-F238E27FC236}">
                  <a16:creationId xmlns:a16="http://schemas.microsoft.com/office/drawing/2014/main" id="{E0F2899D-97E2-4509-B385-2C518B6904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856906"/>
                </p:ext>
              </p:extLst>
            </p:nvPr>
          </p:nvGraphicFramePr>
          <p:xfrm>
            <a:off x="1683123" y="2862650"/>
            <a:ext cx="48101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8" name="公式" r:id="rId7" imgW="241200" imgH="215640" progId="Equation.3">
                    <p:embed/>
                  </p:oleObj>
                </mc:Choice>
                <mc:Fallback>
                  <p:oleObj name="公式" r:id="rId7" imgW="241200" imgH="215640" progId="Equation.3">
                    <p:embed/>
                    <p:pic>
                      <p:nvPicPr>
                        <p:cNvPr id="15" name="Object 38">
                          <a:extLst>
                            <a:ext uri="{FF2B5EF4-FFF2-40B4-BE49-F238E27FC236}">
                              <a16:creationId xmlns:a16="http://schemas.microsoft.com/office/drawing/2014/main" id="{B270528B-82FB-43E3-BF6E-0989576D77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123" y="2862650"/>
                          <a:ext cx="48101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" name="Object 39">
              <a:extLst>
                <a:ext uri="{FF2B5EF4-FFF2-40B4-BE49-F238E27FC236}">
                  <a16:creationId xmlns:a16="http://schemas.microsoft.com/office/drawing/2014/main" id="{86172C54-4C70-4D9E-A2C6-1F5299D57E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008171"/>
                </p:ext>
              </p:extLst>
            </p:nvPr>
          </p:nvGraphicFramePr>
          <p:xfrm>
            <a:off x="6948264" y="2858382"/>
            <a:ext cx="446088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9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16" name="Object 39">
                          <a:extLst>
                            <a:ext uri="{FF2B5EF4-FFF2-40B4-BE49-F238E27FC236}">
                              <a16:creationId xmlns:a16="http://schemas.microsoft.com/office/drawing/2014/main" id="{D886135B-756B-4371-BAEF-367723D7A7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2858382"/>
                          <a:ext cx="446088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27448FEF-E24C-4A51-A63B-ECCA2FE3F009}"/>
                </a:ext>
              </a:extLst>
            </p:cNvPr>
            <p:cNvCxnSpPr/>
            <p:nvPr/>
          </p:nvCxnSpPr>
          <p:spPr>
            <a:xfrm>
              <a:off x="2222079" y="3140968"/>
              <a:ext cx="69373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06A0807B-A353-40A1-AD5C-08CBE91DA3EC}"/>
                </a:ext>
              </a:extLst>
            </p:cNvPr>
            <p:cNvCxnSpPr/>
            <p:nvPr/>
          </p:nvCxnSpPr>
          <p:spPr>
            <a:xfrm>
              <a:off x="6238817" y="3106346"/>
              <a:ext cx="69373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0CE9D07D-DADB-4AA3-913F-41C8E7BE8165}"/>
                </a:ext>
              </a:extLst>
            </p:cNvPr>
            <p:cNvCxnSpPr/>
            <p:nvPr/>
          </p:nvCxnSpPr>
          <p:spPr>
            <a:xfrm>
              <a:off x="6254527" y="2770981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E8D83B0E-AE96-43E5-BC59-3FAC40927F0A}"/>
                </a:ext>
              </a:extLst>
            </p:cNvPr>
            <p:cNvCxnSpPr/>
            <p:nvPr/>
          </p:nvCxnSpPr>
          <p:spPr>
            <a:xfrm>
              <a:off x="2915816" y="2780928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13">
              <a:extLst>
                <a:ext uri="{FF2B5EF4-FFF2-40B4-BE49-F238E27FC236}">
                  <a16:creationId xmlns:a16="http://schemas.microsoft.com/office/drawing/2014/main" id="{79F70824-0F97-455D-904F-492FCFFA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353907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">
              <a:extLst>
                <a:ext uri="{FF2B5EF4-FFF2-40B4-BE49-F238E27FC236}">
                  <a16:creationId xmlns:a16="http://schemas.microsoft.com/office/drawing/2014/main" id="{992D6015-13A9-47A1-B577-140D9602C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338667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Line 15">
              <a:extLst>
                <a:ext uri="{FF2B5EF4-FFF2-40B4-BE49-F238E27FC236}">
                  <a16:creationId xmlns:a16="http://schemas.microsoft.com/office/drawing/2014/main" id="{ADECC4D9-5181-435C-8463-82443588A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848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Line 16">
              <a:extLst>
                <a:ext uri="{FF2B5EF4-FFF2-40B4-BE49-F238E27FC236}">
                  <a16:creationId xmlns:a16="http://schemas.microsoft.com/office/drawing/2014/main" id="{866AB8D1-37F6-4991-9BF8-407D41DCD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064" y="4394271"/>
              <a:ext cx="0" cy="4408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Line 17">
              <a:extLst>
                <a:ext uri="{FF2B5EF4-FFF2-40B4-BE49-F238E27FC236}">
                  <a16:creationId xmlns:a16="http://schemas.microsoft.com/office/drawing/2014/main" id="{894909F5-ADDC-4FA8-9C04-86DFC9E28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2759662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 Box 18">
              <a:extLst>
                <a:ext uri="{FF2B5EF4-FFF2-40B4-BE49-F238E27FC236}">
                  <a16:creationId xmlns:a16="http://schemas.microsoft.com/office/drawing/2014/main" id="{97D21791-C63C-4098-B96A-E4B3F794F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348192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72" name="Text Box 19">
              <a:extLst>
                <a:ext uri="{FF2B5EF4-FFF2-40B4-BE49-F238E27FC236}">
                  <a16:creationId xmlns:a16="http://schemas.microsoft.com/office/drawing/2014/main" id="{6EDA4C0A-44CE-469B-80AA-0FEB1770C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378672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3" name="Rectangle 21">
              <a:extLst>
                <a:ext uri="{FF2B5EF4-FFF2-40B4-BE49-F238E27FC236}">
                  <a16:creationId xmlns:a16="http://schemas.microsoft.com/office/drawing/2014/main" id="{F0F355EB-2579-4D34-9F4F-934810C7A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52002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Oval 22">
              <a:extLst>
                <a:ext uri="{FF2B5EF4-FFF2-40B4-BE49-F238E27FC236}">
                  <a16:creationId xmlns:a16="http://schemas.microsoft.com/office/drawing/2014/main" id="{4E5DDFFB-91A7-45B4-918B-CB510B9E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36762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Line 23">
              <a:extLst>
                <a:ext uri="{FF2B5EF4-FFF2-40B4-BE49-F238E27FC236}">
                  <a16:creationId xmlns:a16="http://schemas.microsoft.com/office/drawing/2014/main" id="{C1B1BAC6-22C9-4B79-B13E-542E0DAE0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4363421"/>
              <a:ext cx="0" cy="484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Line 24">
              <a:extLst>
                <a:ext uri="{FF2B5EF4-FFF2-40B4-BE49-F238E27FC236}">
                  <a16:creationId xmlns:a16="http://schemas.microsoft.com/office/drawing/2014/main" id="{9B5ED89F-EC00-4655-8307-E376D03F7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152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Line 25">
              <a:extLst>
                <a:ext uri="{FF2B5EF4-FFF2-40B4-BE49-F238E27FC236}">
                  <a16:creationId xmlns:a16="http://schemas.microsoft.com/office/drawing/2014/main" id="{B08F0076-6A9E-4DB2-A669-05B0D69DA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2730186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Text Box 26">
              <a:extLst>
                <a:ext uri="{FF2B5EF4-FFF2-40B4-BE49-F238E27FC236}">
                  <a16:creationId xmlns:a16="http://schemas.microsoft.com/office/drawing/2014/main" id="{BA78CA50-0F9A-4DD8-B9FA-68FFAB80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346287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79" name="Text Box 27">
              <a:extLst>
                <a:ext uri="{FF2B5EF4-FFF2-40B4-BE49-F238E27FC236}">
                  <a16:creationId xmlns:a16="http://schemas.microsoft.com/office/drawing/2014/main" id="{D9C0FB3C-F212-4A6A-9B1B-1F9CAB191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376767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80" name="Line 31">
              <a:extLst>
                <a:ext uri="{FF2B5EF4-FFF2-40B4-BE49-F238E27FC236}">
                  <a16:creationId xmlns:a16="http://schemas.microsoft.com/office/drawing/2014/main" id="{5076CC6F-2AE3-40CD-BB37-13A93171C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904" y="4826319"/>
              <a:ext cx="1733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36E64D48-8A89-4014-BB1F-DEDE04628300}"/>
                </a:ext>
              </a:extLst>
            </p:cNvPr>
            <p:cNvCxnSpPr/>
            <p:nvPr/>
          </p:nvCxnSpPr>
          <p:spPr>
            <a:xfrm>
              <a:off x="4572000" y="4826319"/>
              <a:ext cx="0" cy="444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6C2E5CFC-6BF6-4121-AFA9-B7B7FADAF0C4}"/>
                </a:ext>
              </a:extLst>
            </p:cNvPr>
            <p:cNvSpPr txBox="1"/>
            <p:nvPr/>
          </p:nvSpPr>
          <p:spPr>
            <a:xfrm>
              <a:off x="4291419" y="515119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AE85A7EE-F2DA-4E4E-BC7B-0FD487CFC3C4}"/>
                </a:ext>
              </a:extLst>
            </p:cNvPr>
            <p:cNvSpPr txBox="1"/>
            <p:nvPr/>
          </p:nvSpPr>
          <p:spPr>
            <a:xfrm>
              <a:off x="5785843" y="4794791"/>
              <a:ext cx="521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7DF0C814-3EDF-4A60-9E1C-083D47E7189B}"/>
                </a:ext>
              </a:extLst>
            </p:cNvPr>
            <p:cNvSpPr txBox="1"/>
            <p:nvPr/>
          </p:nvSpPr>
          <p:spPr>
            <a:xfrm>
              <a:off x="3017751" y="4791131"/>
              <a:ext cx="464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0E3BBE00-FC79-4FF5-A2B7-E57F138E13E5}"/>
              </a:ext>
            </a:extLst>
          </p:cNvPr>
          <p:cNvGrpSpPr/>
          <p:nvPr/>
        </p:nvGrpSpPr>
        <p:grpSpPr>
          <a:xfrm>
            <a:off x="2379972" y="2616667"/>
            <a:ext cx="4496284" cy="481910"/>
            <a:chOff x="2379972" y="2616667"/>
            <a:chExt cx="4496284" cy="481910"/>
          </a:xfrm>
        </p:grpSpPr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5C581F3E-1FAC-4C27-9F1A-16F0C7140AB7}"/>
                </a:ext>
              </a:extLst>
            </p:cNvPr>
            <p:cNvSpPr txBox="1"/>
            <p:nvPr/>
          </p:nvSpPr>
          <p:spPr>
            <a:xfrm>
              <a:off x="2379972" y="261666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21F8D456-D303-4687-8709-DA9D8A54D768}"/>
                </a:ext>
              </a:extLst>
            </p:cNvPr>
            <p:cNvSpPr txBox="1"/>
            <p:nvPr/>
          </p:nvSpPr>
          <p:spPr>
            <a:xfrm>
              <a:off x="6536098" y="26369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E3E000B5-A44A-4D9D-AFED-FAE84B7862AB}"/>
              </a:ext>
            </a:extLst>
          </p:cNvPr>
          <p:cNvGrpSpPr/>
          <p:nvPr/>
        </p:nvGrpSpPr>
        <p:grpSpPr>
          <a:xfrm>
            <a:off x="3072358" y="2845267"/>
            <a:ext cx="3046918" cy="563192"/>
            <a:chOff x="3072358" y="2845267"/>
            <a:chExt cx="3046918" cy="563192"/>
          </a:xfrm>
        </p:grpSpPr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DB87FB63-B176-44B8-A932-E8F8FE60DCD0}"/>
                </a:ext>
              </a:extLst>
            </p:cNvPr>
            <p:cNvSpPr txBox="1"/>
            <p:nvPr/>
          </p:nvSpPr>
          <p:spPr>
            <a:xfrm>
              <a:off x="3072358" y="288523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ABF38DF5-3330-47B3-8547-67B4EA0131F3}"/>
                </a:ext>
              </a:extLst>
            </p:cNvPr>
            <p:cNvSpPr txBox="1"/>
            <p:nvPr/>
          </p:nvSpPr>
          <p:spPr>
            <a:xfrm>
              <a:off x="5755074" y="284526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4" name="文本框 293">
            <a:extLst>
              <a:ext uri="{FF2B5EF4-FFF2-40B4-BE49-F238E27FC236}">
                <a16:creationId xmlns:a16="http://schemas.microsoft.com/office/drawing/2014/main" id="{8C0CA63F-6067-4C89-830B-E274E873346E}"/>
              </a:ext>
            </a:extLst>
          </p:cNvPr>
          <p:cNvSpPr txBox="1"/>
          <p:nvPr/>
        </p:nvSpPr>
        <p:spPr>
          <a:xfrm>
            <a:off x="4427984" y="42210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B2414BE3-8CD4-4E16-B286-C5BA72DB2B1E}"/>
              </a:ext>
            </a:extLst>
          </p:cNvPr>
          <p:cNvSpPr txBox="1"/>
          <p:nvPr/>
        </p:nvSpPr>
        <p:spPr>
          <a:xfrm>
            <a:off x="3226285" y="587727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触发器保持原态不变</a:t>
            </a:r>
          </a:p>
        </p:txBody>
      </p:sp>
    </p:spTree>
    <p:extLst>
      <p:ext uri="{BB962C8B-B14F-4D97-AF65-F5344CB8AC3E}">
        <p14:creationId xmlns:p14="http://schemas.microsoft.com/office/powerpoint/2010/main" val="34151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94" grpId="0"/>
      <p:bldP spid="2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A5D2E2-9D50-46FE-8A70-DA7FD474DF44}"/>
              </a:ext>
            </a:extLst>
          </p:cNvPr>
          <p:cNvSpPr txBox="1"/>
          <p:nvPr/>
        </p:nvSpPr>
        <p:spPr>
          <a:xfrm>
            <a:off x="5849936" y="2709262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CP=1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E8402D-E8F3-4CA1-A0AC-6501D5356733}"/>
              </a:ext>
            </a:extLst>
          </p:cNvPr>
          <p:cNvGrpSpPr/>
          <p:nvPr/>
        </p:nvGrpSpPr>
        <p:grpSpPr>
          <a:xfrm>
            <a:off x="203643" y="116632"/>
            <a:ext cx="5711229" cy="4488117"/>
            <a:chOff x="1683123" y="1124744"/>
            <a:chExt cx="5711229" cy="4488117"/>
          </a:xfrm>
        </p:grpSpPr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8839F49B-23E4-44B0-91C3-6FAB20407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193278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28DD4383-530B-4256-B361-8CF7EED9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178038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1C4D922E-95DA-494C-A375-373251FB3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963" y="2770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17">
              <a:extLst>
                <a:ext uri="{FF2B5EF4-FFF2-40B4-BE49-F238E27FC236}">
                  <a16:creationId xmlns:a16="http://schemas.microsoft.com/office/drawing/2014/main" id="{48E716CF-BDC6-48BE-AB3F-9AAFEB2B3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126603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36D5EEE4-F93A-4DF6-9004-095504F16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187563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8F5D370B-0272-4983-9442-DD74407DE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218043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6A14D291-FAC3-49F8-8177-3B08EA000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191373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22">
              <a:extLst>
                <a:ext uri="{FF2B5EF4-FFF2-40B4-BE49-F238E27FC236}">
                  <a16:creationId xmlns:a16="http://schemas.microsoft.com/office/drawing/2014/main" id="{9F59B328-E4C5-4677-BCB0-ECF84ED5B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76133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0326650-A82D-4CAE-9E01-B850FEE2F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563" y="27328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5">
              <a:extLst>
                <a:ext uri="{FF2B5EF4-FFF2-40B4-BE49-F238E27FC236}">
                  <a16:creationId xmlns:a16="http://schemas.microsoft.com/office/drawing/2014/main" id="{BD60A254-2679-48E4-93F3-671EC5985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1246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4C81646B-6105-4911-847C-3276B90D3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185658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466EB229-BF79-454A-AB6F-15D80B4AA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216138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Oval 28">
              <a:extLst>
                <a:ext uri="{FF2B5EF4-FFF2-40B4-BE49-F238E27FC236}">
                  <a16:creationId xmlns:a16="http://schemas.microsoft.com/office/drawing/2014/main" id="{AF155216-0BF2-4D75-8231-7B10F969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29">
              <a:extLst>
                <a:ext uri="{FF2B5EF4-FFF2-40B4-BE49-F238E27FC236}">
                  <a16:creationId xmlns:a16="http://schemas.microsoft.com/office/drawing/2014/main" id="{DF795845-A90D-4428-B438-6723AFC70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200" y="1494631"/>
              <a:ext cx="857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E6281827-6769-4E0B-85BF-4D4B41364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3150" y="1475581"/>
              <a:ext cx="857250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9E1BD80E-59EF-477E-B809-B37CD23B2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600" y="32578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2">
              <a:extLst>
                <a:ext uri="{FF2B5EF4-FFF2-40B4-BE49-F238E27FC236}">
                  <a16:creationId xmlns:a16="http://schemas.microsoft.com/office/drawing/2014/main" id="{B93537B6-63B9-48B3-8D7D-072D06E66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200" y="32959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3">
              <a:extLst>
                <a:ext uri="{FF2B5EF4-FFF2-40B4-BE49-F238E27FC236}">
                  <a16:creationId xmlns:a16="http://schemas.microsoft.com/office/drawing/2014/main" id="{E5A9023F-09CB-49E3-A8E2-5D7F0B595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3050" y="1475581"/>
              <a:ext cx="800100" cy="180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B486AD91-8EF3-45D1-B131-66EB91453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400" y="1475581"/>
              <a:ext cx="857250" cy="178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2FA1C87-DA57-4311-96AA-D0F942F0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" name="Object 36">
              <a:extLst>
                <a:ext uri="{FF2B5EF4-FFF2-40B4-BE49-F238E27FC236}">
                  <a16:creationId xmlns:a16="http://schemas.microsoft.com/office/drawing/2014/main" id="{33A3B50D-3A8E-435E-BAFC-9722D77B53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60087"/>
                </p:ext>
              </p:extLst>
            </p:nvPr>
          </p:nvGraphicFramePr>
          <p:xfrm>
            <a:off x="2914650" y="1124744"/>
            <a:ext cx="3190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5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258" name="Object 36">
                          <a:extLst>
                            <a:ext uri="{FF2B5EF4-FFF2-40B4-BE49-F238E27FC236}">
                              <a16:creationId xmlns:a16="http://schemas.microsoft.com/office/drawing/2014/main" id="{2CC2C279-4202-4001-8B58-D2BD76A1A1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650" y="1124744"/>
                          <a:ext cx="319088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7">
              <a:extLst>
                <a:ext uri="{FF2B5EF4-FFF2-40B4-BE49-F238E27FC236}">
                  <a16:creationId xmlns:a16="http://schemas.microsoft.com/office/drawing/2014/main" id="{BE1738C9-4C22-4ECB-8BC7-714F30DA2E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282858"/>
                </p:ext>
              </p:extLst>
            </p:nvPr>
          </p:nvGraphicFramePr>
          <p:xfrm>
            <a:off x="5924550" y="1189831"/>
            <a:ext cx="34766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6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259" name="Object 37">
                          <a:extLst>
                            <a:ext uri="{FF2B5EF4-FFF2-40B4-BE49-F238E27FC236}">
                              <a16:creationId xmlns:a16="http://schemas.microsoft.com/office/drawing/2014/main" id="{E7430A24-4B56-497F-B956-B9F6C7B839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50" y="1189831"/>
                          <a:ext cx="34766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8">
              <a:extLst>
                <a:ext uri="{FF2B5EF4-FFF2-40B4-BE49-F238E27FC236}">
                  <a16:creationId xmlns:a16="http://schemas.microsoft.com/office/drawing/2014/main" id="{2E45EA5C-9AFA-45C8-B21B-E2291922C2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8254101"/>
                </p:ext>
              </p:extLst>
            </p:nvPr>
          </p:nvGraphicFramePr>
          <p:xfrm>
            <a:off x="1683123" y="2862650"/>
            <a:ext cx="48101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7" name="公式" r:id="rId7" imgW="241200" imgH="215640" progId="Equation.3">
                    <p:embed/>
                  </p:oleObj>
                </mc:Choice>
                <mc:Fallback>
                  <p:oleObj name="公式" r:id="rId7" imgW="241200" imgH="215640" progId="Equation.3">
                    <p:embed/>
                    <p:pic>
                      <p:nvPicPr>
                        <p:cNvPr id="260" name="Object 38">
                          <a:extLst>
                            <a:ext uri="{FF2B5EF4-FFF2-40B4-BE49-F238E27FC236}">
                              <a16:creationId xmlns:a16="http://schemas.microsoft.com/office/drawing/2014/main" id="{E0F2899D-97E2-4509-B385-2C518B6904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123" y="2862650"/>
                          <a:ext cx="48101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9">
              <a:extLst>
                <a:ext uri="{FF2B5EF4-FFF2-40B4-BE49-F238E27FC236}">
                  <a16:creationId xmlns:a16="http://schemas.microsoft.com/office/drawing/2014/main" id="{0B789F20-33C4-4E19-A3BF-11F17465BC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128709"/>
                </p:ext>
              </p:extLst>
            </p:nvPr>
          </p:nvGraphicFramePr>
          <p:xfrm>
            <a:off x="6948264" y="2858382"/>
            <a:ext cx="446088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8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261" name="Object 39">
                          <a:extLst>
                            <a:ext uri="{FF2B5EF4-FFF2-40B4-BE49-F238E27FC236}">
                              <a16:creationId xmlns:a16="http://schemas.microsoft.com/office/drawing/2014/main" id="{86172C54-4C70-4D9E-A2C6-1F5299D57E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2858382"/>
                          <a:ext cx="446088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8387DA4-B2F6-44C2-820D-2966FE91EBEC}"/>
                </a:ext>
              </a:extLst>
            </p:cNvPr>
            <p:cNvCxnSpPr/>
            <p:nvPr/>
          </p:nvCxnSpPr>
          <p:spPr>
            <a:xfrm>
              <a:off x="2222079" y="3140968"/>
              <a:ext cx="69373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7F0AE3E-126F-4D56-8F51-9DECA397F697}"/>
                </a:ext>
              </a:extLst>
            </p:cNvPr>
            <p:cNvCxnSpPr/>
            <p:nvPr/>
          </p:nvCxnSpPr>
          <p:spPr>
            <a:xfrm>
              <a:off x="6238817" y="3106346"/>
              <a:ext cx="69373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414519F-FDE5-470D-9A71-29DAAF19A2EA}"/>
                </a:ext>
              </a:extLst>
            </p:cNvPr>
            <p:cNvCxnSpPr/>
            <p:nvPr/>
          </p:nvCxnSpPr>
          <p:spPr>
            <a:xfrm>
              <a:off x="6254527" y="2770981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ED8177D-DEF9-40A9-912F-F4B0F3919F6A}"/>
                </a:ext>
              </a:extLst>
            </p:cNvPr>
            <p:cNvCxnSpPr/>
            <p:nvPr/>
          </p:nvCxnSpPr>
          <p:spPr>
            <a:xfrm>
              <a:off x="2915816" y="2780928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DFB0F953-5D01-439D-9AA2-A21DE973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353907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9DE05AAC-AD93-4FCA-8AB3-D32A2C149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338667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FCDC646E-7E02-49E2-ADC2-C6FBA4D10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848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7C323571-3FE2-458A-81FB-E0A1CB4BE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064" y="4394271"/>
              <a:ext cx="0" cy="4408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14B7BB8C-3765-4F7B-A7D1-917DF05B5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2759662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F0D8BF85-89AC-492D-AF9F-4A105800F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348192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91077E33-ABB9-495A-BDF6-043F1EF82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378672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AB9EBF4B-2D7D-40F0-8EB3-16166C57C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52002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2BC10862-09E6-44E0-9153-73AF9A694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36762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824E3499-8B1B-489B-9BAB-2AE4DC724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4363421"/>
              <a:ext cx="0" cy="484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960A78EB-B66C-44BE-9B0A-F7D5B26FC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152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5">
              <a:extLst>
                <a:ext uri="{FF2B5EF4-FFF2-40B4-BE49-F238E27FC236}">
                  <a16:creationId xmlns:a16="http://schemas.microsoft.com/office/drawing/2014/main" id="{B27F0AAE-B43C-4D5B-83C8-F2DFE4EA0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2730186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19F649E9-E07F-4C3A-BA02-687E8ED50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346287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631F6CB7-8278-466A-B25D-2EF73C7F1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376767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5C48A8CB-0C74-4A11-A7A9-028020525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904" y="4826319"/>
              <a:ext cx="1733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6DD93AA-35C4-4BEB-A633-995135A7506B}"/>
                </a:ext>
              </a:extLst>
            </p:cNvPr>
            <p:cNvCxnSpPr/>
            <p:nvPr/>
          </p:nvCxnSpPr>
          <p:spPr>
            <a:xfrm>
              <a:off x="4572000" y="4826319"/>
              <a:ext cx="0" cy="444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E00051B-D000-4A37-95E2-6871B884C765}"/>
                </a:ext>
              </a:extLst>
            </p:cNvPr>
            <p:cNvSpPr txBox="1"/>
            <p:nvPr/>
          </p:nvSpPr>
          <p:spPr>
            <a:xfrm>
              <a:off x="4291419" y="515119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4CEC14-6632-4045-B92C-E9AA2A09EDB1}"/>
                </a:ext>
              </a:extLst>
            </p:cNvPr>
            <p:cNvSpPr txBox="1"/>
            <p:nvPr/>
          </p:nvSpPr>
          <p:spPr>
            <a:xfrm>
              <a:off x="5785843" y="4794791"/>
              <a:ext cx="521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39D9B1A-2791-451F-BFB3-10203B793AC3}"/>
                </a:ext>
              </a:extLst>
            </p:cNvPr>
            <p:cNvSpPr txBox="1"/>
            <p:nvPr/>
          </p:nvSpPr>
          <p:spPr>
            <a:xfrm>
              <a:off x="3017751" y="4791131"/>
              <a:ext cx="464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16BB168-E2C1-4D20-B6A6-E41AF945BA6F}"/>
              </a:ext>
            </a:extLst>
          </p:cNvPr>
          <p:cNvGrpSpPr/>
          <p:nvPr/>
        </p:nvGrpSpPr>
        <p:grpSpPr>
          <a:xfrm>
            <a:off x="829145" y="1697490"/>
            <a:ext cx="4496284" cy="481910"/>
            <a:chOff x="2379972" y="2616667"/>
            <a:chExt cx="4496284" cy="48191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8E7C931-BA91-4FEF-8DA3-1E0D4AABF447}"/>
                </a:ext>
              </a:extLst>
            </p:cNvPr>
            <p:cNvSpPr txBox="1"/>
            <p:nvPr/>
          </p:nvSpPr>
          <p:spPr>
            <a:xfrm>
              <a:off x="2379972" y="261666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6446AD0-D1D5-4B5A-90A9-62A6F041F653}"/>
                </a:ext>
              </a:extLst>
            </p:cNvPr>
            <p:cNvSpPr txBox="1"/>
            <p:nvPr/>
          </p:nvSpPr>
          <p:spPr>
            <a:xfrm>
              <a:off x="6536098" y="26369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C35B6292-6477-41A4-8C6C-6FCB37D0C937}"/>
              </a:ext>
            </a:extLst>
          </p:cNvPr>
          <p:cNvSpPr txBox="1"/>
          <p:nvPr/>
        </p:nvSpPr>
        <p:spPr>
          <a:xfrm>
            <a:off x="2877157" y="33019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4CA417-1AF5-4A3E-B47F-5783F50A675E}"/>
              </a:ext>
            </a:extLst>
          </p:cNvPr>
          <p:cNvGrpSpPr/>
          <p:nvPr/>
        </p:nvGrpSpPr>
        <p:grpSpPr>
          <a:xfrm>
            <a:off x="4308099" y="1916832"/>
            <a:ext cx="521628" cy="461665"/>
            <a:chOff x="4355976" y="2060848"/>
            <a:chExt cx="521628" cy="461665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A7655B-2E29-4B71-A24E-90CE416AEACF}"/>
                </a:ext>
              </a:extLst>
            </p:cNvPr>
            <p:cNvSpPr txBox="1"/>
            <p:nvPr/>
          </p:nvSpPr>
          <p:spPr>
            <a:xfrm>
              <a:off x="4355976" y="2060848"/>
              <a:ext cx="521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F8C9961-5D50-4C15-8518-2A9906B83DB0}"/>
                </a:ext>
              </a:extLst>
            </p:cNvPr>
            <p:cNvCxnSpPr/>
            <p:nvPr/>
          </p:nvCxnSpPr>
          <p:spPr>
            <a:xfrm>
              <a:off x="4427984" y="2132856"/>
              <a:ext cx="2103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BB9764C-09A4-4E2D-A932-031AEF148E02}"/>
              </a:ext>
            </a:extLst>
          </p:cNvPr>
          <p:cNvGrpSpPr/>
          <p:nvPr/>
        </p:nvGrpSpPr>
        <p:grpSpPr>
          <a:xfrm>
            <a:off x="1499787" y="1916832"/>
            <a:ext cx="464477" cy="461665"/>
            <a:chOff x="1547664" y="2060848"/>
            <a:chExt cx="464477" cy="461665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FD83F49-0109-4175-9F74-9775FB47B3FD}"/>
                </a:ext>
              </a:extLst>
            </p:cNvPr>
            <p:cNvSpPr txBox="1"/>
            <p:nvPr/>
          </p:nvSpPr>
          <p:spPr>
            <a:xfrm>
              <a:off x="1547664" y="2060848"/>
              <a:ext cx="464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19F1C58-DE7F-4C2F-8137-6C848DDDC6B1}"/>
                </a:ext>
              </a:extLst>
            </p:cNvPr>
            <p:cNvCxnSpPr/>
            <p:nvPr/>
          </p:nvCxnSpPr>
          <p:spPr>
            <a:xfrm>
              <a:off x="1619672" y="2132856"/>
              <a:ext cx="2103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ADB8B57-0B1B-408B-871F-02ED15DDAC4E}"/>
              </a:ext>
            </a:extLst>
          </p:cNvPr>
          <p:cNvGrpSpPr/>
          <p:nvPr/>
        </p:nvGrpSpPr>
        <p:grpSpPr>
          <a:xfrm>
            <a:off x="5114394" y="3616813"/>
            <a:ext cx="3562350" cy="3067050"/>
            <a:chOff x="5114394" y="3616813"/>
            <a:chExt cx="3562350" cy="3067050"/>
          </a:xfrm>
        </p:grpSpPr>
        <p:graphicFrame>
          <p:nvGraphicFramePr>
            <p:cNvPr id="70" name="Object 4">
              <a:extLst>
                <a:ext uri="{FF2B5EF4-FFF2-40B4-BE49-F238E27FC236}">
                  <a16:creationId xmlns:a16="http://schemas.microsoft.com/office/drawing/2014/main" id="{17CE0566-1687-4297-BCE7-DAFFABBF2C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103809"/>
                </p:ext>
              </p:extLst>
            </p:nvPr>
          </p:nvGraphicFramePr>
          <p:xfrm>
            <a:off x="5114394" y="3616813"/>
            <a:ext cx="3562350" cy="306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9" name="Document" r:id="rId11" imgW="5100480" imgH="4457160" progId="Word.Document.8">
                    <p:embed/>
                  </p:oleObj>
                </mc:Choice>
                <mc:Fallback>
                  <p:oleObj name="Document" r:id="rId11" imgW="5100480" imgH="4457160" progId="Word.Document.8">
                    <p:embed/>
                    <p:pic>
                      <p:nvPicPr>
                        <p:cNvPr id="26628" name="Object 4">
                          <a:extLst>
                            <a:ext uri="{FF2B5EF4-FFF2-40B4-BE49-F238E27FC236}">
                              <a16:creationId xmlns:a16="http://schemas.microsoft.com/office/drawing/2014/main" id="{2C6085F0-E471-4E14-B96B-562A995C3A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4394" y="3616813"/>
                          <a:ext cx="3562350" cy="306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5">
              <a:extLst>
                <a:ext uri="{FF2B5EF4-FFF2-40B4-BE49-F238E27FC236}">
                  <a16:creationId xmlns:a16="http://schemas.microsoft.com/office/drawing/2014/main" id="{80F93703-1888-4CBB-837E-F06BF8F7B6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2148026"/>
                </p:ext>
              </p:extLst>
            </p:nvPr>
          </p:nvGraphicFramePr>
          <p:xfrm>
            <a:off x="7956376" y="3645024"/>
            <a:ext cx="234944" cy="385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0" name="公式" r:id="rId13" imgW="164880" imgH="228600" progId="Equation.3">
                    <p:embed/>
                  </p:oleObj>
                </mc:Choice>
                <mc:Fallback>
                  <p:oleObj name="公式" r:id="rId13" imgW="164880" imgH="228600" progId="Equation.3">
                    <p:embed/>
                    <p:pic>
                      <p:nvPicPr>
                        <p:cNvPr id="26629" name="Object 5">
                          <a:extLst>
                            <a:ext uri="{FF2B5EF4-FFF2-40B4-BE49-F238E27FC236}">
                              <a16:creationId xmlns:a16="http://schemas.microsoft.com/office/drawing/2014/main" id="{80C6FA48-1EDF-4CA4-A5BA-5F1D8A0B5D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6376" y="3645024"/>
                          <a:ext cx="234944" cy="385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" name="Object 23">
            <a:extLst>
              <a:ext uri="{FF2B5EF4-FFF2-40B4-BE49-F238E27FC236}">
                <a16:creationId xmlns:a16="http://schemas.microsoft.com/office/drawing/2014/main" id="{A5C63A33-F3CF-4C23-8B94-07E677D60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399044"/>
              </p:ext>
            </p:extLst>
          </p:nvPr>
        </p:nvGraphicFramePr>
        <p:xfrm>
          <a:off x="1136824" y="5120319"/>
          <a:ext cx="2211040" cy="51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14" imgW="977760" imgH="228600" progId="Equation.3">
                  <p:embed/>
                </p:oleObj>
              </mc:Choice>
              <mc:Fallback>
                <p:oleObj name="Equation" r:id="rId14" imgW="977760" imgH="228600" progId="Equation.3">
                  <p:embed/>
                  <p:pic>
                    <p:nvPicPr>
                      <p:cNvPr id="29719" name="Object 23">
                        <a:extLst>
                          <a:ext uri="{FF2B5EF4-FFF2-40B4-BE49-F238E27FC236}">
                            <a16:creationId xmlns:a16="http://schemas.microsoft.com/office/drawing/2014/main" id="{B1172F7F-96C6-4EA7-931C-0C8D8D127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824" y="5120319"/>
                        <a:ext cx="2211040" cy="513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24">
            <a:extLst>
              <a:ext uri="{FF2B5EF4-FFF2-40B4-BE49-F238E27FC236}">
                <a16:creationId xmlns:a16="http://schemas.microsoft.com/office/drawing/2014/main" id="{B20D10B0-455B-44F9-B57F-E3426C82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95" y="5859263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RS=0——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约束条件 </a:t>
            </a:r>
          </a:p>
        </p:txBody>
      </p:sp>
    </p:spTree>
    <p:extLst>
      <p:ext uri="{BB962C8B-B14F-4D97-AF65-F5344CB8AC3E}">
        <p14:creationId xmlns:p14="http://schemas.microsoft.com/office/powerpoint/2010/main" val="2350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/>
      <p:bldP spid="7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4C68A0AB-F9BD-4655-A8AA-217E86276DCB}"/>
              </a:ext>
            </a:extLst>
          </p:cNvPr>
          <p:cNvGrpSpPr/>
          <p:nvPr/>
        </p:nvGrpSpPr>
        <p:grpSpPr>
          <a:xfrm>
            <a:off x="971600" y="260648"/>
            <a:ext cx="3883496" cy="4488117"/>
            <a:chOff x="2498254" y="1124744"/>
            <a:chExt cx="3883496" cy="4488117"/>
          </a:xfrm>
        </p:grpSpPr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id="{DD00CF62-92C3-4B2D-BE57-86D038751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193278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5DDD5340-9E40-4493-B3B4-DC1B51A84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178038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B9E1D773-0193-4035-8326-2C5B2BA0C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963" y="2770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7E1A4154-0BDF-4BEF-896E-B6E768087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126603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49119704-97D9-408A-8BC0-3ED57DCF7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187563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84" name="Text Box 19">
              <a:extLst>
                <a:ext uri="{FF2B5EF4-FFF2-40B4-BE49-F238E27FC236}">
                  <a16:creationId xmlns:a16="http://schemas.microsoft.com/office/drawing/2014/main" id="{C0DD0AD1-3F79-44E3-9881-9C7D058DC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218043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F393871B-8EA3-428B-AAF0-ED26E646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191373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22">
              <a:extLst>
                <a:ext uri="{FF2B5EF4-FFF2-40B4-BE49-F238E27FC236}">
                  <a16:creationId xmlns:a16="http://schemas.microsoft.com/office/drawing/2014/main" id="{31CBD366-04E2-4250-A9F3-0741F5E38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76133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23">
              <a:extLst>
                <a:ext uri="{FF2B5EF4-FFF2-40B4-BE49-F238E27FC236}">
                  <a16:creationId xmlns:a16="http://schemas.microsoft.com/office/drawing/2014/main" id="{5179F0F1-A978-4737-A1B6-7F5D5EED5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563" y="27328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5F78560E-3BA0-4AEF-BEA8-841980191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1246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89FCF1F6-3FDA-422D-AA60-15AA9E5EC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185658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95C3AEF5-BDA6-4431-BA2E-D5B0A7D07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216138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1" name="Oval 28">
              <a:extLst>
                <a:ext uri="{FF2B5EF4-FFF2-40B4-BE49-F238E27FC236}">
                  <a16:creationId xmlns:a16="http://schemas.microsoft.com/office/drawing/2014/main" id="{EE663F6A-5A11-4CBA-AEE6-0E9C5C73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9">
              <a:extLst>
                <a:ext uri="{FF2B5EF4-FFF2-40B4-BE49-F238E27FC236}">
                  <a16:creationId xmlns:a16="http://schemas.microsoft.com/office/drawing/2014/main" id="{39CCDFCA-75CC-4295-9BB4-B01DB91B8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200" y="1494631"/>
              <a:ext cx="857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13C9BBDE-128C-40E4-BC89-E4545C164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3150" y="1475581"/>
              <a:ext cx="857250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54A03E12-EC5F-46EE-8515-ACE15A5A8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600" y="32578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32">
              <a:extLst>
                <a:ext uri="{FF2B5EF4-FFF2-40B4-BE49-F238E27FC236}">
                  <a16:creationId xmlns:a16="http://schemas.microsoft.com/office/drawing/2014/main" id="{C38272F2-458C-4BD0-A4D6-EA37D96D7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200" y="32959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3">
              <a:extLst>
                <a:ext uri="{FF2B5EF4-FFF2-40B4-BE49-F238E27FC236}">
                  <a16:creationId xmlns:a16="http://schemas.microsoft.com/office/drawing/2014/main" id="{8A81EF5E-239F-4792-A4CC-25BBC9FFA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3050" y="1475581"/>
              <a:ext cx="800100" cy="180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34">
              <a:extLst>
                <a:ext uri="{FF2B5EF4-FFF2-40B4-BE49-F238E27FC236}">
                  <a16:creationId xmlns:a16="http://schemas.microsoft.com/office/drawing/2014/main" id="{7F40CCAC-7FD9-438D-9E5A-56964CE3C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400" y="1475581"/>
              <a:ext cx="857250" cy="178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35">
              <a:extLst>
                <a:ext uri="{FF2B5EF4-FFF2-40B4-BE49-F238E27FC236}">
                  <a16:creationId xmlns:a16="http://schemas.microsoft.com/office/drawing/2014/main" id="{DCCD59A3-9391-4447-8434-63830C53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9" name="Object 36">
              <a:extLst>
                <a:ext uri="{FF2B5EF4-FFF2-40B4-BE49-F238E27FC236}">
                  <a16:creationId xmlns:a16="http://schemas.microsoft.com/office/drawing/2014/main" id="{D59842E6-F719-492D-86FB-696F15749B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124054"/>
                </p:ext>
              </p:extLst>
            </p:nvPr>
          </p:nvGraphicFramePr>
          <p:xfrm>
            <a:off x="2914650" y="1124744"/>
            <a:ext cx="3190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24" name="Object 36">
                          <a:extLst>
                            <a:ext uri="{FF2B5EF4-FFF2-40B4-BE49-F238E27FC236}">
                              <a16:creationId xmlns:a16="http://schemas.microsoft.com/office/drawing/2014/main" id="{33A3B50D-3A8E-435E-BAFC-9722D77B53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650" y="1124744"/>
                          <a:ext cx="319088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37">
              <a:extLst>
                <a:ext uri="{FF2B5EF4-FFF2-40B4-BE49-F238E27FC236}">
                  <a16:creationId xmlns:a16="http://schemas.microsoft.com/office/drawing/2014/main" id="{C71A1686-613C-4347-A791-FFB4F3106C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402002"/>
                </p:ext>
              </p:extLst>
            </p:nvPr>
          </p:nvGraphicFramePr>
          <p:xfrm>
            <a:off x="5924550" y="1189831"/>
            <a:ext cx="34766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1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25" name="Object 37">
                          <a:extLst>
                            <a:ext uri="{FF2B5EF4-FFF2-40B4-BE49-F238E27FC236}">
                              <a16:creationId xmlns:a16="http://schemas.microsoft.com/office/drawing/2014/main" id="{BE1738C9-4C22-4ECB-8BC7-714F30DA2E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50" y="1189831"/>
                          <a:ext cx="34766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38">
              <a:extLst>
                <a:ext uri="{FF2B5EF4-FFF2-40B4-BE49-F238E27FC236}">
                  <a16:creationId xmlns:a16="http://schemas.microsoft.com/office/drawing/2014/main" id="{48441B76-CA20-4921-ADEF-D3663068C6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468429"/>
                </p:ext>
              </p:extLst>
            </p:nvPr>
          </p:nvGraphicFramePr>
          <p:xfrm>
            <a:off x="2498254" y="2862650"/>
            <a:ext cx="48101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" name="公式" r:id="rId7" imgW="241200" imgH="215640" progId="Equation.3">
                    <p:embed/>
                  </p:oleObj>
                </mc:Choice>
                <mc:Fallback>
                  <p:oleObj name="公式" r:id="rId7" imgW="241200" imgH="215640" progId="Equation.3">
                    <p:embed/>
                    <p:pic>
                      <p:nvPicPr>
                        <p:cNvPr id="26" name="Object 38">
                          <a:extLst>
                            <a:ext uri="{FF2B5EF4-FFF2-40B4-BE49-F238E27FC236}">
                              <a16:creationId xmlns:a16="http://schemas.microsoft.com/office/drawing/2014/main" id="{2E45EA5C-9AFA-45C8-B21B-E2291922C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8254" y="2862650"/>
                          <a:ext cx="48101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39">
              <a:extLst>
                <a:ext uri="{FF2B5EF4-FFF2-40B4-BE49-F238E27FC236}">
                  <a16:creationId xmlns:a16="http://schemas.microsoft.com/office/drawing/2014/main" id="{E6B5DEC0-3B32-4EFE-B9C2-B65F24E1F3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3813"/>
                </p:ext>
              </p:extLst>
            </p:nvPr>
          </p:nvGraphicFramePr>
          <p:xfrm>
            <a:off x="5895977" y="2879016"/>
            <a:ext cx="446088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3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27" name="Object 39">
                          <a:extLst>
                            <a:ext uri="{FF2B5EF4-FFF2-40B4-BE49-F238E27FC236}">
                              <a16:creationId xmlns:a16="http://schemas.microsoft.com/office/drawing/2014/main" id="{0B789F20-33C4-4E19-A3BF-11F17465BC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5977" y="2879016"/>
                          <a:ext cx="446088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434C598D-1F90-4A32-B26E-AFC244432440}"/>
                </a:ext>
              </a:extLst>
            </p:cNvPr>
            <p:cNvCxnSpPr/>
            <p:nvPr/>
          </p:nvCxnSpPr>
          <p:spPr>
            <a:xfrm>
              <a:off x="6254527" y="2770981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2102328-532B-4BF5-90CF-20BDCBD54188}"/>
                </a:ext>
              </a:extLst>
            </p:cNvPr>
            <p:cNvCxnSpPr/>
            <p:nvPr/>
          </p:nvCxnSpPr>
          <p:spPr>
            <a:xfrm>
              <a:off x="2915816" y="2780928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3">
              <a:extLst>
                <a:ext uri="{FF2B5EF4-FFF2-40B4-BE49-F238E27FC236}">
                  <a16:creationId xmlns:a16="http://schemas.microsoft.com/office/drawing/2014/main" id="{364C60AE-018B-4FB5-AFAA-F7BC3006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353907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14">
              <a:extLst>
                <a:ext uri="{FF2B5EF4-FFF2-40B4-BE49-F238E27FC236}">
                  <a16:creationId xmlns:a16="http://schemas.microsoft.com/office/drawing/2014/main" id="{CBBE71E9-66D8-4F78-8987-28162D183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338667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15">
              <a:extLst>
                <a:ext uri="{FF2B5EF4-FFF2-40B4-BE49-F238E27FC236}">
                  <a16:creationId xmlns:a16="http://schemas.microsoft.com/office/drawing/2014/main" id="{EB658981-09B2-4B00-8832-615593432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848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8C0F04B3-2D0B-4FDC-9D38-DD5B550BC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064" y="4394271"/>
              <a:ext cx="0" cy="4408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7">
              <a:extLst>
                <a:ext uri="{FF2B5EF4-FFF2-40B4-BE49-F238E27FC236}">
                  <a16:creationId xmlns:a16="http://schemas.microsoft.com/office/drawing/2014/main" id="{3F916CB2-94EE-4D20-849B-8C6F665F3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2759662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18">
              <a:extLst>
                <a:ext uri="{FF2B5EF4-FFF2-40B4-BE49-F238E27FC236}">
                  <a16:creationId xmlns:a16="http://schemas.microsoft.com/office/drawing/2014/main" id="{DEA2A9AB-807A-45F6-9AF1-139CFD748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348192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13" name="Text Box 19">
              <a:extLst>
                <a:ext uri="{FF2B5EF4-FFF2-40B4-BE49-F238E27FC236}">
                  <a16:creationId xmlns:a16="http://schemas.microsoft.com/office/drawing/2014/main" id="{70B04128-46D0-4B9B-BA86-BD68D2B0F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378672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023E6736-5149-42F8-8055-CD33828E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52002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 22">
              <a:extLst>
                <a:ext uri="{FF2B5EF4-FFF2-40B4-BE49-F238E27FC236}">
                  <a16:creationId xmlns:a16="http://schemas.microsoft.com/office/drawing/2014/main" id="{66ADB588-7CDF-45AE-A5E2-5A8E8A7B6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36762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Line 23">
              <a:extLst>
                <a:ext uri="{FF2B5EF4-FFF2-40B4-BE49-F238E27FC236}">
                  <a16:creationId xmlns:a16="http://schemas.microsoft.com/office/drawing/2014/main" id="{806A116D-0B8A-4577-A6CD-9FAA46103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4363421"/>
              <a:ext cx="0" cy="484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Line 24">
              <a:extLst>
                <a:ext uri="{FF2B5EF4-FFF2-40B4-BE49-F238E27FC236}">
                  <a16:creationId xmlns:a16="http://schemas.microsoft.com/office/drawing/2014/main" id="{09DE2809-ADEA-45EB-8885-CC64D4FBC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152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637CED8A-C275-410D-BB73-0516413F6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2730186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 Box 26">
              <a:extLst>
                <a:ext uri="{FF2B5EF4-FFF2-40B4-BE49-F238E27FC236}">
                  <a16:creationId xmlns:a16="http://schemas.microsoft.com/office/drawing/2014/main" id="{4FEBD368-F367-42C9-843C-C9113C046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346287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20" name="Text Box 27">
              <a:extLst>
                <a:ext uri="{FF2B5EF4-FFF2-40B4-BE49-F238E27FC236}">
                  <a16:creationId xmlns:a16="http://schemas.microsoft.com/office/drawing/2014/main" id="{1DE31130-6105-4EF9-9BB9-0A666D7CD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376767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E00AA21D-987B-493B-8868-F8298141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904" y="4826319"/>
              <a:ext cx="1733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37BFC40C-3C7A-4746-96FE-D87516F166DD}"/>
                </a:ext>
              </a:extLst>
            </p:cNvPr>
            <p:cNvCxnSpPr/>
            <p:nvPr/>
          </p:nvCxnSpPr>
          <p:spPr>
            <a:xfrm>
              <a:off x="4572000" y="4826319"/>
              <a:ext cx="0" cy="444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B7FBF22E-CA48-4D6F-B8CA-BA5A1D7E72F3}"/>
                </a:ext>
              </a:extLst>
            </p:cNvPr>
            <p:cNvSpPr txBox="1"/>
            <p:nvPr/>
          </p:nvSpPr>
          <p:spPr>
            <a:xfrm>
              <a:off x="4291419" y="515119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3A7F52C-6752-4B10-B7AD-20C9F94A414D}"/>
                </a:ext>
              </a:extLst>
            </p:cNvPr>
            <p:cNvSpPr txBox="1"/>
            <p:nvPr/>
          </p:nvSpPr>
          <p:spPr>
            <a:xfrm>
              <a:off x="5785843" y="4794791"/>
              <a:ext cx="521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B09122E-2D8F-4397-95E0-2A356F86F765}"/>
                </a:ext>
              </a:extLst>
            </p:cNvPr>
            <p:cNvSpPr txBox="1"/>
            <p:nvPr/>
          </p:nvSpPr>
          <p:spPr>
            <a:xfrm>
              <a:off x="3017751" y="4791131"/>
              <a:ext cx="464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Text Box 3" descr="花束">
            <a:extLst>
              <a:ext uri="{FF2B5EF4-FFF2-40B4-BE49-F238E27FC236}">
                <a16:creationId xmlns:a16="http://schemas.microsoft.com/office/drawing/2014/main" id="{B2D4EB7D-5D6A-49D1-B9A1-DCDE0CC2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99" y="4797152"/>
            <a:ext cx="8839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98450" indent="-2984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56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6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当</a:t>
            </a:r>
            <a:r>
              <a:rPr lang="en-US" altLang="zh-CN" b="1"/>
              <a:t>CP = 0 </a:t>
            </a:r>
            <a:r>
              <a:rPr lang="zh-CN" altLang="en-US" b="1"/>
              <a:t>时</a:t>
            </a:r>
            <a:r>
              <a:rPr lang="en-US" altLang="zh-CN" b="1"/>
              <a:t>,</a:t>
            </a:r>
            <a:r>
              <a:rPr lang="zh-CN" altLang="en-US" b="1"/>
              <a:t>无论</a:t>
            </a:r>
            <a:r>
              <a:rPr lang="en-US" altLang="zh-CN" b="1"/>
              <a:t>R</a:t>
            </a:r>
            <a:r>
              <a:rPr lang="zh-CN" altLang="en-US" b="1"/>
              <a:t>、</a:t>
            </a:r>
            <a:r>
              <a:rPr lang="en-US" altLang="zh-CN" b="1"/>
              <a:t>S</a:t>
            </a:r>
            <a:r>
              <a:rPr lang="zh-CN" altLang="en-US" b="1"/>
              <a:t>取何种值组合，输出端均保持原态；   </a:t>
            </a:r>
          </a:p>
        </p:txBody>
      </p:sp>
      <p:sp>
        <p:nvSpPr>
          <p:cNvPr id="129" name="Text Box 4" descr="花束">
            <a:extLst>
              <a:ext uri="{FF2B5EF4-FFF2-40B4-BE49-F238E27FC236}">
                <a16:creationId xmlns:a16="http://schemas.microsoft.com/office/drawing/2014/main" id="{BA22EBBB-6120-43C4-8036-98414177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301208"/>
            <a:ext cx="8305800" cy="88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98450" indent="-2984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89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en-US" altLang="zh-CN" b="1"/>
              <a:t>2.</a:t>
            </a:r>
            <a:r>
              <a:rPr lang="zh-CN" altLang="en-US" b="1"/>
              <a:t>只有当</a:t>
            </a:r>
            <a:r>
              <a:rPr lang="en-US" altLang="zh-CN" b="1"/>
              <a:t>CP=1 </a:t>
            </a:r>
            <a:r>
              <a:rPr lang="zh-CN" altLang="en-US" b="1"/>
              <a:t>时</a:t>
            </a:r>
            <a:r>
              <a:rPr lang="en-US" altLang="zh-CN" b="1"/>
              <a:t>,</a:t>
            </a:r>
            <a:r>
              <a:rPr lang="zh-CN" altLang="en-US" b="1"/>
              <a:t>将</a:t>
            </a:r>
            <a:r>
              <a:rPr lang="en-US" altLang="zh-CN" b="1"/>
              <a:t>c</a:t>
            </a:r>
            <a:r>
              <a:rPr lang="zh-CN" altLang="en-US" b="1"/>
              <a:t>门和</a:t>
            </a:r>
            <a:r>
              <a:rPr lang="en-US" altLang="zh-CN" b="1"/>
              <a:t>d</a:t>
            </a:r>
            <a:r>
              <a:rPr lang="zh-CN" altLang="en-US" b="1"/>
              <a:t>门打开，控制端</a:t>
            </a:r>
            <a:r>
              <a:rPr lang="en-US" altLang="zh-CN" b="1"/>
              <a:t>R</a:t>
            </a:r>
            <a:r>
              <a:rPr lang="zh-CN" altLang="en-US" b="1"/>
              <a:t>、</a:t>
            </a:r>
            <a:r>
              <a:rPr lang="en-US" altLang="zh-CN" b="1"/>
              <a:t>S</a:t>
            </a:r>
            <a:r>
              <a:rPr lang="zh-CN" altLang="en-US" b="1"/>
              <a:t>的取值组合反映到输出端。   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5D31A73-325B-4E3E-A78F-A9424E36599A}"/>
              </a:ext>
            </a:extLst>
          </p:cNvPr>
          <p:cNvGrpSpPr/>
          <p:nvPr/>
        </p:nvGrpSpPr>
        <p:grpSpPr>
          <a:xfrm>
            <a:off x="5536998" y="1209000"/>
            <a:ext cx="3562350" cy="3067050"/>
            <a:chOff x="4478358" y="3603380"/>
            <a:chExt cx="3562350" cy="3067050"/>
          </a:xfrm>
        </p:grpSpPr>
        <p:graphicFrame>
          <p:nvGraphicFramePr>
            <p:cNvPr id="131" name="Object 4">
              <a:extLst>
                <a:ext uri="{FF2B5EF4-FFF2-40B4-BE49-F238E27FC236}">
                  <a16:creationId xmlns:a16="http://schemas.microsoft.com/office/drawing/2014/main" id="{D3CBB865-03C6-4C99-8895-BA42486288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5275370"/>
                </p:ext>
              </p:extLst>
            </p:nvPr>
          </p:nvGraphicFramePr>
          <p:xfrm>
            <a:off x="4478358" y="3603380"/>
            <a:ext cx="3562350" cy="306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4" name="Document" r:id="rId12" imgW="5100480" imgH="4457160" progId="Word.Document.8">
                    <p:embed/>
                  </p:oleObj>
                </mc:Choice>
                <mc:Fallback>
                  <p:oleObj name="Document" r:id="rId12" imgW="5100480" imgH="4457160" progId="Word.Document.8">
                    <p:embed/>
                    <p:pic>
                      <p:nvPicPr>
                        <p:cNvPr id="70" name="Object 4">
                          <a:extLst>
                            <a:ext uri="{FF2B5EF4-FFF2-40B4-BE49-F238E27FC236}">
                              <a16:creationId xmlns:a16="http://schemas.microsoft.com/office/drawing/2014/main" id="{17CE0566-1687-4297-BCE7-DAFFABBF2C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358" y="3603380"/>
                          <a:ext cx="3562350" cy="306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5">
              <a:extLst>
                <a:ext uri="{FF2B5EF4-FFF2-40B4-BE49-F238E27FC236}">
                  <a16:creationId xmlns:a16="http://schemas.microsoft.com/office/drawing/2014/main" id="{DFE723E2-F934-45E5-8FDE-C73284D8B0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3481028"/>
                </p:ext>
              </p:extLst>
            </p:nvPr>
          </p:nvGraphicFramePr>
          <p:xfrm>
            <a:off x="7288456" y="3645024"/>
            <a:ext cx="234944" cy="385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5" name="公式" r:id="rId14" imgW="164880" imgH="228600" progId="Equation.3">
                    <p:embed/>
                  </p:oleObj>
                </mc:Choice>
                <mc:Fallback>
                  <p:oleObj name="公式" r:id="rId14" imgW="164880" imgH="228600" progId="Equation.3">
                    <p:embed/>
                    <p:pic>
                      <p:nvPicPr>
                        <p:cNvPr id="71" name="Object 5">
                          <a:extLst>
                            <a:ext uri="{FF2B5EF4-FFF2-40B4-BE49-F238E27FC236}">
                              <a16:creationId xmlns:a16="http://schemas.microsoft.com/office/drawing/2014/main" id="{80F93703-1888-4CBB-837E-F06BF8F7B6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8456" y="3645024"/>
                          <a:ext cx="234944" cy="385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E74957F0-4FDF-4480-BE5C-963A708D83F9}"/>
              </a:ext>
            </a:extLst>
          </p:cNvPr>
          <p:cNvGrpSpPr/>
          <p:nvPr/>
        </p:nvGrpSpPr>
        <p:grpSpPr>
          <a:xfrm>
            <a:off x="4902842" y="482460"/>
            <a:ext cx="423514" cy="3882644"/>
            <a:chOff x="4902842" y="482460"/>
            <a:chExt cx="423514" cy="3882644"/>
          </a:xfrm>
        </p:grpSpPr>
        <p:sp>
          <p:nvSpPr>
            <p:cNvPr id="138" name="箭头: 上 137">
              <a:extLst>
                <a:ext uri="{FF2B5EF4-FFF2-40B4-BE49-F238E27FC236}">
                  <a16:creationId xmlns:a16="http://schemas.microsoft.com/office/drawing/2014/main" id="{F00C337A-B9F0-49D6-A52B-520F11234AF4}"/>
                </a:ext>
              </a:extLst>
            </p:cNvPr>
            <p:cNvSpPr/>
            <p:nvPr/>
          </p:nvSpPr>
          <p:spPr>
            <a:xfrm>
              <a:off x="5040562" y="897235"/>
              <a:ext cx="155572" cy="3097096"/>
            </a:xfrm>
            <a:prstGeom prst="upArrow">
              <a:avLst>
                <a:gd name="adj1" fmla="val 39003"/>
                <a:gd name="adj2" fmla="val 9399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17BEF7E0-D75C-4527-A1AB-087A876BE2B9}"/>
                </a:ext>
              </a:extLst>
            </p:cNvPr>
            <p:cNvSpPr txBox="1"/>
            <p:nvPr/>
          </p:nvSpPr>
          <p:spPr>
            <a:xfrm>
              <a:off x="4902842" y="48246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BBC1086-BC50-4A5C-B161-A866B49F3489}"/>
                </a:ext>
              </a:extLst>
            </p:cNvPr>
            <p:cNvSpPr txBox="1"/>
            <p:nvPr/>
          </p:nvSpPr>
          <p:spPr>
            <a:xfrm>
              <a:off x="4932040" y="39034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Text Box 3" descr="花束">
            <a:extLst>
              <a:ext uri="{FF2B5EF4-FFF2-40B4-BE49-F238E27FC236}">
                <a16:creationId xmlns:a16="http://schemas.microsoft.com/office/drawing/2014/main" id="{C1FFCF0D-383D-4E6E-AFD0-9C7F311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96" y="6190573"/>
            <a:ext cx="75208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98450" indent="-2984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56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6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3. </a:t>
            </a:r>
            <a:r>
              <a:rPr lang="zh-CN" altLang="en-US" b="1"/>
              <a:t>当</a:t>
            </a:r>
            <a:r>
              <a:rPr lang="en-US" altLang="zh-CN" b="1"/>
              <a:t>CP </a:t>
            </a:r>
            <a:r>
              <a:rPr lang="zh-CN" altLang="en-US" b="1"/>
              <a:t>由</a:t>
            </a:r>
            <a:r>
              <a:rPr lang="en-US" altLang="zh-CN" b="1"/>
              <a:t>1</a:t>
            </a:r>
            <a:r>
              <a:rPr lang="zh-CN" altLang="en-US" b="1"/>
              <a:t>变为</a:t>
            </a:r>
            <a:r>
              <a:rPr lang="en-US" altLang="zh-CN" b="1"/>
              <a:t>0</a:t>
            </a:r>
            <a:r>
              <a:rPr lang="zh-CN" altLang="en-US" b="1"/>
              <a:t>后</a:t>
            </a:r>
            <a:r>
              <a:rPr lang="en-US" altLang="zh-CN" b="1"/>
              <a:t>,</a:t>
            </a:r>
            <a:r>
              <a:rPr lang="zh-CN" altLang="en-US" b="1"/>
              <a:t> </a:t>
            </a:r>
            <a:r>
              <a:rPr lang="en-US" altLang="zh-CN" b="1"/>
              <a:t>R</a:t>
            </a:r>
            <a:r>
              <a:rPr lang="zh-CN" altLang="en-US" b="1"/>
              <a:t>、</a:t>
            </a:r>
            <a:r>
              <a:rPr lang="en-US" altLang="zh-CN" b="1"/>
              <a:t>S</a:t>
            </a:r>
            <a:r>
              <a:rPr lang="zh-CN" altLang="en-US" b="1"/>
              <a:t>输入端的值即锁存在输出端。   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27EC196-06CC-4DED-A340-1B11D91E2565}"/>
              </a:ext>
            </a:extLst>
          </p:cNvPr>
          <p:cNvSpPr txBox="1"/>
          <p:nvPr/>
        </p:nvSpPr>
        <p:spPr>
          <a:xfrm>
            <a:off x="5683568" y="511400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又称为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S-R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锁存器</a:t>
            </a:r>
          </a:p>
        </p:txBody>
      </p:sp>
    </p:spTree>
    <p:extLst>
      <p:ext uri="{BB962C8B-B14F-4D97-AF65-F5344CB8AC3E}">
        <p14:creationId xmlns:p14="http://schemas.microsoft.com/office/powerpoint/2010/main" val="16687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42" grpId="0"/>
      <p:bldP spid="1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A6B4EE-AFC6-4FD0-B96D-EE7ABB8DC842}"/>
              </a:ext>
            </a:extLst>
          </p:cNvPr>
          <p:cNvSpPr/>
          <p:nvPr/>
        </p:nvSpPr>
        <p:spPr>
          <a:xfrm>
            <a:off x="941290" y="161790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3A7DCA0-C959-4974-A308-3F76C9700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68760"/>
            <a:ext cx="7924800" cy="453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优点：	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同步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触发器解决了定时控制的问题。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）输入信号依然存在着约束条件；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）可能出现“空翻”现象，即在一个时钟脉冲作用下，引起触发器的状态翻转两次或多次的现象，从而造成逻辑上的混乱。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BCE512-C404-46F0-93D3-9D6B5F5A538A}"/>
              </a:ext>
            </a:extLst>
          </p:cNvPr>
          <p:cNvSpPr txBox="1"/>
          <p:nvPr/>
        </p:nvSpPr>
        <p:spPr>
          <a:xfrm>
            <a:off x="1512123" y="16179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同步触发器优缺点</a:t>
            </a:r>
          </a:p>
        </p:txBody>
      </p:sp>
    </p:spTree>
    <p:extLst>
      <p:ext uri="{BB962C8B-B14F-4D97-AF65-F5344CB8AC3E}">
        <p14:creationId xmlns:p14="http://schemas.microsoft.com/office/powerpoint/2010/main" val="2902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ED43297-3F05-47DC-A5BB-23CB886DB627}"/>
              </a:ext>
            </a:extLst>
          </p:cNvPr>
          <p:cNvGrpSpPr/>
          <p:nvPr/>
        </p:nvGrpSpPr>
        <p:grpSpPr>
          <a:xfrm>
            <a:off x="743177" y="0"/>
            <a:ext cx="6925167" cy="839639"/>
            <a:chOff x="827584" y="0"/>
            <a:chExt cx="6925167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9FAA7859-F777-4042-A891-837CA5A6CBE7}"/>
                </a:ext>
              </a:extLst>
            </p:cNvPr>
            <p:cNvSpPr/>
            <p:nvPr/>
          </p:nvSpPr>
          <p:spPr>
            <a:xfrm>
              <a:off x="1119858" y="93956"/>
              <a:ext cx="6632893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钟控（电平型）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F4DEBCA-B9BF-438C-B8A9-7503BD38E67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7F790DDC-7703-4266-8B9B-170E246F4E0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88CC4B2-AEC8-4D3F-93DE-AE3907004BF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8AE52DB-8E1F-4A92-AD60-0617BFDBCE4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9BF35947-6A6D-4DD3-997C-F6A56B9AFAF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2629DAA-A016-4F8E-AFD7-14FA41AA9EC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aphicFrame>
        <p:nvGraphicFramePr>
          <p:cNvPr id="60" name="Object 23">
            <a:extLst>
              <a:ext uri="{FF2B5EF4-FFF2-40B4-BE49-F238E27FC236}">
                <a16:creationId xmlns:a16="http://schemas.microsoft.com/office/drawing/2014/main" id="{A48474D9-D853-4503-892D-F523E752B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29011"/>
              </p:ext>
            </p:extLst>
          </p:nvPr>
        </p:nvGraphicFramePr>
        <p:xfrm>
          <a:off x="6396730" y="2161084"/>
          <a:ext cx="2211040" cy="51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" name="Equation" r:id="rId3" imgW="977760" imgH="228600" progId="Equation.3">
                  <p:embed/>
                </p:oleObj>
              </mc:Choice>
              <mc:Fallback>
                <p:oleObj name="Equation" r:id="rId3" imgW="977760" imgH="228600" progId="Equation.3">
                  <p:embed/>
                  <p:pic>
                    <p:nvPicPr>
                      <p:cNvPr id="73" name="Object 23">
                        <a:extLst>
                          <a:ext uri="{FF2B5EF4-FFF2-40B4-BE49-F238E27FC236}">
                            <a16:creationId xmlns:a16="http://schemas.microsoft.com/office/drawing/2014/main" id="{A5C63A33-F3CF-4C23-8B94-07E677D60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730" y="2161084"/>
                        <a:ext cx="2211040" cy="513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组合 68">
            <a:extLst>
              <a:ext uri="{FF2B5EF4-FFF2-40B4-BE49-F238E27FC236}">
                <a16:creationId xmlns:a16="http://schemas.microsoft.com/office/drawing/2014/main" id="{1CEDBF75-1884-4974-A8F8-C861AE40F970}"/>
              </a:ext>
            </a:extLst>
          </p:cNvPr>
          <p:cNvGrpSpPr/>
          <p:nvPr/>
        </p:nvGrpSpPr>
        <p:grpSpPr>
          <a:xfrm>
            <a:off x="694929" y="980728"/>
            <a:ext cx="4711417" cy="4723550"/>
            <a:chOff x="285478" y="1121477"/>
            <a:chExt cx="4711417" cy="47235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51614E5-3DEE-48BC-AFF8-398177B6FCBB}"/>
                </a:ext>
              </a:extLst>
            </p:cNvPr>
            <p:cNvGrpSpPr/>
            <p:nvPr/>
          </p:nvGrpSpPr>
          <p:grpSpPr>
            <a:xfrm>
              <a:off x="285478" y="1121477"/>
              <a:ext cx="4711417" cy="4723550"/>
              <a:chOff x="2221137" y="1124744"/>
              <a:chExt cx="4711417" cy="4723550"/>
            </a:xfrm>
          </p:grpSpPr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C80DB84D-B1D2-44CF-A0B2-85FB86B62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1932781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4">
                <a:extLst>
                  <a:ext uri="{FF2B5EF4-FFF2-40B4-BE49-F238E27FC236}">
                    <a16:creationId xmlns:a16="http://schemas.microsoft.com/office/drawing/2014/main" id="{2A8E270F-D275-4B47-B72C-530834D44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700" y="1780381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BA265CCC-11B7-4B5A-8CE1-4CDF59DD1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3963" y="2755977"/>
                <a:ext cx="0" cy="2737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7">
                <a:extLst>
                  <a:ext uri="{FF2B5EF4-FFF2-40B4-BE49-F238E27FC236}">
                    <a16:creationId xmlns:a16="http://schemas.microsoft.com/office/drawing/2014/main" id="{6B4D87B8-1843-4403-B7AD-A5D3CACC8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313" y="1266031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18">
                <a:extLst>
                  <a:ext uri="{FF2B5EF4-FFF2-40B4-BE49-F238E27FC236}">
                    <a16:creationId xmlns:a16="http://schemas.microsoft.com/office/drawing/2014/main" id="{28BAF008-FA72-4876-8437-C9404000B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613" y="1875631"/>
                <a:ext cx="9144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6" name="Text Box 19">
                <a:extLst>
                  <a:ext uri="{FF2B5EF4-FFF2-40B4-BE49-F238E27FC236}">
                    <a16:creationId xmlns:a16="http://schemas.microsoft.com/office/drawing/2014/main" id="{895D92C6-D993-42F9-BD27-A8EFC1783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2463" y="2180431"/>
                <a:ext cx="6477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7" name="Rectangle 21">
                <a:extLst>
                  <a:ext uri="{FF2B5EF4-FFF2-40B4-BE49-F238E27FC236}">
                    <a16:creationId xmlns:a16="http://schemas.microsoft.com/office/drawing/2014/main" id="{9F385EEB-C413-4875-8C90-715020DA5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350" y="1913731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22">
                <a:extLst>
                  <a:ext uri="{FF2B5EF4-FFF2-40B4-BE49-F238E27FC236}">
                    <a16:creationId xmlns:a16="http://schemas.microsoft.com/office/drawing/2014/main" id="{5A057067-ED09-4196-B697-1095C30C8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1761331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72B8C3D1-2E07-46C2-8073-A2B89CFAB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563" y="2741663"/>
                <a:ext cx="0" cy="2737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5">
                <a:extLst>
                  <a:ext uri="{FF2B5EF4-FFF2-40B4-BE49-F238E27FC236}">
                    <a16:creationId xmlns:a16="http://schemas.microsoft.com/office/drawing/2014/main" id="{81C43F60-74EF-4D41-8A45-6CDEA6455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3413" y="1246981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E0F5699C-AFD0-4F82-A757-13D066275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2713" y="1856581"/>
                <a:ext cx="9144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2979AD08-0903-4950-933E-5B925F889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6563" y="2161381"/>
                <a:ext cx="6477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3" name="Oval 28">
                <a:extLst>
                  <a:ext uri="{FF2B5EF4-FFF2-40B4-BE49-F238E27FC236}">
                    <a16:creationId xmlns:a16="http://schemas.microsoft.com/office/drawing/2014/main" id="{CEE42A38-F4AE-426C-A18C-7674CC6C1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200" y="1437481"/>
                <a:ext cx="95250" cy="9525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9">
                <a:extLst>
                  <a:ext uri="{FF2B5EF4-FFF2-40B4-BE49-F238E27FC236}">
                    <a16:creationId xmlns:a16="http://schemas.microsoft.com/office/drawing/2014/main" id="{6A1858D6-BC42-4891-B274-53A138BE0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200" y="1494631"/>
                <a:ext cx="8572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30">
                <a:extLst>
                  <a:ext uri="{FF2B5EF4-FFF2-40B4-BE49-F238E27FC236}">
                    <a16:creationId xmlns:a16="http://schemas.microsoft.com/office/drawing/2014/main" id="{88D450FF-6453-42E5-80E4-05C6EE9B7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3150" y="1475581"/>
                <a:ext cx="857250" cy="190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46B74380-2A44-4132-902C-B2C8B953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4600" y="3000219"/>
                <a:ext cx="342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32">
                <a:extLst>
                  <a:ext uri="{FF2B5EF4-FFF2-40B4-BE49-F238E27FC236}">
                    <a16:creationId xmlns:a16="http://schemas.microsoft.com/office/drawing/2014/main" id="{609DF407-18AF-4B0E-BF2F-4C9525B46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114" y="3016415"/>
                <a:ext cx="342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33">
                <a:extLst>
                  <a:ext uri="{FF2B5EF4-FFF2-40B4-BE49-F238E27FC236}">
                    <a16:creationId xmlns:a16="http://schemas.microsoft.com/office/drawing/2014/main" id="{8BAE29AE-E5D0-4C49-84D1-45D481598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050" y="1475582"/>
                <a:ext cx="800100" cy="15400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34">
                <a:extLst>
                  <a:ext uri="{FF2B5EF4-FFF2-40B4-BE49-F238E27FC236}">
                    <a16:creationId xmlns:a16="http://schemas.microsoft.com/office/drawing/2014/main" id="{A9D2758B-43E3-4262-B208-E486E0767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6399" y="1475581"/>
                <a:ext cx="856455" cy="15121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35">
                <a:extLst>
                  <a:ext uri="{FF2B5EF4-FFF2-40B4-BE49-F238E27FC236}">
                    <a16:creationId xmlns:a16="http://schemas.microsoft.com/office/drawing/2014/main" id="{E13487ED-929F-410B-B3DB-11FE5660C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100" y="1437481"/>
                <a:ext cx="95250" cy="9525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1" name="Object 36">
                <a:extLst>
                  <a:ext uri="{FF2B5EF4-FFF2-40B4-BE49-F238E27FC236}">
                    <a16:creationId xmlns:a16="http://schemas.microsoft.com/office/drawing/2014/main" id="{8FC72483-8810-4F1D-B609-D0F50DA162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171346"/>
                  </p:ext>
                </p:extLst>
              </p:nvPr>
            </p:nvGraphicFramePr>
            <p:xfrm>
              <a:off x="2914650" y="1124744"/>
              <a:ext cx="319088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51" name="公式" r:id="rId5" imgW="164880" imgH="228600" progId="Equation.3">
                      <p:embed/>
                    </p:oleObj>
                  </mc:Choice>
                  <mc:Fallback>
                    <p:oleObj name="公式" r:id="rId5" imgW="164880" imgH="228600" progId="Equation.3">
                      <p:embed/>
                      <p:pic>
                        <p:nvPicPr>
                          <p:cNvPr id="24" name="Object 36">
                            <a:extLst>
                              <a:ext uri="{FF2B5EF4-FFF2-40B4-BE49-F238E27FC236}">
                                <a16:creationId xmlns:a16="http://schemas.microsoft.com/office/drawing/2014/main" id="{33A3B50D-3A8E-435E-BAFC-9722D77B53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4650" y="1124744"/>
                            <a:ext cx="319088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7">
                <a:extLst>
                  <a:ext uri="{FF2B5EF4-FFF2-40B4-BE49-F238E27FC236}">
                    <a16:creationId xmlns:a16="http://schemas.microsoft.com/office/drawing/2014/main" id="{46041A2C-D908-4E17-A262-10D0AAF1CF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5442042"/>
                  </p:ext>
                </p:extLst>
              </p:nvPr>
            </p:nvGraphicFramePr>
            <p:xfrm>
              <a:off x="5924550" y="1189831"/>
              <a:ext cx="347663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52" name="公式" r:id="rId7" imgW="164880" imgH="190440" progId="Equation.3">
                      <p:embed/>
                    </p:oleObj>
                  </mc:Choice>
                  <mc:Fallback>
                    <p:oleObj name="公式" r:id="rId7" imgW="164880" imgH="190440" progId="Equation.3">
                      <p:embed/>
                      <p:pic>
                        <p:nvPicPr>
                          <p:cNvPr id="25" name="Object 37">
                            <a:extLst>
                              <a:ext uri="{FF2B5EF4-FFF2-40B4-BE49-F238E27FC236}">
                                <a16:creationId xmlns:a16="http://schemas.microsoft.com/office/drawing/2014/main" id="{BE1738C9-4C22-4ECB-8BC7-714F30DA2E2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4550" y="1189831"/>
                            <a:ext cx="347663" cy="406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8">
                <a:extLst>
                  <a:ext uri="{FF2B5EF4-FFF2-40B4-BE49-F238E27FC236}">
                    <a16:creationId xmlns:a16="http://schemas.microsoft.com/office/drawing/2014/main" id="{2DD16163-2ABC-4602-8565-8A5C4BC8AE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7153179"/>
                  </p:ext>
                </p:extLst>
              </p:nvPr>
            </p:nvGraphicFramePr>
            <p:xfrm>
              <a:off x="2221137" y="2710756"/>
              <a:ext cx="481013" cy="430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53" name="公式" r:id="rId9" imgW="241200" imgH="215640" progId="Equation.3">
                      <p:embed/>
                    </p:oleObj>
                  </mc:Choice>
                  <mc:Fallback>
                    <p:oleObj name="公式" r:id="rId9" imgW="241200" imgH="215640" progId="Equation.3">
                      <p:embed/>
                      <p:pic>
                        <p:nvPicPr>
                          <p:cNvPr id="26" name="Object 38">
                            <a:extLst>
                              <a:ext uri="{FF2B5EF4-FFF2-40B4-BE49-F238E27FC236}">
                                <a16:creationId xmlns:a16="http://schemas.microsoft.com/office/drawing/2014/main" id="{2E45EA5C-9AFA-45C8-B21B-E2291922C2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1137" y="2710756"/>
                            <a:ext cx="481013" cy="430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9">
                <a:extLst>
                  <a:ext uri="{FF2B5EF4-FFF2-40B4-BE49-F238E27FC236}">
                    <a16:creationId xmlns:a16="http://schemas.microsoft.com/office/drawing/2014/main" id="{B28A30B7-DC09-4CBA-BA3A-06EFFBC58A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6286766"/>
                  </p:ext>
                </p:extLst>
              </p:nvPr>
            </p:nvGraphicFramePr>
            <p:xfrm>
              <a:off x="6482332" y="2641191"/>
              <a:ext cx="446088" cy="474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54" name="公式" r:id="rId11" imgW="203040" imgH="215640" progId="Equation.3">
                      <p:embed/>
                    </p:oleObj>
                  </mc:Choice>
                  <mc:Fallback>
                    <p:oleObj name="公式" r:id="rId11" imgW="203040" imgH="215640" progId="Equation.3">
                      <p:embed/>
                      <p:pic>
                        <p:nvPicPr>
                          <p:cNvPr id="27" name="Object 39">
                            <a:extLst>
                              <a:ext uri="{FF2B5EF4-FFF2-40B4-BE49-F238E27FC236}">
                                <a16:creationId xmlns:a16="http://schemas.microsoft.com/office/drawing/2014/main" id="{0B789F20-33C4-4E19-A3BF-11F17465BC3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82332" y="2641191"/>
                            <a:ext cx="446088" cy="4746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B659065D-2154-4AE4-9502-732DFCCBDC9D}"/>
                  </a:ext>
                </a:extLst>
              </p:cNvPr>
              <p:cNvCxnSpPr/>
              <p:nvPr/>
            </p:nvCxnSpPr>
            <p:spPr>
              <a:xfrm>
                <a:off x="2222079" y="3140968"/>
                <a:ext cx="6937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AE4057E-A322-4B71-9811-3DD2BBCDA90A}"/>
                  </a:ext>
                </a:extLst>
              </p:cNvPr>
              <p:cNvCxnSpPr/>
              <p:nvPr/>
            </p:nvCxnSpPr>
            <p:spPr>
              <a:xfrm>
                <a:off x="6238817" y="3106346"/>
                <a:ext cx="6937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E5B8644-26CA-46A1-B1D4-C845C208BA76}"/>
                  </a:ext>
                </a:extLst>
              </p:cNvPr>
              <p:cNvCxnSpPr/>
              <p:nvPr/>
            </p:nvCxnSpPr>
            <p:spPr>
              <a:xfrm>
                <a:off x="6254527" y="2770981"/>
                <a:ext cx="0" cy="33151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CBB1F67F-9104-4C38-A99D-9CB8B98C5D0F}"/>
                  </a:ext>
                </a:extLst>
              </p:cNvPr>
              <p:cNvCxnSpPr/>
              <p:nvPr/>
            </p:nvCxnSpPr>
            <p:spPr>
              <a:xfrm>
                <a:off x="2915816" y="2780928"/>
                <a:ext cx="0" cy="33151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544646C5-7A63-4474-B8B9-877597316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539075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14">
                <a:extLst>
                  <a:ext uri="{FF2B5EF4-FFF2-40B4-BE49-F238E27FC236}">
                    <a16:creationId xmlns:a16="http://schemas.microsoft.com/office/drawing/2014/main" id="{4098DB25-8851-4EA5-AD31-21327BCBA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700" y="3386675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15">
                <a:extLst>
                  <a:ext uri="{FF2B5EF4-FFF2-40B4-BE49-F238E27FC236}">
                    <a16:creationId xmlns:a16="http://schemas.microsoft.com/office/drawing/2014/main" id="{081147DD-F083-4069-80B5-34FC46517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307" y="4389500"/>
                <a:ext cx="0" cy="6454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B1B76D00-F682-4965-A8C7-AD623F33F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2064" y="4368371"/>
                <a:ext cx="0" cy="3643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17">
                <a:extLst>
                  <a:ext uri="{FF2B5EF4-FFF2-40B4-BE49-F238E27FC236}">
                    <a16:creationId xmlns:a16="http://schemas.microsoft.com/office/drawing/2014/main" id="{7398E872-107E-48E5-80A9-CF42EAF2D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313" y="2759662"/>
                <a:ext cx="0" cy="6454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18">
                <a:extLst>
                  <a:ext uri="{FF2B5EF4-FFF2-40B4-BE49-F238E27FC236}">
                    <a16:creationId xmlns:a16="http://schemas.microsoft.com/office/drawing/2014/main" id="{FD6C9880-D1B1-4557-AB2A-AD000A42F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613" y="3481925"/>
                <a:ext cx="9144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5" name="Text Box 19">
                <a:extLst>
                  <a:ext uri="{FF2B5EF4-FFF2-40B4-BE49-F238E27FC236}">
                    <a16:creationId xmlns:a16="http://schemas.microsoft.com/office/drawing/2014/main" id="{68778921-C9AA-42BB-B279-6EE8875DA8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2463" y="3786725"/>
                <a:ext cx="6477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FDD7ECE5-98B3-4366-9E26-335179A02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350" y="3520025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22">
                <a:extLst>
                  <a:ext uri="{FF2B5EF4-FFF2-40B4-BE49-F238E27FC236}">
                    <a16:creationId xmlns:a16="http://schemas.microsoft.com/office/drawing/2014/main" id="{F4FFAB38-DC49-4B57-A18E-D03E25418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3367625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23">
                <a:extLst>
                  <a:ext uri="{FF2B5EF4-FFF2-40B4-BE49-F238E27FC236}">
                    <a16:creationId xmlns:a16="http://schemas.microsoft.com/office/drawing/2014/main" id="{7BBE36DD-A1F6-498B-A345-5254615A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6096" y="4371029"/>
                <a:ext cx="0" cy="6454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24">
                <a:extLst>
                  <a:ext uri="{FF2B5EF4-FFF2-40B4-BE49-F238E27FC236}">
                    <a16:creationId xmlns:a16="http://schemas.microsoft.com/office/drawing/2014/main" id="{FEC81C44-1C04-4F3A-838C-750150CB8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0152" y="4358225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25">
                <a:extLst>
                  <a:ext uri="{FF2B5EF4-FFF2-40B4-BE49-F238E27FC236}">
                    <a16:creationId xmlns:a16="http://schemas.microsoft.com/office/drawing/2014/main" id="{831CFF51-EA0D-4467-822B-DEEA9A7AA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3413" y="2730186"/>
                <a:ext cx="0" cy="6454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26">
                <a:extLst>
                  <a:ext uri="{FF2B5EF4-FFF2-40B4-BE49-F238E27FC236}">
                    <a16:creationId xmlns:a16="http://schemas.microsoft.com/office/drawing/2014/main" id="{A82A7518-F5E7-4EAA-96F6-B3130E43F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2713" y="3462875"/>
                <a:ext cx="9144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2" name="Text Box 27">
                <a:extLst>
                  <a:ext uri="{FF2B5EF4-FFF2-40B4-BE49-F238E27FC236}">
                    <a16:creationId xmlns:a16="http://schemas.microsoft.com/office/drawing/2014/main" id="{93FA0A97-98E1-43B2-953C-E0B2E4822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6563" y="3767675"/>
                <a:ext cx="6477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3" name="Line 31">
                <a:extLst>
                  <a:ext uri="{FF2B5EF4-FFF2-40B4-BE49-F238E27FC236}">
                    <a16:creationId xmlns:a16="http://schemas.microsoft.com/office/drawing/2014/main" id="{C0B66541-4367-4FEF-ABCB-B4EDBD2B4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389" y="5016443"/>
                <a:ext cx="20971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CD179AF-9CFC-43E9-AAE4-1ED5D911F32D}"/>
                  </a:ext>
                </a:extLst>
              </p:cNvPr>
              <p:cNvCxnSpPr/>
              <p:nvPr/>
            </p:nvCxnSpPr>
            <p:spPr>
              <a:xfrm>
                <a:off x="4572000" y="5004161"/>
                <a:ext cx="0" cy="444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237D439-9824-4721-B44E-354E4ACCBAB0}"/>
                  </a:ext>
                </a:extLst>
              </p:cNvPr>
              <p:cNvSpPr txBox="1"/>
              <p:nvPr/>
            </p:nvSpPr>
            <p:spPr>
              <a:xfrm>
                <a:off x="4098135" y="5386629"/>
                <a:ext cx="923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CP=1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24D931-F9BB-48E3-B910-F015B02DA785}"/>
                  </a:ext>
                </a:extLst>
              </p:cNvPr>
              <p:cNvSpPr txBox="1"/>
              <p:nvPr/>
            </p:nvSpPr>
            <p:spPr>
              <a:xfrm>
                <a:off x="5601545" y="4804081"/>
                <a:ext cx="874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S=D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DEDCB9-A76C-4D3D-9354-F5EB59D0D231}"/>
                </a:ext>
              </a:extLst>
            </p:cNvPr>
            <p:cNvCxnSpPr/>
            <p:nvPr/>
          </p:nvCxnSpPr>
          <p:spPr>
            <a:xfrm>
              <a:off x="3236456" y="3212976"/>
              <a:ext cx="543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B7F673E-1498-4BF8-8D51-411E7C55743A}"/>
                </a:ext>
              </a:extLst>
            </p:cNvPr>
            <p:cNvCxnSpPr/>
            <p:nvPr/>
          </p:nvCxnSpPr>
          <p:spPr>
            <a:xfrm>
              <a:off x="1796405" y="4725144"/>
              <a:ext cx="3374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AEB00A7-F451-4ABB-948E-389F639FE26D}"/>
                </a:ext>
              </a:extLst>
            </p:cNvPr>
            <p:cNvCxnSpPr/>
            <p:nvPr/>
          </p:nvCxnSpPr>
          <p:spPr>
            <a:xfrm flipH="1">
              <a:off x="2121991" y="3212976"/>
              <a:ext cx="1114465" cy="1512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6136CFF-26BC-4962-8DFB-EEAACB8C9CA5}"/>
                </a:ext>
              </a:extLst>
            </p:cNvPr>
            <p:cNvSpPr txBox="1"/>
            <p:nvPr/>
          </p:nvSpPr>
          <p:spPr>
            <a:xfrm>
              <a:off x="2211740" y="4451921"/>
              <a:ext cx="874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R=D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9A4D83F-5380-415E-8B1B-C4890BB3165C}"/>
                </a:ext>
              </a:extLst>
            </p:cNvPr>
            <p:cNvCxnSpPr/>
            <p:nvPr/>
          </p:nvCxnSpPr>
          <p:spPr>
            <a:xfrm>
              <a:off x="2705443" y="4509120"/>
              <a:ext cx="2103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4">
            <a:extLst>
              <a:ext uri="{FF2B5EF4-FFF2-40B4-BE49-F238E27FC236}">
                <a16:creationId xmlns:a16="http://schemas.microsoft.com/office/drawing/2014/main" id="{F8F46715-FD30-491E-8671-05F5693D7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253" y="1412776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RS=0——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约束条件 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BDD0FE2-18EA-4865-B3FA-B7E877EBE7C6}"/>
              </a:ext>
            </a:extLst>
          </p:cNvPr>
          <p:cNvGrpSpPr/>
          <p:nvPr/>
        </p:nvGrpSpPr>
        <p:grpSpPr>
          <a:xfrm>
            <a:off x="6117419" y="3407279"/>
            <a:ext cx="2070083" cy="523220"/>
            <a:chOff x="5959666" y="4250747"/>
            <a:chExt cx="2070083" cy="523220"/>
          </a:xfrm>
        </p:grpSpPr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A9AD0785-0065-466E-BB60-709C243C3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666" y="4250747"/>
              <a:ext cx="20700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RS=DD=0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F6C73E76-DBD4-4828-A695-8E4EB796283E}"/>
                </a:ext>
              </a:extLst>
            </p:cNvPr>
            <p:cNvCxnSpPr/>
            <p:nvPr/>
          </p:nvCxnSpPr>
          <p:spPr>
            <a:xfrm>
              <a:off x="7004657" y="4324995"/>
              <a:ext cx="2103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C58B89B6-013A-4186-9D20-21A27905086F}"/>
              </a:ext>
            </a:extLst>
          </p:cNvPr>
          <p:cNvSpPr txBox="1"/>
          <p:nvPr/>
        </p:nvSpPr>
        <p:spPr>
          <a:xfrm>
            <a:off x="6109006" y="4158257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=D+DQ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7159193-48A0-44C4-B921-1960179F8265}"/>
              </a:ext>
            </a:extLst>
          </p:cNvPr>
          <p:cNvSpPr txBox="1"/>
          <p:nvPr/>
        </p:nvSpPr>
        <p:spPr>
          <a:xfrm>
            <a:off x="6802584" y="4653136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FFFC721-D396-4C93-9BDE-DF9E046F7BC1}"/>
              </a:ext>
            </a:extLst>
          </p:cNvPr>
          <p:cNvSpPr txBox="1"/>
          <p:nvPr/>
        </p:nvSpPr>
        <p:spPr>
          <a:xfrm>
            <a:off x="420902" y="5704278"/>
            <a:ext cx="8223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由于空翻的存在，因此锁存的内容是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下降沿前瞬时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253791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2" grpId="0"/>
      <p:bldP spid="75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827584" y="0"/>
            <a:ext cx="6120680" cy="839639"/>
            <a:chOff x="827584" y="0"/>
            <a:chExt cx="6120680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582840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时序逻辑电路基本概念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3A305D1A-1D8C-4093-ACAB-CD4067C0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12" y="1942849"/>
            <a:ext cx="7924800" cy="257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  在数字电路中，凡是任一时刻的稳定输出不仅决定于该时刻的输入，而且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还和电路原来的状态有关</a:t>
            </a:r>
            <a:r>
              <a:rPr lang="zh-CN" altLang="en-US" sz="2800" b="1">
                <a:latin typeface="+mn-ea"/>
                <a:ea typeface="+mn-ea"/>
              </a:rPr>
              <a:t>，我们把这种数字电路称为时序逻辑电路，简称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时序电路</a:t>
            </a:r>
            <a:r>
              <a:rPr lang="zh-CN" altLang="en-US" sz="2800" b="1">
                <a:latin typeface="+mn-ea"/>
                <a:ea typeface="+mn-ea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98E68-F24D-4B76-BCFC-CC1EB4ABF6B3}"/>
              </a:ext>
            </a:extLst>
          </p:cNvPr>
          <p:cNvSpPr txBox="1"/>
          <p:nvPr/>
        </p:nvSpPr>
        <p:spPr>
          <a:xfrm>
            <a:off x="536612" y="4809290"/>
            <a:ext cx="7778824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  由于与过去的状态有关，所以电路中必须有存储单元，用来记忆过去的状态。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F86DF9C-E0B2-4F81-AEE3-4C16982C19FB}"/>
              </a:ext>
            </a:extLst>
          </p:cNvPr>
          <p:cNvSpPr/>
          <p:nvPr/>
        </p:nvSpPr>
        <p:spPr>
          <a:xfrm>
            <a:off x="471994" y="1268760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C7CE77-2771-4351-A580-86041EAF710E}"/>
              </a:ext>
            </a:extLst>
          </p:cNvPr>
          <p:cNvSpPr txBox="1"/>
          <p:nvPr/>
        </p:nvSpPr>
        <p:spPr>
          <a:xfrm>
            <a:off x="1053413" y="12687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4762E3C-4258-4617-B945-F2979DD07D94}"/>
              </a:ext>
            </a:extLst>
          </p:cNvPr>
          <p:cNvGrpSpPr>
            <a:grpSpLocks/>
          </p:cNvGrpSpPr>
          <p:nvPr/>
        </p:nvGrpSpPr>
        <p:grpSpPr bwMode="auto">
          <a:xfrm>
            <a:off x="2123728" y="2636912"/>
            <a:ext cx="3454400" cy="1077913"/>
            <a:chOff x="1592" y="2356"/>
            <a:chExt cx="2176" cy="679"/>
          </a:xfrm>
        </p:grpSpPr>
        <p:sp>
          <p:nvSpPr>
            <p:cNvPr id="3" name="Line 4">
              <a:extLst>
                <a:ext uri="{FF2B5EF4-FFF2-40B4-BE49-F238E27FC236}">
                  <a16:creationId xmlns:a16="http://schemas.microsoft.com/office/drawing/2014/main" id="{C0BC2CED-8E55-4E1B-AA63-210595BE7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2" y="243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Line 5">
              <a:extLst>
                <a:ext uri="{FF2B5EF4-FFF2-40B4-BE49-F238E27FC236}">
                  <a16:creationId xmlns:a16="http://schemas.microsoft.com/office/drawing/2014/main" id="{CEBB2672-F0B3-4845-9ED0-FE5378679C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580" y="2263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A5900619-5EF4-4F73-8A6D-32A1E2D72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8" y="243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6ED9F68D-EB5F-4CB8-A6AB-DD2CA65A01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916" y="2459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A1046B67-CC61-4D9B-872E-B07BB9F81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8" y="2432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D32E48E5-65E1-4B2F-861A-C433C9E5A1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246" y="2260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D192686-7345-4089-B61A-3BFACCFD2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2432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E1853DAC-094A-4B22-AA98-EAE4C5BAFD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82" y="2457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2F796DB-550D-4166-BF7D-6624FBA97A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232" y="2459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1615872C-2ABC-4AE4-A4EF-47F00E323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0" y="280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86EC01D2-532B-4F77-80CF-75B8F19722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488" y="2632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CD824BE-B31F-4547-A019-234EF6DE46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760" y="2632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5C588A66-AFA7-46D8-8C76-6996A46A3C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922" y="2806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BC68C97C-9B63-4FCE-BFD4-7E7AAA2541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342" y="2574"/>
              <a:ext cx="0" cy="8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45D60DC5-67BC-477B-80D6-EE99C3164F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200" y="2873"/>
              <a:ext cx="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66030649-ED22-4269-A676-AB6BC231F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2356"/>
              <a:ext cx="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BCFA7D75-5C5F-4130-A7E1-535EB21AE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708"/>
              <a:ext cx="3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20" name="Text Box 21">
            <a:extLst>
              <a:ext uri="{FF2B5EF4-FFF2-40B4-BE49-F238E27FC236}">
                <a16:creationId xmlns:a16="http://schemas.microsoft.com/office/drawing/2014/main" id="{477B823E-C958-41F9-9726-A337D7D5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778" y="3824362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</a:p>
        </p:txBody>
      </p:sp>
      <p:graphicFrame>
        <p:nvGraphicFramePr>
          <p:cNvPr id="21" name="Object 22">
            <a:extLst>
              <a:ext uri="{FF2B5EF4-FFF2-40B4-BE49-F238E27FC236}">
                <a16:creationId xmlns:a16="http://schemas.microsoft.com/office/drawing/2014/main" id="{E9EDDE84-0F17-44DF-93F1-A3A82D44E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76130"/>
              </p:ext>
            </p:extLst>
          </p:nvPr>
        </p:nvGraphicFramePr>
        <p:xfrm>
          <a:off x="2377728" y="4519687"/>
          <a:ext cx="4048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公式" r:id="rId3" imgW="164880" imgH="228600" progId="Equation.3">
                  <p:embed/>
                </p:oleObj>
              </mc:Choice>
              <mc:Fallback>
                <p:oleObj name="公式" r:id="rId3" imgW="164880" imgH="228600" progId="Equation.3">
                  <p:embed/>
                  <p:pic>
                    <p:nvPicPr>
                      <p:cNvPr id="46102" name="Object 22">
                        <a:extLst>
                          <a:ext uri="{FF2B5EF4-FFF2-40B4-BE49-F238E27FC236}">
                            <a16:creationId xmlns:a16="http://schemas.microsoft.com/office/drawing/2014/main" id="{1A2F57DE-EC49-444B-B891-0CD04A9B78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728" y="4519687"/>
                        <a:ext cx="4048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3">
            <a:extLst>
              <a:ext uri="{FF2B5EF4-FFF2-40B4-BE49-F238E27FC236}">
                <a16:creationId xmlns:a16="http://schemas.microsoft.com/office/drawing/2014/main" id="{A5E228FF-A425-48A6-BD81-CB4A676C8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5478" y="3054425"/>
            <a:ext cx="1588" cy="201453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C065E026-A58F-4853-95EA-E0F7D38D84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2278" y="2978225"/>
            <a:ext cx="1588" cy="201453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5">
            <a:extLst>
              <a:ext uri="{FF2B5EF4-FFF2-40B4-BE49-F238E27FC236}">
                <a16:creationId xmlns:a16="http://schemas.microsoft.com/office/drawing/2014/main" id="{DAD34098-355B-4329-A683-C1C93FD4F30C}"/>
              </a:ext>
            </a:extLst>
          </p:cNvPr>
          <p:cNvGrpSpPr>
            <a:grpSpLocks/>
          </p:cNvGrpSpPr>
          <p:nvPr/>
        </p:nvGrpSpPr>
        <p:grpSpPr bwMode="auto">
          <a:xfrm>
            <a:off x="2873028" y="4043437"/>
            <a:ext cx="2743200" cy="263525"/>
            <a:chOff x="1488" y="2238"/>
            <a:chExt cx="1728" cy="282"/>
          </a:xfrm>
        </p:grpSpPr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F9F42911-F405-4378-80DE-02D969ADB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08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64FA70FD-EDE4-45A3-B45E-F2224ABC3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" y="2256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EDD2FA87-FDA7-4F03-BA6A-5A2FC3086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44"/>
              <a:ext cx="6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87739117-C7E3-4A76-B8A8-F9CEF7A19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238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28CD16ED-42AD-4741-8D66-E7DA1D8DF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496"/>
              <a:ext cx="7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1">
            <a:extLst>
              <a:ext uri="{FF2B5EF4-FFF2-40B4-BE49-F238E27FC236}">
                <a16:creationId xmlns:a16="http://schemas.microsoft.com/office/drawing/2014/main" id="{0F6FE029-4B95-4E8F-8B7E-45454519F615}"/>
              </a:ext>
            </a:extLst>
          </p:cNvPr>
          <p:cNvGrpSpPr>
            <a:grpSpLocks/>
          </p:cNvGrpSpPr>
          <p:nvPr/>
        </p:nvGrpSpPr>
        <p:grpSpPr bwMode="auto">
          <a:xfrm>
            <a:off x="2873028" y="4859412"/>
            <a:ext cx="2743200" cy="257175"/>
            <a:chOff x="1488" y="2754"/>
            <a:chExt cx="1728" cy="276"/>
          </a:xfrm>
        </p:grpSpPr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1809284-0D97-407B-BC4A-774F5381B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772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A2DFC49A-4446-487C-8687-7C48FBF09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766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8998333C-607C-41FE-B4C0-7095BD841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18"/>
              <a:ext cx="6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6BC5201D-494C-46C2-ABFF-4AE913FA7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754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890ECF5F-4A41-4975-A2BC-AE919E984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760"/>
              <a:ext cx="7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 Box 37">
            <a:extLst>
              <a:ext uri="{FF2B5EF4-FFF2-40B4-BE49-F238E27FC236}">
                <a16:creationId xmlns:a16="http://schemas.microsoft.com/office/drawing/2014/main" id="{DC900C56-60DF-477E-B868-8A9E0D7B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73" y="1391635"/>
            <a:ext cx="535835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例：画出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触发器的输出波形。</a:t>
            </a:r>
          </a:p>
        </p:txBody>
      </p:sp>
    </p:spTree>
    <p:extLst>
      <p:ext uri="{BB962C8B-B14F-4D97-AF65-F5344CB8AC3E}">
        <p14:creationId xmlns:p14="http://schemas.microsoft.com/office/powerpoint/2010/main" val="7695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B2BF918-4462-45E8-86A9-B2EF34E86B86}"/>
              </a:ext>
            </a:extLst>
          </p:cNvPr>
          <p:cNvGrpSpPr/>
          <p:nvPr/>
        </p:nvGrpSpPr>
        <p:grpSpPr>
          <a:xfrm>
            <a:off x="743177" y="0"/>
            <a:ext cx="7285207" cy="839639"/>
            <a:chOff x="827584" y="0"/>
            <a:chExt cx="7285207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51099F98-BAA0-4357-89A9-610FE4A879A4}"/>
                </a:ext>
              </a:extLst>
            </p:cNvPr>
            <p:cNvSpPr/>
            <p:nvPr/>
          </p:nvSpPr>
          <p:spPr>
            <a:xfrm>
              <a:off x="1119858" y="93956"/>
              <a:ext cx="6992933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边沿（维持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阻塞）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F29D252-9317-4D3C-95F4-956EE588925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1D51F460-0EF5-49F0-836A-E1260A8EE43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396C159-9A1B-40AB-A26D-D2C4A81CDFA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20C0023-FEF5-4690-82C0-EBBB093624C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0EC6B35D-66EC-4423-9442-276E2145D4D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4F1E3A6-BF3E-474A-B8D9-0F74837AC41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20A173E1-3E51-4C82-9C0E-2D893A64CA65}"/>
              </a:ext>
            </a:extLst>
          </p:cNvPr>
          <p:cNvGrpSpPr>
            <a:grpSpLocks/>
          </p:cNvGrpSpPr>
          <p:nvPr/>
        </p:nvGrpSpPr>
        <p:grpSpPr bwMode="auto">
          <a:xfrm>
            <a:off x="562235" y="960766"/>
            <a:ext cx="4200525" cy="5060950"/>
            <a:chOff x="2870" y="396"/>
            <a:chExt cx="2646" cy="3188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DEA6995C-9386-4694-AA93-1E056F93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756"/>
              <a:ext cx="1824" cy="2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072434D8-F259-41F5-9ADE-BC52E04F9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0" y="396"/>
              <a:ext cx="2646" cy="1357"/>
              <a:chOff x="2745" y="542"/>
              <a:chExt cx="2646" cy="1357"/>
            </a:xfrm>
          </p:grpSpPr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9D67047E-B7EA-49C2-8551-BD286BFD0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927"/>
                <a:ext cx="1699" cy="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1" name="Group 6">
                <a:extLst>
                  <a:ext uri="{FF2B5EF4-FFF2-40B4-BE49-F238E27FC236}">
                    <a16:creationId xmlns:a16="http://schemas.microsoft.com/office/drawing/2014/main" id="{F8885938-F0A5-429B-8E40-EADAD652DF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4" y="873"/>
                <a:ext cx="399" cy="1026"/>
                <a:chOff x="2552" y="1557"/>
                <a:chExt cx="399" cy="1026"/>
              </a:xfrm>
            </p:grpSpPr>
            <p:sp>
              <p:nvSpPr>
                <p:cNvPr id="98" name="Line 14">
                  <a:extLst>
                    <a:ext uri="{FF2B5EF4-FFF2-40B4-BE49-F238E27FC236}">
                      <a16:creationId xmlns:a16="http://schemas.microsoft.com/office/drawing/2014/main" id="{BBEE1A2C-6DD3-4172-964E-E6D8655EF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6" y="2162"/>
                  <a:ext cx="0" cy="42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7" name="Group 7">
                  <a:extLst>
                    <a:ext uri="{FF2B5EF4-FFF2-40B4-BE49-F238E27FC236}">
                      <a16:creationId xmlns:a16="http://schemas.microsoft.com/office/drawing/2014/main" id="{BCBD4930-CED7-4F11-924F-57798962E5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52" y="1557"/>
                  <a:ext cx="399" cy="853"/>
                  <a:chOff x="1898" y="2084"/>
                  <a:chExt cx="399" cy="853"/>
                </a:xfrm>
              </p:grpSpPr>
              <p:sp>
                <p:nvSpPr>
                  <p:cNvPr id="99" name="Line 8">
                    <a:extLst>
                      <a:ext uri="{FF2B5EF4-FFF2-40B4-BE49-F238E27FC236}">
                        <a16:creationId xmlns:a16="http://schemas.microsoft.com/office/drawing/2014/main" id="{2138B16A-5EF7-429E-ACDD-E98B887518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26" y="2819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Rectangle 9">
                    <a:extLst>
                      <a:ext uri="{FF2B5EF4-FFF2-40B4-BE49-F238E27FC236}">
                        <a16:creationId xmlns:a16="http://schemas.microsoft.com/office/drawing/2014/main" id="{624D0FEE-F7DD-49B7-B43F-8BF8B7F198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962" y="2372"/>
                    <a:ext cx="272" cy="399"/>
                  </a:xfrm>
                  <a:prstGeom prst="rect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Oval 10">
                    <a:extLst>
                      <a:ext uri="{FF2B5EF4-FFF2-40B4-BE49-F238E27FC236}">
                        <a16:creationId xmlns:a16="http://schemas.microsoft.com/office/drawing/2014/main" id="{FB6C49DC-5033-44C6-BDB5-883BA517F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31" y="2326"/>
                    <a:ext cx="109" cy="109"/>
                  </a:xfrm>
                  <a:prstGeom prst="ellipse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Line 11">
                    <a:extLst>
                      <a:ext uri="{FF2B5EF4-FFF2-40B4-BE49-F238E27FC236}">
                        <a16:creationId xmlns:a16="http://schemas.microsoft.com/office/drawing/2014/main" id="{C5FACA08-72F4-4933-B556-CBE8E7BBD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38" y="2817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Line 12">
                    <a:extLst>
                      <a:ext uri="{FF2B5EF4-FFF2-40B4-BE49-F238E27FC236}">
                        <a16:creationId xmlns:a16="http://schemas.microsoft.com/office/drawing/2014/main" id="{1C3F4F2A-91A4-4AD7-B7F1-2F684F3A57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965" y="2203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Text Box 13">
                    <a:extLst>
                      <a:ext uri="{FF2B5EF4-FFF2-40B4-BE49-F238E27FC236}">
                        <a16:creationId xmlns:a16="http://schemas.microsoft.com/office/drawing/2014/main" id="{5F38BE44-8793-4184-B5F2-174E45DE15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4" y="2404"/>
                    <a:ext cx="29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&amp;</a:t>
                    </a:r>
                  </a:p>
                </p:txBody>
              </p:sp>
            </p:grpSp>
          </p:grpSp>
          <p:grpSp>
            <p:nvGrpSpPr>
              <p:cNvPr id="72" name="Group 15">
                <a:extLst>
                  <a:ext uri="{FF2B5EF4-FFF2-40B4-BE49-F238E27FC236}">
                    <a16:creationId xmlns:a16="http://schemas.microsoft.com/office/drawing/2014/main" id="{849258CA-D0CD-4784-8FA2-2FB90B2865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0" y="861"/>
                <a:ext cx="399" cy="853"/>
                <a:chOff x="2552" y="1557"/>
                <a:chExt cx="399" cy="853"/>
              </a:xfrm>
            </p:grpSpPr>
            <p:grpSp>
              <p:nvGrpSpPr>
                <p:cNvPr id="89" name="Group 16">
                  <a:extLst>
                    <a:ext uri="{FF2B5EF4-FFF2-40B4-BE49-F238E27FC236}">
                      <a16:creationId xmlns:a16="http://schemas.microsoft.com/office/drawing/2014/main" id="{0E2DB7A2-2952-42DD-9772-A7A55FA7E8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52" y="1557"/>
                  <a:ext cx="399" cy="853"/>
                  <a:chOff x="1898" y="2084"/>
                  <a:chExt cx="399" cy="853"/>
                </a:xfrm>
              </p:grpSpPr>
              <p:sp>
                <p:nvSpPr>
                  <p:cNvPr id="91" name="Line 17">
                    <a:extLst>
                      <a:ext uri="{FF2B5EF4-FFF2-40B4-BE49-F238E27FC236}">
                        <a16:creationId xmlns:a16="http://schemas.microsoft.com/office/drawing/2014/main" id="{D20F4604-5C3B-47D1-BAB9-49DAEF3A0E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26" y="2819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Rectangle 18">
                    <a:extLst>
                      <a:ext uri="{FF2B5EF4-FFF2-40B4-BE49-F238E27FC236}">
                        <a16:creationId xmlns:a16="http://schemas.microsoft.com/office/drawing/2014/main" id="{930AE8CD-F306-4C5E-8102-A0340404E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962" y="2372"/>
                    <a:ext cx="272" cy="399"/>
                  </a:xfrm>
                  <a:prstGeom prst="rect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Oval 19">
                    <a:extLst>
                      <a:ext uri="{FF2B5EF4-FFF2-40B4-BE49-F238E27FC236}">
                        <a16:creationId xmlns:a16="http://schemas.microsoft.com/office/drawing/2014/main" id="{FB4CBE11-2C79-498D-BAA8-A13E588C71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31" y="2326"/>
                    <a:ext cx="109" cy="109"/>
                  </a:xfrm>
                  <a:prstGeom prst="ellipse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Line 20">
                    <a:extLst>
                      <a:ext uri="{FF2B5EF4-FFF2-40B4-BE49-F238E27FC236}">
                        <a16:creationId xmlns:a16="http://schemas.microsoft.com/office/drawing/2014/main" id="{C3903372-1A8C-4AFA-93A5-CF7761F083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38" y="2817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Line 21">
                    <a:extLst>
                      <a:ext uri="{FF2B5EF4-FFF2-40B4-BE49-F238E27FC236}">
                        <a16:creationId xmlns:a16="http://schemas.microsoft.com/office/drawing/2014/main" id="{C373C8B1-71AB-4BD9-BD42-C9E73778FC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965" y="2203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Text Box 22">
                    <a:extLst>
                      <a:ext uri="{FF2B5EF4-FFF2-40B4-BE49-F238E27FC236}">
                        <a16:creationId xmlns:a16="http://schemas.microsoft.com/office/drawing/2014/main" id="{6282365F-E203-4BD1-AB88-CAC12CE8E7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4" y="2404"/>
                    <a:ext cx="29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90" name="Line 23">
                  <a:extLst>
                    <a:ext uri="{FF2B5EF4-FFF2-40B4-BE49-F238E27FC236}">
                      <a16:creationId xmlns:a16="http://schemas.microsoft.com/office/drawing/2014/main" id="{E25E36B4-D3A1-4DFB-A41C-050C92F51F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4" y="2173"/>
                  <a:ext cx="0" cy="2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24101DBE-FD61-4E49-AA78-0C93BF0E2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8" y="1044"/>
                <a:ext cx="3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AFB909B4-9AB3-41BF-94CD-08BBA293D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1713"/>
                <a:ext cx="1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3788FE20-8C13-41BB-B970-B6E04278A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4" y="1709"/>
                <a:ext cx="178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891D5A73-0395-4522-8900-F7162556A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1026"/>
                <a:ext cx="3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B4F7E235-EF5D-486A-A92E-2841D2AEF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0" y="1027"/>
                <a:ext cx="368" cy="6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D3BB8E4C-ECCC-4AAA-87A0-8FC3B2E91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1046"/>
                <a:ext cx="373" cy="6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53360044-4D68-4E81-BE52-8BAE89D1D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1" y="1718"/>
                <a:ext cx="3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5DA252E4-2667-4287-9D27-160941F2E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7" y="1714"/>
                <a:ext cx="3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 Box 32">
                <a:extLst>
                  <a:ext uri="{FF2B5EF4-FFF2-40B4-BE49-F238E27FC236}">
                    <a16:creationId xmlns:a16="http://schemas.microsoft.com/office/drawing/2014/main" id="{6E3C278D-3F39-45A8-9CB0-5F8EEFA66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1536"/>
                <a:ext cx="4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 Box 33">
                <a:extLst>
                  <a:ext uri="{FF2B5EF4-FFF2-40B4-BE49-F238E27FC236}">
                    <a16:creationId xmlns:a16="http://schemas.microsoft.com/office/drawing/2014/main" id="{9B2FBBB8-EAF0-4961-B331-AF3180CD0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8" y="1509"/>
                <a:ext cx="3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Oval 34">
                <a:extLst>
                  <a:ext uri="{FF2B5EF4-FFF2-40B4-BE49-F238E27FC236}">
                    <a16:creationId xmlns:a16="http://schemas.microsoft.com/office/drawing/2014/main" id="{E521AD51-4E6E-46A0-9A3E-82CDB18B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00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Oval 35">
                <a:extLst>
                  <a:ext uri="{FF2B5EF4-FFF2-40B4-BE49-F238E27FC236}">
                    <a16:creationId xmlns:a16="http://schemas.microsoft.com/office/drawing/2014/main" id="{9AB819F7-089A-4565-88AD-F6FD3C1CA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023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 Box 36">
                <a:extLst>
                  <a:ext uri="{FF2B5EF4-FFF2-40B4-BE49-F238E27FC236}">
                    <a16:creationId xmlns:a16="http://schemas.microsoft.com/office/drawing/2014/main" id="{3938602E-3365-4571-BA9D-8942D3F8E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9" y="542"/>
                <a:ext cx="34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86" name="Group 37">
                <a:extLst>
                  <a:ext uri="{FF2B5EF4-FFF2-40B4-BE49-F238E27FC236}">
                    <a16:creationId xmlns:a16="http://schemas.microsoft.com/office/drawing/2014/main" id="{E3C78F7D-863A-4034-A5AB-CEB584512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5" y="555"/>
                <a:ext cx="345" cy="291"/>
                <a:chOff x="3345" y="555"/>
                <a:chExt cx="345" cy="291"/>
              </a:xfrm>
            </p:grpSpPr>
            <p:sp>
              <p:nvSpPr>
                <p:cNvPr id="87" name="Text Box 38">
                  <a:extLst>
                    <a:ext uri="{FF2B5EF4-FFF2-40B4-BE49-F238E27FC236}">
                      <a16:creationId xmlns:a16="http://schemas.microsoft.com/office/drawing/2014/main" id="{E82E4861-860A-4865-8ACB-7ACD7D3FB6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5" y="555"/>
                  <a:ext cx="34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sp>
              <p:nvSpPr>
                <p:cNvPr id="88" name="Line 39">
                  <a:extLst>
                    <a:ext uri="{FF2B5EF4-FFF2-40B4-BE49-F238E27FC236}">
                      <a16:creationId xmlns:a16="http://schemas.microsoft.com/office/drawing/2014/main" id="{BA5ED74D-CF50-4D12-87C7-D1E994BB8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600"/>
                  <a:ext cx="1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40">
              <a:extLst>
                <a:ext uri="{FF2B5EF4-FFF2-40B4-BE49-F238E27FC236}">
                  <a16:creationId xmlns:a16="http://schemas.microsoft.com/office/drawing/2014/main" id="{5CF32E58-3E8A-44A5-900A-9C9FD5AB5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9" y="1530"/>
              <a:ext cx="1945" cy="2054"/>
              <a:chOff x="3359" y="1693"/>
              <a:chExt cx="1945" cy="2054"/>
            </a:xfrm>
          </p:grpSpPr>
          <p:sp>
            <p:nvSpPr>
              <p:cNvPr id="35" name="Line 74">
                <a:extLst>
                  <a:ext uri="{FF2B5EF4-FFF2-40B4-BE49-F238E27FC236}">
                    <a16:creationId xmlns:a16="http://schemas.microsoft.com/office/drawing/2014/main" id="{ACF66EF6-001D-4F06-B32A-E3460CD8B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295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" name="Group 41">
                <a:extLst>
                  <a:ext uri="{FF2B5EF4-FFF2-40B4-BE49-F238E27FC236}">
                    <a16:creationId xmlns:a16="http://schemas.microsoft.com/office/drawing/2014/main" id="{E940AF6D-0464-421F-B2BB-A23CF5BDD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3" y="1693"/>
                <a:ext cx="399" cy="1094"/>
                <a:chOff x="4363" y="1693"/>
                <a:chExt cx="399" cy="1094"/>
              </a:xfrm>
            </p:grpSpPr>
            <p:sp>
              <p:nvSpPr>
                <p:cNvPr id="64" name="Line 42">
                  <a:extLst>
                    <a:ext uri="{FF2B5EF4-FFF2-40B4-BE49-F238E27FC236}">
                      <a16:creationId xmlns:a16="http://schemas.microsoft.com/office/drawing/2014/main" id="{AE7F088B-7D19-4817-9465-10638454B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4556" y="2470"/>
                  <a:ext cx="3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Rectangle 43">
                  <a:extLst>
                    <a:ext uri="{FF2B5EF4-FFF2-40B4-BE49-F238E27FC236}">
                      <a16:creationId xmlns:a16="http://schemas.microsoft.com/office/drawing/2014/main" id="{48C11496-6950-4144-951E-8CFF175E0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4427" y="1981"/>
                  <a:ext cx="272" cy="399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Oval 44">
                  <a:extLst>
                    <a:ext uri="{FF2B5EF4-FFF2-40B4-BE49-F238E27FC236}">
                      <a16:creationId xmlns:a16="http://schemas.microsoft.com/office/drawing/2014/main" id="{E0EBC20F-6A81-410F-B8C5-C6297161F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4496" y="1935"/>
                  <a:ext cx="109" cy="109"/>
                </a:xfrm>
                <a:prstGeom prst="ellipse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45">
                  <a:extLst>
                    <a:ext uri="{FF2B5EF4-FFF2-40B4-BE49-F238E27FC236}">
                      <a16:creationId xmlns:a16="http://schemas.microsoft.com/office/drawing/2014/main" id="{601365A4-A696-49B2-915C-037D0B328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4335" y="2556"/>
                  <a:ext cx="4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Line 46">
                  <a:extLst>
                    <a:ext uri="{FF2B5EF4-FFF2-40B4-BE49-F238E27FC236}">
                      <a16:creationId xmlns:a16="http://schemas.microsoft.com/office/drawing/2014/main" id="{F120A305-F6CF-4A34-84E6-85297A8E2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4430" y="1812"/>
                  <a:ext cx="2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Text Box 47">
                  <a:extLst>
                    <a:ext uri="{FF2B5EF4-FFF2-40B4-BE49-F238E27FC236}">
                      <a16:creationId xmlns:a16="http://schemas.microsoft.com/office/drawing/2014/main" id="{08441085-9766-4376-A2DA-69B4F1F62A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9" y="2013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</p:grpSp>
          <p:sp>
            <p:nvSpPr>
              <p:cNvPr id="29" name="Line 48">
                <a:extLst>
                  <a:ext uri="{FF2B5EF4-FFF2-40B4-BE49-F238E27FC236}">
                    <a16:creationId xmlns:a16="http://schemas.microsoft.com/office/drawing/2014/main" id="{EC4C8A1A-0C1E-4D03-B6C4-CE6687286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3" y="3377"/>
                <a:ext cx="1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49">
                <a:extLst>
                  <a:ext uri="{FF2B5EF4-FFF2-40B4-BE49-F238E27FC236}">
                    <a16:creationId xmlns:a16="http://schemas.microsoft.com/office/drawing/2014/main" id="{3736A4E9-22CB-4C10-865A-CFB2A8A67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7" y="2695"/>
                <a:ext cx="3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50">
                <a:extLst>
                  <a:ext uri="{FF2B5EF4-FFF2-40B4-BE49-F238E27FC236}">
                    <a16:creationId xmlns:a16="http://schemas.microsoft.com/office/drawing/2014/main" id="{D270CC49-7B5A-453E-8391-2B9289ADC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" y="267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" name="Group 51">
                <a:extLst>
                  <a:ext uri="{FF2B5EF4-FFF2-40B4-BE49-F238E27FC236}">
                    <a16:creationId xmlns:a16="http://schemas.microsoft.com/office/drawing/2014/main" id="{68A7386E-3EC4-4FC1-92C0-85062CB62D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6" y="2776"/>
                <a:ext cx="399" cy="611"/>
                <a:chOff x="1898" y="2326"/>
                <a:chExt cx="399" cy="611"/>
              </a:xfrm>
            </p:grpSpPr>
            <p:sp>
              <p:nvSpPr>
                <p:cNvPr id="58" name="Line 52">
                  <a:extLst>
                    <a:ext uri="{FF2B5EF4-FFF2-40B4-BE49-F238E27FC236}">
                      <a16:creationId xmlns:a16="http://schemas.microsoft.com/office/drawing/2014/main" id="{6637DFF3-7E64-4536-A856-8A9F521D9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126" y="2819"/>
                  <a:ext cx="2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3">
                  <a:extLst>
                    <a:ext uri="{FF2B5EF4-FFF2-40B4-BE49-F238E27FC236}">
                      <a16:creationId xmlns:a16="http://schemas.microsoft.com/office/drawing/2014/main" id="{000126F0-FE0B-40F9-A8D6-B6D5CBE10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962" y="2372"/>
                  <a:ext cx="272" cy="399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Oval 54">
                  <a:extLst>
                    <a:ext uri="{FF2B5EF4-FFF2-40B4-BE49-F238E27FC236}">
                      <a16:creationId xmlns:a16="http://schemas.microsoft.com/office/drawing/2014/main" id="{F98CCFD6-1561-49D0-9AC1-DAA734A23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031" y="2326"/>
                  <a:ext cx="109" cy="109"/>
                </a:xfrm>
                <a:prstGeom prst="ellipse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Line 55">
                  <a:extLst>
                    <a:ext uri="{FF2B5EF4-FFF2-40B4-BE49-F238E27FC236}">
                      <a16:creationId xmlns:a16="http://schemas.microsoft.com/office/drawing/2014/main" id="{E02FA8ED-2923-4BEF-B3AE-594A9D0EF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838" y="2817"/>
                  <a:ext cx="2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57">
                  <a:extLst>
                    <a:ext uri="{FF2B5EF4-FFF2-40B4-BE49-F238E27FC236}">
                      <a16:creationId xmlns:a16="http://schemas.microsoft.com/office/drawing/2014/main" id="{B9247BF7-6021-48C7-89FC-F7AF3FFA16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4" y="240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</p:grpSp>
          <p:grpSp>
            <p:nvGrpSpPr>
              <p:cNvPr id="33" name="Group 58">
                <a:extLst>
                  <a:ext uri="{FF2B5EF4-FFF2-40B4-BE49-F238E27FC236}">
                    <a16:creationId xmlns:a16="http://schemas.microsoft.com/office/drawing/2014/main" id="{D0C609FB-0D56-42FB-BF88-6786719D51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3" y="2781"/>
                <a:ext cx="399" cy="739"/>
                <a:chOff x="1898" y="2326"/>
                <a:chExt cx="399" cy="739"/>
              </a:xfrm>
            </p:grpSpPr>
            <p:sp>
              <p:nvSpPr>
                <p:cNvPr id="52" name="Line 59">
                  <a:extLst>
                    <a:ext uri="{FF2B5EF4-FFF2-40B4-BE49-F238E27FC236}">
                      <a16:creationId xmlns:a16="http://schemas.microsoft.com/office/drawing/2014/main" id="{A28CBC59-BF5B-42E2-B27D-B34025B61B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2071" y="2891"/>
                  <a:ext cx="3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60">
                  <a:extLst>
                    <a:ext uri="{FF2B5EF4-FFF2-40B4-BE49-F238E27FC236}">
                      <a16:creationId xmlns:a16="http://schemas.microsoft.com/office/drawing/2014/main" id="{DBB99D6D-06F9-45C1-857B-BC042BCD4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962" y="2372"/>
                  <a:ext cx="272" cy="399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Oval 61">
                  <a:extLst>
                    <a:ext uri="{FF2B5EF4-FFF2-40B4-BE49-F238E27FC236}">
                      <a16:creationId xmlns:a16="http://schemas.microsoft.com/office/drawing/2014/main" id="{EFD3967E-0BBA-4539-A05D-AAAC2BAF6A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031" y="2326"/>
                  <a:ext cx="109" cy="109"/>
                </a:xfrm>
                <a:prstGeom prst="ellipse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Line 62">
                  <a:extLst>
                    <a:ext uri="{FF2B5EF4-FFF2-40B4-BE49-F238E27FC236}">
                      <a16:creationId xmlns:a16="http://schemas.microsoft.com/office/drawing/2014/main" id="{89803E54-76A2-4080-A0E3-1ADAD1646D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838" y="2817"/>
                  <a:ext cx="2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64">
                  <a:extLst>
                    <a:ext uri="{FF2B5EF4-FFF2-40B4-BE49-F238E27FC236}">
                      <a16:creationId xmlns:a16="http://schemas.microsoft.com/office/drawing/2014/main" id="{67F18F7B-EFB6-4B0C-9243-86D3A7CAF0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4" y="240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</p:grpSp>
          <p:grpSp>
            <p:nvGrpSpPr>
              <p:cNvPr id="34" name="Group 65">
                <a:extLst>
                  <a:ext uri="{FF2B5EF4-FFF2-40B4-BE49-F238E27FC236}">
                    <a16:creationId xmlns:a16="http://schemas.microsoft.com/office/drawing/2014/main" id="{45166A22-CB7D-4C0F-809F-16DC097D25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9" y="1929"/>
                <a:ext cx="399" cy="849"/>
                <a:chOff x="2552" y="1799"/>
                <a:chExt cx="399" cy="849"/>
              </a:xfrm>
            </p:grpSpPr>
            <p:grpSp>
              <p:nvGrpSpPr>
                <p:cNvPr id="44" name="Group 66">
                  <a:extLst>
                    <a:ext uri="{FF2B5EF4-FFF2-40B4-BE49-F238E27FC236}">
                      <a16:creationId xmlns:a16="http://schemas.microsoft.com/office/drawing/2014/main" id="{8D0D1BF0-5A5B-44E2-B73E-2B4F2AC73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52" y="1799"/>
                  <a:ext cx="399" cy="611"/>
                  <a:chOff x="1898" y="2326"/>
                  <a:chExt cx="399" cy="611"/>
                </a:xfrm>
              </p:grpSpPr>
              <p:sp>
                <p:nvSpPr>
                  <p:cNvPr id="46" name="Line 67">
                    <a:extLst>
                      <a:ext uri="{FF2B5EF4-FFF2-40B4-BE49-F238E27FC236}">
                        <a16:creationId xmlns:a16="http://schemas.microsoft.com/office/drawing/2014/main" id="{4B938D69-DF52-4A5A-AD3C-C242EDA8F6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26" y="2819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Rectangle 68">
                    <a:extLst>
                      <a:ext uri="{FF2B5EF4-FFF2-40B4-BE49-F238E27FC236}">
                        <a16:creationId xmlns:a16="http://schemas.microsoft.com/office/drawing/2014/main" id="{0AF0BC8A-01DA-45AC-BB33-762D49EE79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962" y="2372"/>
                    <a:ext cx="272" cy="399"/>
                  </a:xfrm>
                  <a:prstGeom prst="rect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Oval 69">
                    <a:extLst>
                      <a:ext uri="{FF2B5EF4-FFF2-40B4-BE49-F238E27FC236}">
                        <a16:creationId xmlns:a16="http://schemas.microsoft.com/office/drawing/2014/main" id="{48D7FA8E-2153-447A-B2C5-9D49A5CF62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31" y="2326"/>
                    <a:ext cx="109" cy="109"/>
                  </a:xfrm>
                  <a:prstGeom prst="ellipse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 Box 72">
                    <a:extLst>
                      <a:ext uri="{FF2B5EF4-FFF2-40B4-BE49-F238E27FC236}">
                        <a16:creationId xmlns:a16="http://schemas.microsoft.com/office/drawing/2014/main" id="{66C783D2-BF5E-438A-82F2-5FDE5ACBB4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4" y="2404"/>
                    <a:ext cx="29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45" name="Line 73">
                  <a:extLst>
                    <a:ext uri="{FF2B5EF4-FFF2-40B4-BE49-F238E27FC236}">
                      <a16:creationId xmlns:a16="http://schemas.microsoft.com/office/drawing/2014/main" id="{4999DA8B-20E6-4707-BB66-8164F9579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4" y="2185"/>
                  <a:ext cx="0" cy="463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Line 76">
                <a:extLst>
                  <a:ext uri="{FF2B5EF4-FFF2-40B4-BE49-F238E27FC236}">
                    <a16:creationId xmlns:a16="http://schemas.microsoft.com/office/drawing/2014/main" id="{6CF27A81-F4CD-4DBE-92F2-73F3D404B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9" y="2628"/>
                <a:ext cx="16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77">
                <a:extLst>
                  <a:ext uri="{FF2B5EF4-FFF2-40B4-BE49-F238E27FC236}">
                    <a16:creationId xmlns:a16="http://schemas.microsoft.com/office/drawing/2014/main" id="{403CD5B2-F9F2-4D5D-839C-B34761B6A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2" y="2633"/>
                <a:ext cx="0" cy="7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78">
                <a:extLst>
                  <a:ext uri="{FF2B5EF4-FFF2-40B4-BE49-F238E27FC236}">
                    <a16:creationId xmlns:a16="http://schemas.microsoft.com/office/drawing/2014/main" id="{DD94B2EA-79D7-471F-BE5B-5B6D04057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260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80">
                <a:extLst>
                  <a:ext uri="{FF2B5EF4-FFF2-40B4-BE49-F238E27FC236}">
                    <a16:creationId xmlns:a16="http://schemas.microsoft.com/office/drawing/2014/main" id="{BB0FFA20-C09F-44C8-9F51-542A4F99B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" y="3456"/>
                <a:ext cx="30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2" name="Line 81">
                <a:extLst>
                  <a:ext uri="{FF2B5EF4-FFF2-40B4-BE49-F238E27FC236}">
                    <a16:creationId xmlns:a16="http://schemas.microsoft.com/office/drawing/2014/main" id="{CCD86DDF-A356-4E5E-B85B-0EF7593CC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691"/>
                <a:ext cx="382" cy="6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82">
                <a:extLst>
                  <a:ext uri="{FF2B5EF4-FFF2-40B4-BE49-F238E27FC236}">
                    <a16:creationId xmlns:a16="http://schemas.microsoft.com/office/drawing/2014/main" id="{C3C56FA4-077E-434B-A11B-290219D4D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0" y="3384"/>
                <a:ext cx="4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  <p:grpSp>
          <p:nvGrpSpPr>
            <p:cNvPr id="14" name="Group 83">
              <a:extLst>
                <a:ext uri="{FF2B5EF4-FFF2-40B4-BE49-F238E27FC236}">
                  <a16:creationId xmlns:a16="http://schemas.microsoft.com/office/drawing/2014/main" id="{C3ED89A7-1D88-4A34-8729-1C51134E2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4" y="1665"/>
              <a:ext cx="309" cy="1553"/>
              <a:chOff x="2338" y="1720"/>
              <a:chExt cx="309" cy="1553"/>
            </a:xfrm>
          </p:grpSpPr>
          <p:sp>
            <p:nvSpPr>
              <p:cNvPr id="24" name="Line 84">
                <a:extLst>
                  <a:ext uri="{FF2B5EF4-FFF2-40B4-BE49-F238E27FC236}">
                    <a16:creationId xmlns:a16="http://schemas.microsoft.com/office/drawing/2014/main" id="{A1B26713-488E-4D8F-AD97-17ABEC761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0" y="1752"/>
                <a:ext cx="293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85">
                <a:extLst>
                  <a:ext uri="{FF2B5EF4-FFF2-40B4-BE49-F238E27FC236}">
                    <a16:creationId xmlns:a16="http://schemas.microsoft.com/office/drawing/2014/main" id="{D78DB928-FD66-4242-BA7D-736986763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1720"/>
                <a:ext cx="32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86">
                <a:extLst>
                  <a:ext uri="{FF2B5EF4-FFF2-40B4-BE49-F238E27FC236}">
                    <a16:creationId xmlns:a16="http://schemas.microsoft.com/office/drawing/2014/main" id="{30D1BC35-BDBA-4CB9-BB5B-6B21BF7A4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752"/>
                <a:ext cx="0" cy="151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87">
                <a:extLst>
                  <a:ext uri="{FF2B5EF4-FFF2-40B4-BE49-F238E27FC236}">
                    <a16:creationId xmlns:a16="http://schemas.microsoft.com/office/drawing/2014/main" id="{B0575967-DFE2-4F12-85A3-37C1CB0DC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8" y="3270"/>
                <a:ext cx="177" cy="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88">
              <a:extLst>
                <a:ext uri="{FF2B5EF4-FFF2-40B4-BE49-F238E27FC236}">
                  <a16:creationId xmlns:a16="http://schemas.microsoft.com/office/drawing/2014/main" id="{4018EFEF-A9D1-4B25-911B-79619294F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675"/>
              <a:ext cx="375" cy="1550"/>
              <a:chOff x="4485" y="1837"/>
              <a:chExt cx="492" cy="1550"/>
            </a:xfrm>
          </p:grpSpPr>
          <p:sp>
            <p:nvSpPr>
              <p:cNvPr id="20" name="Oval 89">
                <a:extLst>
                  <a:ext uri="{FF2B5EF4-FFF2-40B4-BE49-F238E27FC236}">
                    <a16:creationId xmlns:a16="http://schemas.microsoft.com/office/drawing/2014/main" id="{250205EC-8B47-4EE7-B703-852E8C387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183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90">
                <a:extLst>
                  <a:ext uri="{FF2B5EF4-FFF2-40B4-BE49-F238E27FC236}">
                    <a16:creationId xmlns:a16="http://schemas.microsoft.com/office/drawing/2014/main" id="{380494AE-1AA4-444A-90BE-8F9544324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1" y="1869"/>
                <a:ext cx="4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91">
                <a:extLst>
                  <a:ext uri="{FF2B5EF4-FFF2-40B4-BE49-F238E27FC236}">
                    <a16:creationId xmlns:a16="http://schemas.microsoft.com/office/drawing/2014/main" id="{8E345A15-E82E-4D4A-8AD7-C684ABCE7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1869"/>
                <a:ext cx="0" cy="151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92">
                <a:extLst>
                  <a:ext uri="{FF2B5EF4-FFF2-40B4-BE49-F238E27FC236}">
                    <a16:creationId xmlns:a16="http://schemas.microsoft.com/office/drawing/2014/main" id="{86D4F1E3-A9BC-4132-9363-FFF7141BE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6" y="3382"/>
                <a:ext cx="2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93">
              <a:extLst>
                <a:ext uri="{FF2B5EF4-FFF2-40B4-BE49-F238E27FC236}">
                  <a16:creationId xmlns:a16="http://schemas.microsoft.com/office/drawing/2014/main" id="{58928860-E2A4-478C-8E69-8CF5B5061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1693"/>
              <a:ext cx="848" cy="672"/>
              <a:chOff x="3824" y="1696"/>
              <a:chExt cx="848" cy="672"/>
            </a:xfrm>
          </p:grpSpPr>
          <p:sp>
            <p:nvSpPr>
              <p:cNvPr id="17" name="Line 94">
                <a:extLst>
                  <a:ext uri="{FF2B5EF4-FFF2-40B4-BE49-F238E27FC236}">
                    <a16:creationId xmlns:a16="http://schemas.microsoft.com/office/drawing/2014/main" id="{B5487E8E-65EE-4FCF-A678-68050F2CF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4" y="1704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95">
                <a:extLst>
                  <a:ext uri="{FF2B5EF4-FFF2-40B4-BE49-F238E27FC236}">
                    <a16:creationId xmlns:a16="http://schemas.microsoft.com/office/drawing/2014/main" id="{87CC3A95-5AE2-45D5-A884-CFD97733C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236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96">
                <a:extLst>
                  <a:ext uri="{FF2B5EF4-FFF2-40B4-BE49-F238E27FC236}">
                    <a16:creationId xmlns:a16="http://schemas.microsoft.com/office/drawing/2014/main" id="{576EA8BB-9145-44B2-8FAA-E9A5870B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8" y="1696"/>
                <a:ext cx="264" cy="66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5" name="Group 97">
            <a:extLst>
              <a:ext uri="{FF2B5EF4-FFF2-40B4-BE49-F238E27FC236}">
                <a16:creationId xmlns:a16="http://schemas.microsoft.com/office/drawing/2014/main" id="{A05628BC-7B84-499E-B757-D8948E40D509}"/>
              </a:ext>
            </a:extLst>
          </p:cNvPr>
          <p:cNvGrpSpPr>
            <a:grpSpLocks/>
          </p:cNvGrpSpPr>
          <p:nvPr/>
        </p:nvGrpSpPr>
        <p:grpSpPr bwMode="auto">
          <a:xfrm>
            <a:off x="5634832" y="2455729"/>
            <a:ext cx="2757488" cy="2879726"/>
            <a:chOff x="754" y="1363"/>
            <a:chExt cx="1737" cy="1814"/>
          </a:xfrm>
        </p:grpSpPr>
        <p:sp>
          <p:nvSpPr>
            <p:cNvPr id="106" name="Rectangle 98">
              <a:extLst>
                <a:ext uri="{FF2B5EF4-FFF2-40B4-BE49-F238E27FC236}">
                  <a16:creationId xmlns:a16="http://schemas.microsoft.com/office/drawing/2014/main" id="{93344080-49D6-483E-8B77-BB6FEDC22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023"/>
              <a:ext cx="1188" cy="660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99">
              <a:extLst>
                <a:ext uri="{FF2B5EF4-FFF2-40B4-BE49-F238E27FC236}">
                  <a16:creationId xmlns:a16="http://schemas.microsoft.com/office/drawing/2014/main" id="{6E791D87-D409-4548-860F-F3C07A29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281"/>
              <a:ext cx="120" cy="1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100">
              <a:extLst>
                <a:ext uri="{FF2B5EF4-FFF2-40B4-BE49-F238E27FC236}">
                  <a16:creationId xmlns:a16="http://schemas.microsoft.com/office/drawing/2014/main" id="{92216F9A-B54A-4D9B-BCD3-5C037996F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281"/>
              <a:ext cx="120" cy="1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5949A220-A6C6-4DD7-B691-6617761D3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7" y="23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6ED6640A-5648-4B93-8230-385E2B4D2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" y="23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D4696366-0635-4730-B037-1C8CA29C5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2666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104">
              <a:extLst>
                <a:ext uri="{FF2B5EF4-FFF2-40B4-BE49-F238E27FC236}">
                  <a16:creationId xmlns:a16="http://schemas.microsoft.com/office/drawing/2014/main" id="{21FBB7DC-3609-425F-B272-B6CA7223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1" y="2680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Line 105">
              <a:extLst>
                <a:ext uri="{FF2B5EF4-FFF2-40B4-BE49-F238E27FC236}">
                  <a16:creationId xmlns:a16="http://schemas.microsoft.com/office/drawing/2014/main" id="{2251272D-AC81-48BB-B775-FEFAEE10B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7" y="2530"/>
              <a:ext cx="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Line 106">
              <a:extLst>
                <a:ext uri="{FF2B5EF4-FFF2-40B4-BE49-F238E27FC236}">
                  <a16:creationId xmlns:a16="http://schemas.microsoft.com/office/drawing/2014/main" id="{796ECDF8-04CA-4E8D-8A95-C2625B267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2542"/>
              <a:ext cx="96" cy="1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107">
              <a:extLst>
                <a:ext uri="{FF2B5EF4-FFF2-40B4-BE49-F238E27FC236}">
                  <a16:creationId xmlns:a16="http://schemas.microsoft.com/office/drawing/2014/main" id="{160DEE66-E66C-42B8-95A7-48CA8E244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195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108">
              <a:extLst>
                <a:ext uri="{FF2B5EF4-FFF2-40B4-BE49-F238E27FC236}">
                  <a16:creationId xmlns:a16="http://schemas.microsoft.com/office/drawing/2014/main" id="{042003D2-5817-4CB2-A40C-DD32B458B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190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109">
              <a:extLst>
                <a:ext uri="{FF2B5EF4-FFF2-40B4-BE49-F238E27FC236}">
                  <a16:creationId xmlns:a16="http://schemas.microsoft.com/office/drawing/2014/main" id="{CD48A562-233A-4AA9-94AD-8FEB770C8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884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8" name="Text Box 110">
              <a:extLst>
                <a:ext uri="{FF2B5EF4-FFF2-40B4-BE49-F238E27FC236}">
                  <a16:creationId xmlns:a16="http://schemas.microsoft.com/office/drawing/2014/main" id="{3FFEB3A9-D72A-4259-AECC-334A17221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" y="2886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19" name="Text Box 111">
              <a:extLst>
                <a:ext uri="{FF2B5EF4-FFF2-40B4-BE49-F238E27FC236}">
                  <a16:creationId xmlns:a16="http://schemas.microsoft.com/office/drawing/2014/main" id="{C5C35180-9B5F-458D-8551-818EB91BA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363"/>
              <a:ext cx="3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grpSp>
          <p:nvGrpSpPr>
            <p:cNvPr id="120" name="Group 112">
              <a:extLst>
                <a:ext uri="{FF2B5EF4-FFF2-40B4-BE49-F238E27FC236}">
                  <a16:creationId xmlns:a16="http://schemas.microsoft.com/office/drawing/2014/main" id="{DE5DC2FA-D946-4FDA-8EF7-15950FA91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1396"/>
              <a:ext cx="312" cy="291"/>
              <a:chOff x="1148" y="2139"/>
              <a:chExt cx="312" cy="291"/>
            </a:xfrm>
          </p:grpSpPr>
          <p:sp>
            <p:nvSpPr>
              <p:cNvPr id="124" name="Text Box 113">
                <a:extLst>
                  <a:ext uri="{FF2B5EF4-FFF2-40B4-BE49-F238E27FC236}">
                    <a16:creationId xmlns:a16="http://schemas.microsoft.com/office/drawing/2014/main" id="{3C3C042C-ADF6-4A38-995C-86A05B54A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" y="2139"/>
                <a:ext cx="3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25" name="Line 114">
                <a:extLst>
                  <a:ext uri="{FF2B5EF4-FFF2-40B4-BE49-F238E27FC236}">
                    <a16:creationId xmlns:a16="http://schemas.microsoft.com/office/drawing/2014/main" id="{D2C36E43-940C-4BD3-B582-9339A77AA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1" y="2183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" name="Line 115">
              <a:extLst>
                <a:ext uri="{FF2B5EF4-FFF2-40B4-BE49-F238E27FC236}">
                  <a16:creationId xmlns:a16="http://schemas.microsoft.com/office/drawing/2014/main" id="{E771D023-773A-4C1E-8788-F017A624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1671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116">
              <a:extLst>
                <a:ext uri="{FF2B5EF4-FFF2-40B4-BE49-F238E27FC236}">
                  <a16:creationId xmlns:a16="http://schemas.microsoft.com/office/drawing/2014/main" id="{77731923-771A-4EE4-9696-C6A843DB1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623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val 117">
              <a:extLst>
                <a:ext uri="{FF2B5EF4-FFF2-40B4-BE49-F238E27FC236}">
                  <a16:creationId xmlns:a16="http://schemas.microsoft.com/office/drawing/2014/main" id="{2B78E3A7-68DD-4793-BE18-49B69A37B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11"/>
              <a:ext cx="120" cy="1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E1203E6-F17E-4F69-8D9B-8A298A7A9C7F}"/>
              </a:ext>
            </a:extLst>
          </p:cNvPr>
          <p:cNvSpPr txBox="1"/>
          <p:nvPr/>
        </p:nvSpPr>
        <p:spPr>
          <a:xfrm>
            <a:off x="1866499" y="61030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ea"/>
              </a:rPr>
              <a:t>逻辑电路图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CA127AA-72DA-4964-AD77-B7141FC089B6}"/>
              </a:ext>
            </a:extLst>
          </p:cNvPr>
          <p:cNvSpPr txBox="1"/>
          <p:nvPr/>
        </p:nvSpPr>
        <p:spPr>
          <a:xfrm>
            <a:off x="6213734" y="54681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ea"/>
              </a:rPr>
              <a:t>逻辑符号</a:t>
            </a:r>
          </a:p>
        </p:txBody>
      </p:sp>
    </p:spTree>
    <p:extLst>
      <p:ext uri="{BB962C8B-B14F-4D97-AF65-F5344CB8AC3E}">
        <p14:creationId xmlns:p14="http://schemas.microsoft.com/office/powerpoint/2010/main" val="38993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970A562-AC08-40BF-89E0-65DC6F04C9BC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303213"/>
            <a:ext cx="4602163" cy="6124574"/>
            <a:chOff x="2418" y="191"/>
            <a:chExt cx="2899" cy="3858"/>
          </a:xfrm>
        </p:grpSpPr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56D93E4E-8DAD-45D0-962F-C2DF94474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427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1DB81E7-B54E-4755-A08A-A373D68A9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8" y="191"/>
              <a:ext cx="2899" cy="3858"/>
              <a:chOff x="1806" y="196"/>
              <a:chExt cx="2899" cy="3858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36A6462-E6E8-40D7-AD68-2F73BFBA9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7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B8A3511C-4E10-4C77-AD48-0ACC75879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6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C028857B-AE96-4B1E-9825-4489A48B5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1236"/>
                <a:ext cx="0" cy="5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E070948B-D4AB-4F73-909B-3EC20654E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124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09695A4B-93D9-49F6-A1A6-B73ADEFDE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BB31FAD4-28D8-4FEB-97B6-7ADB2C771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6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B82B6562-654B-435A-BEE2-495E32D9F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8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A793435C-58F9-452E-B39D-EB65E65BF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7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A7237745-91F7-4AE0-A9B3-B65B7C068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6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93DA88CF-ACC7-4EEA-B2BF-82C8D6FDB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12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CA70FE27-6318-47CF-9BDD-F02FE9471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9" y="1236"/>
                <a:ext cx="0" cy="5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3571D92A-53E9-4A2C-9437-4C347263E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3D8DBBE0-75C0-443D-94BA-A819F05E7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6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97FDB687-E3C2-4844-9C08-B870D7299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8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D2DD7EE0-D423-4BD8-AC9C-10B174D26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3ED6AB7C-7876-4E1A-A89A-4AAB58F67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444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785C8E76-FC76-4455-BFD1-4DE99215B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444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D37A3B43-71FB-4A94-894F-28D4328B3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156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AF95FF0F-DEEB-4731-BF23-163979A63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572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F523A9EF-175D-4271-A7E4-9F23CBD2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432"/>
                <a:ext cx="504" cy="11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5">
                <a:extLst>
                  <a:ext uri="{FF2B5EF4-FFF2-40B4-BE49-F238E27FC236}">
                    <a16:creationId xmlns:a16="http://schemas.microsoft.com/office/drawing/2014/main" id="{89FEA39C-B11C-4E5F-9326-5B860791C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6" name="Object 26">
                <a:extLst>
                  <a:ext uri="{FF2B5EF4-FFF2-40B4-BE49-F238E27FC236}">
                    <a16:creationId xmlns:a16="http://schemas.microsoft.com/office/drawing/2014/main" id="{6515C871-2D13-4692-99E0-8D4B79EE2F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80" y="196"/>
              <a:ext cx="25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4" name="公式" r:id="rId3" imgW="164880" imgH="228600" progId="Equation.3">
                      <p:embed/>
                    </p:oleObj>
                  </mc:Choice>
                  <mc:Fallback>
                    <p:oleObj name="公式" r:id="rId3" imgW="164880" imgH="228600" progId="Equation.3">
                      <p:embed/>
                      <p:pic>
                        <p:nvPicPr>
                          <p:cNvPr id="72730" name="Object 26">
                            <a:extLst>
                              <a:ext uri="{FF2B5EF4-FFF2-40B4-BE49-F238E27FC236}">
                                <a16:creationId xmlns:a16="http://schemas.microsoft.com/office/drawing/2014/main" id="{2DB1AFD9-E29B-492C-9FDB-E83956654D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0" y="196"/>
                            <a:ext cx="254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7">
                <a:extLst>
                  <a:ext uri="{FF2B5EF4-FFF2-40B4-BE49-F238E27FC236}">
                    <a16:creationId xmlns:a16="http://schemas.microsoft.com/office/drawing/2014/main" id="{6839BA8F-668B-4D83-AF04-E34C43E261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2" y="300"/>
              <a:ext cx="2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5" name="公式" r:id="rId5" imgW="164880" imgH="190440" progId="Equation.3">
                      <p:embed/>
                    </p:oleObj>
                  </mc:Choice>
                  <mc:Fallback>
                    <p:oleObj name="公式" r:id="rId5" imgW="164880" imgH="190440" progId="Equation.3">
                      <p:embed/>
                      <p:pic>
                        <p:nvPicPr>
                          <p:cNvPr id="72731" name="Object 27">
                            <a:extLst>
                              <a:ext uri="{FF2B5EF4-FFF2-40B4-BE49-F238E27FC236}">
                                <a16:creationId xmlns:a16="http://schemas.microsoft.com/office/drawing/2014/main" id="{493D5D6D-A1B6-4F19-89B0-121C2E4DFD2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2" y="300"/>
                            <a:ext cx="2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D9E5051F-DE22-4230-8BE6-5BBBF618B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884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9">
                <a:extLst>
                  <a:ext uri="{FF2B5EF4-FFF2-40B4-BE49-F238E27FC236}">
                    <a16:creationId xmlns:a16="http://schemas.microsoft.com/office/drawing/2014/main" id="{6E098603-A903-4C04-A574-1BA789131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BCDC4C8B-17C4-49DE-980F-7AB8F3ABF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1848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F8E3476B-DB13-44B1-8FFD-4C989E3CE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040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E614167A-C694-4414-AF4C-82BD7754B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3">
                <a:extLst>
                  <a:ext uri="{FF2B5EF4-FFF2-40B4-BE49-F238E27FC236}">
                    <a16:creationId xmlns:a16="http://schemas.microsoft.com/office/drawing/2014/main" id="{0E67874D-6B54-4A97-B8F0-613167A3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C1E7230F-DC2E-42A6-84D6-62A367063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0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5">
                <a:extLst>
                  <a:ext uri="{FF2B5EF4-FFF2-40B4-BE49-F238E27FC236}">
                    <a16:creationId xmlns:a16="http://schemas.microsoft.com/office/drawing/2014/main" id="{3468752B-F359-4567-AE56-2C303F202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Text Box 36">
                <a:extLst>
                  <a:ext uri="{FF2B5EF4-FFF2-40B4-BE49-F238E27FC236}">
                    <a16:creationId xmlns:a16="http://schemas.microsoft.com/office/drawing/2014/main" id="{4F0C5C78-5E9F-46EB-B3DE-4C11E74FC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7" name="Oval 37">
                <a:extLst>
                  <a:ext uri="{FF2B5EF4-FFF2-40B4-BE49-F238E27FC236}">
                    <a16:creationId xmlns:a16="http://schemas.microsoft.com/office/drawing/2014/main" id="{A669DC40-3159-4814-8A7C-136A3F4E3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8">
                <a:extLst>
                  <a:ext uri="{FF2B5EF4-FFF2-40B4-BE49-F238E27FC236}">
                    <a16:creationId xmlns:a16="http://schemas.microsoft.com/office/drawing/2014/main" id="{2F08D692-6F88-4D07-95A3-3BAB8A95B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8" y="1596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E1582359-200F-4924-BD80-41C1BBF68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9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6BB3F2E3-859F-4DC5-9E4F-DB3281511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1596"/>
                <a:ext cx="504" cy="8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1">
                <a:extLst>
                  <a:ext uri="{FF2B5EF4-FFF2-40B4-BE49-F238E27FC236}">
                    <a16:creationId xmlns:a16="http://schemas.microsoft.com/office/drawing/2014/main" id="{ED938A51-AA5C-4A83-A4A7-783EBC35D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520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05F7EE4D-5D0B-45A3-8DC5-4DE5564C7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8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3">
                <a:extLst>
                  <a:ext uri="{FF2B5EF4-FFF2-40B4-BE49-F238E27FC236}">
                    <a16:creationId xmlns:a16="http://schemas.microsoft.com/office/drawing/2014/main" id="{6D135D59-174C-453A-8F66-7379A8766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EE52506F-B974-463C-838E-7528E4EF9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3348"/>
                <a:ext cx="0" cy="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2F59E013-FCF0-4A21-95D0-FAD2DEFF2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2412"/>
                <a:ext cx="0" cy="3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46">
                <a:extLst>
                  <a:ext uri="{FF2B5EF4-FFF2-40B4-BE49-F238E27FC236}">
                    <a16:creationId xmlns:a16="http://schemas.microsoft.com/office/drawing/2014/main" id="{A0ED1FE4-D695-4CE1-BC67-76F0126B0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27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7" name="Text Box 47">
                <a:extLst>
                  <a:ext uri="{FF2B5EF4-FFF2-40B4-BE49-F238E27FC236}">
                    <a16:creationId xmlns:a16="http://schemas.microsoft.com/office/drawing/2014/main" id="{00382D3D-D008-45F4-A758-05C692EF1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9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CF52A8F7-5742-46C9-8EBB-AC067555C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8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9">
                <a:extLst>
                  <a:ext uri="{FF2B5EF4-FFF2-40B4-BE49-F238E27FC236}">
                    <a16:creationId xmlns:a16="http://schemas.microsoft.com/office/drawing/2014/main" id="{1CFDA5ED-D362-4494-B3B3-3337E89F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27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2837AF45-D328-43E3-9E0D-70578D7F1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7" y="332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2D165363-6034-46C5-A2A4-D22220EE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52">
                <a:extLst>
                  <a:ext uri="{FF2B5EF4-FFF2-40B4-BE49-F238E27FC236}">
                    <a16:creationId xmlns:a16="http://schemas.microsoft.com/office/drawing/2014/main" id="{E9A4C351-5D4F-4EE4-AD0B-73CBD2F960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27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3" name="Text Box 53">
                <a:extLst>
                  <a:ext uri="{FF2B5EF4-FFF2-40B4-BE49-F238E27FC236}">
                    <a16:creationId xmlns:a16="http://schemas.microsoft.com/office/drawing/2014/main" id="{6DCABA10-628D-41B8-8ECE-969D8141B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9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E87A49FF-DECC-4406-8507-7AFF9448B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0" y="2640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3C9CC0D8-0432-4206-94DA-56EB80473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3516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6">
                <a:extLst>
                  <a:ext uri="{FF2B5EF4-FFF2-40B4-BE49-F238E27FC236}">
                    <a16:creationId xmlns:a16="http://schemas.microsoft.com/office/drawing/2014/main" id="{87CC1A3F-ED49-4A29-8620-94B1FDA2E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16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57">
                <a:extLst>
                  <a:ext uri="{FF2B5EF4-FFF2-40B4-BE49-F238E27FC236}">
                    <a16:creationId xmlns:a16="http://schemas.microsoft.com/office/drawing/2014/main" id="{4E13E7C1-CB21-4897-80F2-81352ED7E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2652"/>
                <a:ext cx="528" cy="8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41C348A9-3F7E-4102-9617-E87DB0CFC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12"/>
                <a:ext cx="0" cy="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59">
                <a:extLst>
                  <a:ext uri="{FF2B5EF4-FFF2-40B4-BE49-F238E27FC236}">
                    <a16:creationId xmlns:a16="http://schemas.microsoft.com/office/drawing/2014/main" id="{5DB702FA-D39E-44B9-8D63-0934A3A16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2412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0">
                <a:extLst>
                  <a:ext uri="{FF2B5EF4-FFF2-40B4-BE49-F238E27FC236}">
                    <a16:creationId xmlns:a16="http://schemas.microsoft.com/office/drawing/2014/main" id="{22E6839D-BB2D-455B-99D8-6B87A09C0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55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DE10228E-251C-4430-9656-A21D3D4CB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32"/>
                <a:ext cx="0" cy="13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92E86F9B-70EA-4485-9AAC-2D1D775C1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9" y="335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88DCAE4E-4304-4F0A-AABC-394001BAA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3338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50D5FFD5-A141-427C-8EA9-4C3BDDF06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5">
                <a:extLst>
                  <a:ext uri="{FF2B5EF4-FFF2-40B4-BE49-F238E27FC236}">
                    <a16:creationId xmlns:a16="http://schemas.microsoft.com/office/drawing/2014/main" id="{E34EFA6E-7BA5-4C78-B40F-91621D885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482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663CC9E1-8DB1-42BB-B3D3-5081A1A72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3" y="1596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144B0275-2A6E-4FC0-98B1-DDE1E51AA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68">
                <a:extLst>
                  <a:ext uri="{FF2B5EF4-FFF2-40B4-BE49-F238E27FC236}">
                    <a16:creationId xmlns:a16="http://schemas.microsoft.com/office/drawing/2014/main" id="{C245731F-8715-41B0-A441-04E26BDAD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DC7F7AAD-7258-48A2-A66A-14B2FAF1F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494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70">
                <a:extLst>
                  <a:ext uri="{FF2B5EF4-FFF2-40B4-BE49-F238E27FC236}">
                    <a16:creationId xmlns:a16="http://schemas.microsoft.com/office/drawing/2014/main" id="{E46824E9-0ED9-475A-A0CC-D20223AAB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71">
                <a:extLst>
                  <a:ext uri="{FF2B5EF4-FFF2-40B4-BE49-F238E27FC236}">
                    <a16:creationId xmlns:a16="http://schemas.microsoft.com/office/drawing/2014/main" id="{A282DCB4-5EF1-4A09-834A-6129E2462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0" y="3684"/>
                <a:ext cx="280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2" name="Text Box 72">
                <a:extLst>
                  <a:ext uri="{FF2B5EF4-FFF2-40B4-BE49-F238E27FC236}">
                    <a16:creationId xmlns:a16="http://schemas.microsoft.com/office/drawing/2014/main" id="{D0228776-5D9C-49DA-B8BE-30E1F6C16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684"/>
                <a:ext cx="523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</p:grpSp>
      <p:sp>
        <p:nvSpPr>
          <p:cNvPr id="75" name="Text Box 75">
            <a:extLst>
              <a:ext uri="{FF2B5EF4-FFF2-40B4-BE49-F238E27FC236}">
                <a16:creationId xmlns:a16="http://schemas.microsoft.com/office/drawing/2014/main" id="{905B5FD0-8F0D-4B90-B7A6-45A061E49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2" y="3059521"/>
            <a:ext cx="2943229" cy="129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u="sng">
                <a:solidFill>
                  <a:srgbClr val="0000FF"/>
                </a:solidFill>
                <a:cs typeface="Times New Roman" panose="02020603050405020304" pitchFamily="18" charset="0"/>
              </a:rPr>
              <a:t>CP=0</a:t>
            </a:r>
            <a:r>
              <a:rPr lang="zh-CN" altLang="zh-CN" sz="2800" b="1" u="sng">
                <a:solidFill>
                  <a:srgbClr val="0000FF"/>
                </a:solidFill>
                <a:cs typeface="Times New Roman" panose="02020603050405020304" pitchFamily="18" charset="0"/>
              </a:rPr>
              <a:t>期间：</a:t>
            </a:r>
            <a:endParaRPr lang="zh-CN" altLang="en-US" sz="2800" b="1" u="sng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cs typeface="Times New Roman" panose="02020603050405020304" pitchFamily="18" charset="0"/>
              </a:rPr>
              <a:t>的输出均为</a:t>
            </a:r>
            <a:r>
              <a:rPr lang="en-US" altLang="zh-CN" sz="2800" b="1">
                <a:cs typeface="Times New Roman" panose="02020603050405020304" pitchFamily="18" charset="0"/>
              </a:rPr>
              <a:t>1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76" name="Text Box 76">
            <a:extLst>
              <a:ext uri="{FF2B5EF4-FFF2-40B4-BE49-F238E27FC236}">
                <a16:creationId xmlns:a16="http://schemas.microsoft.com/office/drawing/2014/main" id="{72B763F5-228E-4F0C-94BB-4A4662B77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5840413"/>
            <a:ext cx="781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77" name="Text Box 77">
            <a:extLst>
              <a:ext uri="{FF2B5EF4-FFF2-40B4-BE49-F238E27FC236}">
                <a16:creationId xmlns:a16="http://schemas.microsoft.com/office/drawing/2014/main" id="{14361CCA-A0A8-47FF-A7C9-3C53B7DD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3462338"/>
            <a:ext cx="831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78" name="Group 78">
            <a:extLst>
              <a:ext uri="{FF2B5EF4-FFF2-40B4-BE49-F238E27FC236}">
                <a16:creationId xmlns:a16="http://schemas.microsoft.com/office/drawing/2014/main" id="{BDF11659-17B8-4538-86D0-811BF7AEAA7F}"/>
              </a:ext>
            </a:extLst>
          </p:cNvPr>
          <p:cNvGrpSpPr>
            <a:grpSpLocks/>
          </p:cNvGrpSpPr>
          <p:nvPr/>
        </p:nvGrpSpPr>
        <p:grpSpPr bwMode="auto">
          <a:xfrm>
            <a:off x="4425950" y="2003425"/>
            <a:ext cx="3790950" cy="579438"/>
            <a:chOff x="2176" y="1267"/>
            <a:chExt cx="2388" cy="365"/>
          </a:xfrm>
        </p:grpSpPr>
        <p:sp>
          <p:nvSpPr>
            <p:cNvPr id="79" name="Text Box 79">
              <a:extLst>
                <a:ext uri="{FF2B5EF4-FFF2-40B4-BE49-F238E27FC236}">
                  <a16:creationId xmlns:a16="http://schemas.microsoft.com/office/drawing/2014/main" id="{0D55B74C-5C35-46F0-9256-2AE0A359A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80" name="Text Box 80">
              <a:extLst>
                <a:ext uri="{FF2B5EF4-FFF2-40B4-BE49-F238E27FC236}">
                  <a16:creationId xmlns:a16="http://schemas.microsoft.com/office/drawing/2014/main" id="{61B6E9AC-8021-44BB-8B32-5F4C4AB1C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82" name="Text Box 82">
            <a:extLst>
              <a:ext uri="{FF2B5EF4-FFF2-40B4-BE49-F238E27FC236}">
                <a16:creationId xmlns:a16="http://schemas.microsoft.com/office/drawing/2014/main" id="{7940A950-5233-46DB-A776-5ED681D88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862" y="107018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工作原理 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D296EC-6C2D-445A-A0B6-73D9B9291732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5CAC705-66E8-4E1A-AE5F-EEA46AFA006C}"/>
              </a:ext>
            </a:extLst>
          </p:cNvPr>
          <p:cNvSpPr txBox="1"/>
          <p:nvPr/>
        </p:nvSpPr>
        <p:spPr>
          <a:xfrm>
            <a:off x="722311" y="508424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输出保持不变</a:t>
            </a:r>
          </a:p>
        </p:txBody>
      </p:sp>
    </p:spTree>
    <p:extLst>
      <p:ext uri="{BB962C8B-B14F-4D97-AF65-F5344CB8AC3E}">
        <p14:creationId xmlns:p14="http://schemas.microsoft.com/office/powerpoint/2010/main" val="18504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  <p:bldP spid="76" grpId="0" build="p" autoUpdateAnimBg="0"/>
      <p:bldP spid="77" grpId="0" autoUpdateAnimBg="0"/>
      <p:bldP spid="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7C71D9E-4C5C-4791-A561-8385F288201F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303213"/>
            <a:ext cx="4602163" cy="6124574"/>
            <a:chOff x="2418" y="191"/>
            <a:chExt cx="2899" cy="3858"/>
          </a:xfrm>
        </p:grpSpPr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0800F7BD-6A8A-45FD-B5F4-11D13AC31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427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6F4F7CBA-B178-4012-9001-7D75F87FE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8" y="191"/>
              <a:ext cx="2899" cy="3858"/>
              <a:chOff x="1806" y="196"/>
              <a:chExt cx="2899" cy="3858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D70F3BA-86A6-4BE2-A786-602E4D918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7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15F0F95-5E07-48C6-86F6-A557EE7C6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6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CA1F217B-415E-424A-B9B9-FC8337622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1236"/>
                <a:ext cx="0" cy="5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786F1474-B493-42A2-9FF1-FCB65497D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124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C65C96BF-9B77-42D8-91B7-7C9016C4E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38C24EE1-8E93-4F19-9F0F-876D4BE57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6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01B8DAB9-303C-478B-9CE4-5CEF42DDE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8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52CEE65-A277-4DE5-997F-F1524CD23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7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C885D0D8-4E74-4B7A-A379-1A02E879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6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F6E6BB43-9B79-4AB9-B55C-D7F2652D1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12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27DEA351-2291-4BEB-B478-78D42C0D3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9" y="1236"/>
                <a:ext cx="0" cy="5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A90E42FE-27AB-49C3-B62A-C2A332B24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CC95617F-EF9E-44D4-BE04-1A1172F61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6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E8173A64-0228-45CF-AD2D-A75832FF7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8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713CC250-0C5A-4211-B679-B36858D3B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4D67EA39-0A5C-4034-B9BD-AC0E61F12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444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947E218E-056A-460D-BE8F-31D587A4A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444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EFED267F-A3C0-4266-88EE-14A49C5F3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156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5E8489DF-C276-476C-BFBC-0B9B62AAB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572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8851DA83-5E0E-4041-8AB8-59108F251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432"/>
                <a:ext cx="504" cy="11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5">
                <a:extLst>
                  <a:ext uri="{FF2B5EF4-FFF2-40B4-BE49-F238E27FC236}">
                    <a16:creationId xmlns:a16="http://schemas.microsoft.com/office/drawing/2014/main" id="{6516DB2F-52A0-493F-B56B-E5A7865DA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6" name="Object 26">
                <a:extLst>
                  <a:ext uri="{FF2B5EF4-FFF2-40B4-BE49-F238E27FC236}">
                    <a16:creationId xmlns:a16="http://schemas.microsoft.com/office/drawing/2014/main" id="{370462A6-549B-4B4F-AF1F-A4CD363A0D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80" y="196"/>
              <a:ext cx="25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92" name="公式" r:id="rId3" imgW="164880" imgH="228600" progId="Equation.3">
                      <p:embed/>
                    </p:oleObj>
                  </mc:Choice>
                  <mc:Fallback>
                    <p:oleObj name="公式" r:id="rId3" imgW="164880" imgH="228600" progId="Equation.3">
                      <p:embed/>
                      <p:pic>
                        <p:nvPicPr>
                          <p:cNvPr id="73754" name="Object 26">
                            <a:extLst>
                              <a:ext uri="{FF2B5EF4-FFF2-40B4-BE49-F238E27FC236}">
                                <a16:creationId xmlns:a16="http://schemas.microsoft.com/office/drawing/2014/main" id="{3FDEF214-6641-48D5-B1C2-F6720BA12C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0" y="196"/>
                            <a:ext cx="254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7">
                <a:extLst>
                  <a:ext uri="{FF2B5EF4-FFF2-40B4-BE49-F238E27FC236}">
                    <a16:creationId xmlns:a16="http://schemas.microsoft.com/office/drawing/2014/main" id="{0CB56297-9AEC-4643-A366-937E616530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2" y="300"/>
              <a:ext cx="2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93" name="公式" r:id="rId5" imgW="164880" imgH="190440" progId="Equation.3">
                      <p:embed/>
                    </p:oleObj>
                  </mc:Choice>
                  <mc:Fallback>
                    <p:oleObj name="公式" r:id="rId5" imgW="164880" imgH="190440" progId="Equation.3">
                      <p:embed/>
                      <p:pic>
                        <p:nvPicPr>
                          <p:cNvPr id="73755" name="Object 27">
                            <a:extLst>
                              <a:ext uri="{FF2B5EF4-FFF2-40B4-BE49-F238E27FC236}">
                                <a16:creationId xmlns:a16="http://schemas.microsoft.com/office/drawing/2014/main" id="{24BE58B0-2D9F-4856-886E-4DD75AD3CB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2" y="300"/>
                            <a:ext cx="2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846A78C9-BA3B-481E-9EF5-EEE52EE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884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9">
                <a:extLst>
                  <a:ext uri="{FF2B5EF4-FFF2-40B4-BE49-F238E27FC236}">
                    <a16:creationId xmlns:a16="http://schemas.microsoft.com/office/drawing/2014/main" id="{D35EA7BE-ECF5-4601-9F09-9411C0D30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571B980C-FF32-47F1-93C0-12CDAB549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1848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3E7B648B-6261-40DD-884A-E65A6E7DC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040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3610A6B0-595B-4785-A4C7-26CDA9AD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3">
                <a:extLst>
                  <a:ext uri="{FF2B5EF4-FFF2-40B4-BE49-F238E27FC236}">
                    <a16:creationId xmlns:a16="http://schemas.microsoft.com/office/drawing/2014/main" id="{FA11E80C-D609-45E8-B3EC-DDCAAB40B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27983C57-9AD6-4C58-90E0-E47B11C0F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0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5">
                <a:extLst>
                  <a:ext uri="{FF2B5EF4-FFF2-40B4-BE49-F238E27FC236}">
                    <a16:creationId xmlns:a16="http://schemas.microsoft.com/office/drawing/2014/main" id="{1072503E-83EB-474B-A845-5BD518A246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Text Box 36">
                <a:extLst>
                  <a:ext uri="{FF2B5EF4-FFF2-40B4-BE49-F238E27FC236}">
                    <a16:creationId xmlns:a16="http://schemas.microsoft.com/office/drawing/2014/main" id="{65606270-32CD-422C-9698-7492D3581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7" name="Oval 37">
                <a:extLst>
                  <a:ext uri="{FF2B5EF4-FFF2-40B4-BE49-F238E27FC236}">
                    <a16:creationId xmlns:a16="http://schemas.microsoft.com/office/drawing/2014/main" id="{1273CCDF-26A4-470C-BD30-2AE77BE08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8">
                <a:extLst>
                  <a:ext uri="{FF2B5EF4-FFF2-40B4-BE49-F238E27FC236}">
                    <a16:creationId xmlns:a16="http://schemas.microsoft.com/office/drawing/2014/main" id="{95D7A1F0-6AD7-45FD-90AD-88E213AC0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8" y="1596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4535F866-2062-4EDF-A8AD-5501B1290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9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E7418B7E-40AA-4292-8047-74710C6B2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1596"/>
                <a:ext cx="504" cy="8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1">
                <a:extLst>
                  <a:ext uri="{FF2B5EF4-FFF2-40B4-BE49-F238E27FC236}">
                    <a16:creationId xmlns:a16="http://schemas.microsoft.com/office/drawing/2014/main" id="{FDAE0744-A7BE-4FE0-8524-21A423EC0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520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4D9F2622-82E4-4BCB-98E6-12D53DD49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8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3">
                <a:extLst>
                  <a:ext uri="{FF2B5EF4-FFF2-40B4-BE49-F238E27FC236}">
                    <a16:creationId xmlns:a16="http://schemas.microsoft.com/office/drawing/2014/main" id="{270D8B4B-BB4A-4968-BA96-E4122B274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75D3FA04-442C-4516-8E6A-29CB08FF5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3348"/>
                <a:ext cx="0" cy="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15C12839-F032-4D25-91AE-4C77CE89B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2412"/>
                <a:ext cx="0" cy="3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46">
                <a:extLst>
                  <a:ext uri="{FF2B5EF4-FFF2-40B4-BE49-F238E27FC236}">
                    <a16:creationId xmlns:a16="http://schemas.microsoft.com/office/drawing/2014/main" id="{06E1C465-B3E8-440F-B327-0FF3FC8C9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27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7" name="Text Box 47">
                <a:extLst>
                  <a:ext uri="{FF2B5EF4-FFF2-40B4-BE49-F238E27FC236}">
                    <a16:creationId xmlns:a16="http://schemas.microsoft.com/office/drawing/2014/main" id="{129380F3-D730-4927-AEBD-A1FB1D2CB0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9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56C09825-C2B1-471F-A9DB-9E0107E28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8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9">
                <a:extLst>
                  <a:ext uri="{FF2B5EF4-FFF2-40B4-BE49-F238E27FC236}">
                    <a16:creationId xmlns:a16="http://schemas.microsoft.com/office/drawing/2014/main" id="{65A58BC2-B6C8-406C-AAC9-533C77CAA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27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F3947D95-3FF6-44ED-B544-C1A126C79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7" y="332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9E1A89A9-C875-49A7-8AD7-8348EB0AD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52">
                <a:extLst>
                  <a:ext uri="{FF2B5EF4-FFF2-40B4-BE49-F238E27FC236}">
                    <a16:creationId xmlns:a16="http://schemas.microsoft.com/office/drawing/2014/main" id="{C1C04604-A2D2-4BB5-A867-7BA60278B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27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3" name="Text Box 53">
                <a:extLst>
                  <a:ext uri="{FF2B5EF4-FFF2-40B4-BE49-F238E27FC236}">
                    <a16:creationId xmlns:a16="http://schemas.microsoft.com/office/drawing/2014/main" id="{142B605E-DDF8-43EB-ADF2-21D00AF055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9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10035B48-3090-40CA-8C0F-3124E3B27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0" y="2640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767B8E20-6580-43FC-9B3B-A4DEB44D5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3516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6">
                <a:extLst>
                  <a:ext uri="{FF2B5EF4-FFF2-40B4-BE49-F238E27FC236}">
                    <a16:creationId xmlns:a16="http://schemas.microsoft.com/office/drawing/2014/main" id="{2A4547C6-D22D-4384-BD7B-B1C2080B1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16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57">
                <a:extLst>
                  <a:ext uri="{FF2B5EF4-FFF2-40B4-BE49-F238E27FC236}">
                    <a16:creationId xmlns:a16="http://schemas.microsoft.com/office/drawing/2014/main" id="{B03144DB-869D-46C3-B30D-D26E3C6F5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2652"/>
                <a:ext cx="528" cy="8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44A08306-5435-4F92-9C42-C20E1B009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12"/>
                <a:ext cx="0" cy="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59">
                <a:extLst>
                  <a:ext uri="{FF2B5EF4-FFF2-40B4-BE49-F238E27FC236}">
                    <a16:creationId xmlns:a16="http://schemas.microsoft.com/office/drawing/2014/main" id="{33C2B226-71C0-4224-BEC3-B2A018596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2412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0">
                <a:extLst>
                  <a:ext uri="{FF2B5EF4-FFF2-40B4-BE49-F238E27FC236}">
                    <a16:creationId xmlns:a16="http://schemas.microsoft.com/office/drawing/2014/main" id="{9B634077-1F19-453F-A3F3-BA14DF064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55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1C0A7EF6-C43A-4267-A124-34CA3C7A4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32"/>
                <a:ext cx="0" cy="13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CC41C2DB-D393-4D9A-89BA-7B4DB0AC4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9" y="335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C63D92AC-BA2C-4D31-B2FD-EA609463B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3338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3C275CAB-2F80-4DFD-B075-A25D91B6B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5">
                <a:extLst>
                  <a:ext uri="{FF2B5EF4-FFF2-40B4-BE49-F238E27FC236}">
                    <a16:creationId xmlns:a16="http://schemas.microsoft.com/office/drawing/2014/main" id="{21B81818-CC08-450B-9114-D9D280439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482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664042BB-771C-412C-8C61-D021A43E4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3" y="1596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00149060-DC8B-4E9C-A0C3-D3961056D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68">
                <a:extLst>
                  <a:ext uri="{FF2B5EF4-FFF2-40B4-BE49-F238E27FC236}">
                    <a16:creationId xmlns:a16="http://schemas.microsoft.com/office/drawing/2014/main" id="{4E26EEBB-D8C7-4372-A7DF-F1B3DEDA4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894638DD-2B41-4B83-92EC-061501FBC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494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70">
                <a:extLst>
                  <a:ext uri="{FF2B5EF4-FFF2-40B4-BE49-F238E27FC236}">
                    <a16:creationId xmlns:a16="http://schemas.microsoft.com/office/drawing/2014/main" id="{6B38FB99-9E97-49B7-9F98-843EC9CE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71">
                <a:extLst>
                  <a:ext uri="{FF2B5EF4-FFF2-40B4-BE49-F238E27FC236}">
                    <a16:creationId xmlns:a16="http://schemas.microsoft.com/office/drawing/2014/main" id="{8AD57702-EB59-4512-BCD3-84C93E1DDE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0" y="3684"/>
                <a:ext cx="280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2" name="Text Box 72">
                <a:extLst>
                  <a:ext uri="{FF2B5EF4-FFF2-40B4-BE49-F238E27FC236}">
                    <a16:creationId xmlns:a16="http://schemas.microsoft.com/office/drawing/2014/main" id="{1D8511A3-3BFA-4BF6-AC56-AF2DFFA6C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684"/>
                <a:ext cx="523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</p:grpSp>
      <p:sp>
        <p:nvSpPr>
          <p:cNvPr id="73" name="Text Box 73">
            <a:extLst>
              <a:ext uri="{FF2B5EF4-FFF2-40B4-BE49-F238E27FC236}">
                <a16:creationId xmlns:a16="http://schemas.microsoft.com/office/drawing/2014/main" id="{E11E3566-E587-4E3A-989C-62C12BD70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725488"/>
            <a:ext cx="1543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4" name="Text Box 74">
            <a:extLst>
              <a:ext uri="{FF2B5EF4-FFF2-40B4-BE49-F238E27FC236}">
                <a16:creationId xmlns:a16="http://schemas.microsoft.com/office/drawing/2014/main" id="{8AB36E12-EC3D-4F22-970D-592F8C60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6088063"/>
            <a:ext cx="4000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Text Box 75">
            <a:extLst>
              <a:ext uri="{FF2B5EF4-FFF2-40B4-BE49-F238E27FC236}">
                <a16:creationId xmlns:a16="http://schemas.microsoft.com/office/drawing/2014/main" id="{D1E3D1EB-5329-4308-8D95-CAEAFA939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7" y="1118525"/>
            <a:ext cx="3238500" cy="49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u="sng">
                <a:solidFill>
                  <a:srgbClr val="0000FF"/>
                </a:solidFill>
                <a:cs typeface="Times New Roman" panose="02020603050405020304" pitchFamily="18" charset="0"/>
              </a:rPr>
              <a:t>CP=0</a:t>
            </a:r>
            <a:r>
              <a:rPr lang="zh-CN" altLang="zh-CN" b="1" u="sng">
                <a:solidFill>
                  <a:srgbClr val="0000FF"/>
                </a:solidFill>
                <a:cs typeface="Times New Roman" panose="02020603050405020304" pitchFamily="18" charset="0"/>
              </a:rPr>
              <a:t>期间：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76" name="Text Box 76">
            <a:extLst>
              <a:ext uri="{FF2B5EF4-FFF2-40B4-BE49-F238E27FC236}">
                <a16:creationId xmlns:a16="http://schemas.microsoft.com/office/drawing/2014/main" id="{C8817A80-98A9-45CA-B90F-DB0EF4191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67400"/>
            <a:ext cx="7810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7" name="Text Box 77">
            <a:extLst>
              <a:ext uri="{FF2B5EF4-FFF2-40B4-BE49-F238E27FC236}">
                <a16:creationId xmlns:a16="http://schemas.microsoft.com/office/drawing/2014/main" id="{47B434BD-CE67-406D-819D-63B361415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3462338"/>
            <a:ext cx="8318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8" name="Group 78">
            <a:extLst>
              <a:ext uri="{FF2B5EF4-FFF2-40B4-BE49-F238E27FC236}">
                <a16:creationId xmlns:a16="http://schemas.microsoft.com/office/drawing/2014/main" id="{50796930-9DB0-4866-B4BC-8C969271BF76}"/>
              </a:ext>
            </a:extLst>
          </p:cNvPr>
          <p:cNvGrpSpPr>
            <a:grpSpLocks/>
          </p:cNvGrpSpPr>
          <p:nvPr/>
        </p:nvGrpSpPr>
        <p:grpSpPr bwMode="auto">
          <a:xfrm>
            <a:off x="4425950" y="2003427"/>
            <a:ext cx="3790950" cy="587376"/>
            <a:chOff x="2176" y="1267"/>
            <a:chExt cx="2388" cy="370"/>
          </a:xfrm>
        </p:grpSpPr>
        <p:sp>
          <p:nvSpPr>
            <p:cNvPr id="79" name="Text Box 79">
              <a:extLst>
                <a:ext uri="{FF2B5EF4-FFF2-40B4-BE49-F238E27FC236}">
                  <a16:creationId xmlns:a16="http://schemas.microsoft.com/office/drawing/2014/main" id="{84BA064C-5DFD-4A24-A55D-FF2FB442D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Text Box 80">
              <a:extLst>
                <a:ext uri="{FF2B5EF4-FFF2-40B4-BE49-F238E27FC236}">
                  <a16:creationId xmlns:a16="http://schemas.microsoft.com/office/drawing/2014/main" id="{F49CF7B1-99C2-4E00-883C-CF2FA3753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3" name="Group 83">
            <a:extLst>
              <a:ext uri="{FF2B5EF4-FFF2-40B4-BE49-F238E27FC236}">
                <a16:creationId xmlns:a16="http://schemas.microsoft.com/office/drawing/2014/main" id="{84FE4F59-E332-4C67-9C2D-CB259F32C608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5432427"/>
            <a:ext cx="3790950" cy="587376"/>
            <a:chOff x="2176" y="1267"/>
            <a:chExt cx="2388" cy="370"/>
          </a:xfrm>
        </p:grpSpPr>
        <p:sp>
          <p:nvSpPr>
            <p:cNvPr id="84" name="Text Box 84">
              <a:extLst>
                <a:ext uri="{FF2B5EF4-FFF2-40B4-BE49-F238E27FC236}">
                  <a16:creationId xmlns:a16="http://schemas.microsoft.com/office/drawing/2014/main" id="{B569C241-0FE4-45A9-A14E-B01EC205D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F1D17E6A-B990-4551-8752-2AE7DA100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6" name="Group 86">
            <a:extLst>
              <a:ext uri="{FF2B5EF4-FFF2-40B4-BE49-F238E27FC236}">
                <a16:creationId xmlns:a16="http://schemas.microsoft.com/office/drawing/2014/main" id="{6D7FA92A-8979-4436-9411-4D3BB577DA9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24350" y="3965577"/>
            <a:ext cx="3790950" cy="587376"/>
            <a:chOff x="2176" y="1267"/>
            <a:chExt cx="2388" cy="370"/>
          </a:xfrm>
        </p:grpSpPr>
        <p:sp>
          <p:nvSpPr>
            <p:cNvPr id="87" name="Text Box 87">
              <a:extLst>
                <a:ext uri="{FF2B5EF4-FFF2-40B4-BE49-F238E27FC236}">
                  <a16:creationId xmlns:a16="http://schemas.microsoft.com/office/drawing/2014/main" id="{DB4E0BAA-9679-4A79-A013-F633FBA50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8" name="Text Box 88">
              <a:extLst>
                <a:ext uri="{FF2B5EF4-FFF2-40B4-BE49-F238E27FC236}">
                  <a16:creationId xmlns:a16="http://schemas.microsoft.com/office/drawing/2014/main" id="{DBC7E0FB-46DB-4B5D-B84D-18C99B338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9" name="Text Box 89">
            <a:extLst>
              <a:ext uri="{FF2B5EF4-FFF2-40B4-BE49-F238E27FC236}">
                <a16:creationId xmlns:a16="http://schemas.microsoft.com/office/drawing/2014/main" id="{93301C8C-9D90-4B49-A824-8BDFD2DF4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5" y="1597358"/>
            <a:ext cx="2838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正沿到达时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0" name="Text Box 90">
            <a:extLst>
              <a:ext uri="{FF2B5EF4-FFF2-40B4-BE49-F238E27FC236}">
                <a16:creationId xmlns:a16="http://schemas.microsoft.com/office/drawing/2014/main" id="{6339E485-3AA3-43BA-946D-E417175E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29210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开启，使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91">
            <a:extLst>
              <a:ext uri="{FF2B5EF4-FFF2-40B4-BE49-F238E27FC236}">
                <a16:creationId xmlns:a16="http://schemas.microsoft.com/office/drawing/2014/main" id="{DD8B5BDB-F850-404C-A254-50DCDFD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816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" name="Text Box 92">
            <a:extLst>
              <a:ext uri="{FF2B5EF4-FFF2-40B4-BE49-F238E27FC236}">
                <a16:creationId xmlns:a16="http://schemas.microsoft.com/office/drawing/2014/main" id="{F661CE43-3204-481D-93FB-48A76FEC9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75038"/>
            <a:ext cx="3048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Text Box 93">
            <a:extLst>
              <a:ext uri="{FF2B5EF4-FFF2-40B4-BE49-F238E27FC236}">
                <a16:creationId xmlns:a16="http://schemas.microsoft.com/office/drawing/2014/main" id="{0DC5AA45-2C26-4784-B2BE-89A60E9E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9812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4" name="AutoShape 94">
            <a:extLst>
              <a:ext uri="{FF2B5EF4-FFF2-40B4-BE49-F238E27FC236}">
                <a16:creationId xmlns:a16="http://schemas.microsoft.com/office/drawing/2014/main" id="{1972DAC6-4735-43BB-86C5-BA86533C5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133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AutoShape 95">
            <a:extLst>
              <a:ext uri="{FF2B5EF4-FFF2-40B4-BE49-F238E27FC236}">
                <a16:creationId xmlns:a16="http://schemas.microsoft.com/office/drawing/2014/main" id="{9BF5E0AC-3D0E-41B9-9734-AB7EC0B1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57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AutoShape 96">
            <a:extLst>
              <a:ext uri="{FF2B5EF4-FFF2-40B4-BE49-F238E27FC236}">
                <a16:creationId xmlns:a16="http://schemas.microsoft.com/office/drawing/2014/main" id="{8384FA3A-A8C2-49C8-82DC-BA266DBCC2E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15000" y="57150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7">
            <a:extLst>
              <a:ext uri="{FF2B5EF4-FFF2-40B4-BE49-F238E27FC236}">
                <a16:creationId xmlns:a16="http://schemas.microsoft.com/office/drawing/2014/main" id="{92B0ADBF-4BBA-4B5F-B102-4568CD97B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93840"/>
            <a:ext cx="1905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翻转为1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98">
            <a:extLst>
              <a:ext uri="{FF2B5EF4-FFF2-40B4-BE49-F238E27FC236}">
                <a16:creationId xmlns:a16="http://schemas.microsoft.com/office/drawing/2014/main" id="{34847241-F04F-4261-88F8-6DB6CE39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286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9" name="AutoShape 99">
            <a:extLst>
              <a:ext uri="{FF2B5EF4-FFF2-40B4-BE49-F238E27FC236}">
                <a16:creationId xmlns:a16="http://schemas.microsoft.com/office/drawing/2014/main" id="{9929651B-0EB8-49D4-B33D-65C5BB188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10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Group 100">
            <a:extLst>
              <a:ext uri="{FF2B5EF4-FFF2-40B4-BE49-F238E27FC236}">
                <a16:creationId xmlns:a16="http://schemas.microsoft.com/office/drawing/2014/main" id="{86C9B951-D5D9-4690-834E-7EE71BDB5813}"/>
              </a:ext>
            </a:extLst>
          </p:cNvPr>
          <p:cNvGrpSpPr>
            <a:grpSpLocks/>
          </p:cNvGrpSpPr>
          <p:nvPr/>
        </p:nvGrpSpPr>
        <p:grpSpPr bwMode="auto">
          <a:xfrm>
            <a:off x="7332663" y="2514600"/>
            <a:ext cx="1125537" cy="2997200"/>
            <a:chOff x="3738" y="1625"/>
            <a:chExt cx="709" cy="1888"/>
          </a:xfrm>
        </p:grpSpPr>
        <p:sp>
          <p:nvSpPr>
            <p:cNvPr id="101" name="Line 101">
              <a:extLst>
                <a:ext uri="{FF2B5EF4-FFF2-40B4-BE49-F238E27FC236}">
                  <a16:creationId xmlns:a16="http://schemas.microsoft.com/office/drawing/2014/main" id="{D8989BCD-6E6E-4A76-ACAE-D7DFE2F13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625"/>
              <a:ext cx="697" cy="9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102">
              <a:extLst>
                <a:ext uri="{FF2B5EF4-FFF2-40B4-BE49-F238E27FC236}">
                  <a16:creationId xmlns:a16="http://schemas.microsoft.com/office/drawing/2014/main" id="{DFC7D6BC-3B8C-41F6-B50A-982270D03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6" y="1626"/>
              <a:ext cx="0" cy="1883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Line 103">
              <a:extLst>
                <a:ext uri="{FF2B5EF4-FFF2-40B4-BE49-F238E27FC236}">
                  <a16:creationId xmlns:a16="http://schemas.microsoft.com/office/drawing/2014/main" id="{48B12A30-49EF-439C-9716-CB1C82CBF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" y="3492"/>
              <a:ext cx="463" cy="2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A61B0D9D-B808-4217-AEF3-619DFA5E2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3343"/>
              <a:ext cx="0" cy="17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Line 105">
              <a:extLst>
                <a:ext uri="{FF2B5EF4-FFF2-40B4-BE49-F238E27FC236}">
                  <a16:creationId xmlns:a16="http://schemas.microsoft.com/office/drawing/2014/main" id="{1A242826-4B91-423F-9697-3C6CCD8E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8" y="1656"/>
              <a:ext cx="0" cy="14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Text Box 106">
            <a:extLst>
              <a:ext uri="{FF2B5EF4-FFF2-40B4-BE49-F238E27FC236}">
                <a16:creationId xmlns:a16="http://schemas.microsoft.com/office/drawing/2014/main" id="{2F48A72B-A9D2-414C-959D-F4CAFBDE7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4102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AutoShape 107">
            <a:extLst>
              <a:ext uri="{FF2B5EF4-FFF2-40B4-BE49-F238E27FC236}">
                <a16:creationId xmlns:a16="http://schemas.microsoft.com/office/drawing/2014/main" id="{75C0855F-944A-4BD6-A1AD-B22A4C77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562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 Box 108">
            <a:extLst>
              <a:ext uri="{FF2B5EF4-FFF2-40B4-BE49-F238E27FC236}">
                <a16:creationId xmlns:a16="http://schemas.microsoft.com/office/drawing/2014/main" id="{E2DF6B1C-D2FD-469B-A4FC-23E5CC14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432583"/>
            <a:ext cx="6096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置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维持线</a:t>
            </a:r>
          </a:p>
        </p:txBody>
      </p:sp>
      <p:grpSp>
        <p:nvGrpSpPr>
          <p:cNvPr id="109" name="Group 109">
            <a:extLst>
              <a:ext uri="{FF2B5EF4-FFF2-40B4-BE49-F238E27FC236}">
                <a16:creationId xmlns:a16="http://schemas.microsoft.com/office/drawing/2014/main" id="{1F8E68AF-FCCF-4739-9E14-3E7B2B88C576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2514600"/>
            <a:ext cx="1922462" cy="1450975"/>
            <a:chOff x="3078" y="1627"/>
            <a:chExt cx="1211" cy="914"/>
          </a:xfrm>
        </p:grpSpPr>
        <p:sp>
          <p:nvSpPr>
            <p:cNvPr id="110" name="Line 110">
              <a:extLst>
                <a:ext uri="{FF2B5EF4-FFF2-40B4-BE49-F238E27FC236}">
                  <a16:creationId xmlns:a16="http://schemas.microsoft.com/office/drawing/2014/main" id="{82842F04-F24A-46B0-8CB0-E0930419D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8" y="1627"/>
              <a:ext cx="501" cy="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9CACD40B-EF70-46B2-B062-1EBB6A285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9" y="1635"/>
              <a:ext cx="523" cy="89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112">
              <a:extLst>
                <a:ext uri="{FF2B5EF4-FFF2-40B4-BE49-F238E27FC236}">
                  <a16:creationId xmlns:a16="http://schemas.microsoft.com/office/drawing/2014/main" id="{F5F0A8F2-EC94-4549-B2AC-DD1557FEE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2426"/>
              <a:ext cx="4" cy="11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Line 113">
              <a:extLst>
                <a:ext uri="{FF2B5EF4-FFF2-40B4-BE49-F238E27FC236}">
                  <a16:creationId xmlns:a16="http://schemas.microsoft.com/office/drawing/2014/main" id="{73768817-2759-4CC0-9277-30555DE90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2512"/>
              <a:ext cx="186" cy="8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Text Box 114">
            <a:extLst>
              <a:ext uri="{FF2B5EF4-FFF2-40B4-BE49-F238E27FC236}">
                <a16:creationId xmlns:a16="http://schemas.microsoft.com/office/drawing/2014/main" id="{9A56F07A-E558-414F-9A93-9371B167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57443"/>
            <a:ext cx="1752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置 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阻塞线</a:t>
            </a:r>
          </a:p>
        </p:txBody>
      </p:sp>
      <p:sp>
        <p:nvSpPr>
          <p:cNvPr id="115" name="Text Box 115">
            <a:extLst>
              <a:ext uri="{FF2B5EF4-FFF2-40B4-BE49-F238E27FC236}">
                <a16:creationId xmlns:a16="http://schemas.microsoft.com/office/drawing/2014/main" id="{14851AC7-53BA-498B-8125-10583D1D2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"/>
            <a:ext cx="381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38B60A38-6CBF-4CBC-AFD4-8F0F1045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699024"/>
            <a:ext cx="299085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正沿过后：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封锁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并使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，维持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7" name="Rectangle 117">
            <a:extLst>
              <a:ext uri="{FF2B5EF4-FFF2-40B4-BE49-F238E27FC236}">
                <a16:creationId xmlns:a16="http://schemas.microsoft.com/office/drawing/2014/main" id="{C4BBA5E3-3126-4DF4-ADFB-BEBA7622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80" y="5608146"/>
            <a:ext cx="302180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因此以后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CP=1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期间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的变化不影响输出。</a:t>
            </a:r>
          </a:p>
        </p:txBody>
      </p:sp>
    </p:spTree>
    <p:extLst>
      <p:ext uri="{BB962C8B-B14F-4D97-AF65-F5344CB8AC3E}">
        <p14:creationId xmlns:p14="http://schemas.microsoft.com/office/powerpoint/2010/main" val="15321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7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utoUpdateAnimBg="0"/>
      <p:bldP spid="90" grpId="0" build="p" autoUpdateAnimBg="0"/>
      <p:bldP spid="91" grpId="0" build="p" autoUpdateAnimBg="0"/>
      <p:bldP spid="92" grpId="0" build="p" autoUpdateAnimBg="0"/>
      <p:bldP spid="93" grpId="0" build="p" autoUpdateAnimBg="0"/>
      <p:bldP spid="97" grpId="0" autoUpdateAnimBg="0"/>
      <p:bldP spid="98" grpId="0" build="p" autoUpdateAnimBg="0"/>
      <p:bldP spid="106" grpId="0" build="p" autoUpdateAnimBg="0"/>
      <p:bldP spid="108" grpId="0" build="p" autoUpdateAnimBg="0"/>
      <p:bldP spid="114" grpId="0" autoUpdateAnimBg="0"/>
      <p:bldP spid="115" grpId="0" build="p" autoUpdateAnimBg="0"/>
      <p:bldP spid="116" grpId="0" autoUpdateAnimBg="0"/>
      <p:bldP spid="1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9A71D08-C4F9-4C29-A176-1831094F3F53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303213"/>
            <a:ext cx="4602163" cy="6124574"/>
            <a:chOff x="2418" y="191"/>
            <a:chExt cx="2899" cy="3858"/>
          </a:xfrm>
        </p:grpSpPr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AD991E62-32AC-47B4-AA62-808FD91B5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427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9EA296CE-0810-4001-80A6-714BB72E4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8" y="191"/>
              <a:ext cx="2899" cy="3858"/>
              <a:chOff x="1806" y="196"/>
              <a:chExt cx="2899" cy="3858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E7E9C5F-E823-41BC-97DC-74D2CA48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7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0B66FB68-8F98-4D5E-B7A3-BD35175EF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6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80AEA671-EDA7-4F36-AA1F-5882D8EFC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1236"/>
                <a:ext cx="0" cy="5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599FF9CB-9136-4222-84C6-B998064D7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124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ED61B91E-1322-49C6-83DC-FF0688ABB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C4D448AE-D1CA-4397-9B20-082BC753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6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4A82F254-376B-4303-B8E6-203BEAE587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8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0B5DF7F0-49F2-4310-B30F-D265CAEA5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7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F364C5CC-CD8E-4402-8A48-C76003C53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6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DBF6E718-65E8-4587-B860-689E909F8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12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34C564EF-C6E8-4D34-BCDB-1246AF55A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9" y="1236"/>
                <a:ext cx="0" cy="5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6CF883EF-BD89-4C63-8538-65683CA16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78E239C9-D082-4EB5-B3C0-843A52367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6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B7E0671C-C403-4567-9348-2A73BB604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8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CC5ED72A-FB01-423B-8764-7446A96BF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B9FEA84A-D644-41AE-865D-56218D289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444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17F608C5-39AB-4BF7-B7C3-02B058917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444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7C58BC5B-4F1B-4A88-80FE-F44C1E7D0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156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775AE8E5-4514-4C5E-A6EA-2140366CA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572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CCE65F7-603F-441A-A0F9-F731E389C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432"/>
                <a:ext cx="504" cy="11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5">
                <a:extLst>
                  <a:ext uri="{FF2B5EF4-FFF2-40B4-BE49-F238E27FC236}">
                    <a16:creationId xmlns:a16="http://schemas.microsoft.com/office/drawing/2014/main" id="{C34FC94F-E409-4F60-97FE-DF791B0AA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6" name="Object 26">
                <a:extLst>
                  <a:ext uri="{FF2B5EF4-FFF2-40B4-BE49-F238E27FC236}">
                    <a16:creationId xmlns:a16="http://schemas.microsoft.com/office/drawing/2014/main" id="{270F9BCF-9C94-4D8F-B6A3-4C85A142DC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80" y="196"/>
              <a:ext cx="25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4" name="公式" r:id="rId3" imgW="164880" imgH="228600" progId="Equation.3">
                      <p:embed/>
                    </p:oleObj>
                  </mc:Choice>
                  <mc:Fallback>
                    <p:oleObj name="公式" r:id="rId3" imgW="164880" imgH="228600" progId="Equation.3">
                      <p:embed/>
                      <p:pic>
                        <p:nvPicPr>
                          <p:cNvPr id="75802" name="Object 26">
                            <a:extLst>
                              <a:ext uri="{FF2B5EF4-FFF2-40B4-BE49-F238E27FC236}">
                                <a16:creationId xmlns:a16="http://schemas.microsoft.com/office/drawing/2014/main" id="{ADBF9BD9-34EB-48C8-8305-BE14FF3C6E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0" y="196"/>
                            <a:ext cx="254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7">
                <a:extLst>
                  <a:ext uri="{FF2B5EF4-FFF2-40B4-BE49-F238E27FC236}">
                    <a16:creationId xmlns:a16="http://schemas.microsoft.com/office/drawing/2014/main" id="{4B41B85C-0D2F-47D2-84F9-FD876821589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2" y="300"/>
              <a:ext cx="2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5" name="公式" r:id="rId5" imgW="164880" imgH="190440" progId="Equation.3">
                      <p:embed/>
                    </p:oleObj>
                  </mc:Choice>
                  <mc:Fallback>
                    <p:oleObj name="公式" r:id="rId5" imgW="164880" imgH="190440" progId="Equation.3">
                      <p:embed/>
                      <p:pic>
                        <p:nvPicPr>
                          <p:cNvPr id="75803" name="Object 27">
                            <a:extLst>
                              <a:ext uri="{FF2B5EF4-FFF2-40B4-BE49-F238E27FC236}">
                                <a16:creationId xmlns:a16="http://schemas.microsoft.com/office/drawing/2014/main" id="{871A1268-8A07-43E6-A324-F1F05939FB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2" y="300"/>
                            <a:ext cx="2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3D5BA14A-4B03-405C-8860-FFA4906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884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9">
                <a:extLst>
                  <a:ext uri="{FF2B5EF4-FFF2-40B4-BE49-F238E27FC236}">
                    <a16:creationId xmlns:a16="http://schemas.microsoft.com/office/drawing/2014/main" id="{921C6A29-6D77-4FD5-A755-CC5B14073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2A627A2C-B56B-45A5-96F0-45013E325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1848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04B6E18B-0B97-4194-9B67-60FEC168A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040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A6A1E533-30B4-409B-AA79-2D7AB1DE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3">
                <a:extLst>
                  <a:ext uri="{FF2B5EF4-FFF2-40B4-BE49-F238E27FC236}">
                    <a16:creationId xmlns:a16="http://schemas.microsoft.com/office/drawing/2014/main" id="{B9C8BFE4-7FCA-431B-A075-A9770AA0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03AEA3F6-3CFC-46C3-BF05-EC7A61B6E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0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5">
                <a:extLst>
                  <a:ext uri="{FF2B5EF4-FFF2-40B4-BE49-F238E27FC236}">
                    <a16:creationId xmlns:a16="http://schemas.microsoft.com/office/drawing/2014/main" id="{89AF4511-41DE-4202-A95B-F1F49E546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Text Box 36">
                <a:extLst>
                  <a:ext uri="{FF2B5EF4-FFF2-40B4-BE49-F238E27FC236}">
                    <a16:creationId xmlns:a16="http://schemas.microsoft.com/office/drawing/2014/main" id="{5674E0DE-7D90-4727-8D27-61960EBAA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7" name="Oval 37">
                <a:extLst>
                  <a:ext uri="{FF2B5EF4-FFF2-40B4-BE49-F238E27FC236}">
                    <a16:creationId xmlns:a16="http://schemas.microsoft.com/office/drawing/2014/main" id="{7998C563-5DD5-4061-B187-BA3457B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8">
                <a:extLst>
                  <a:ext uri="{FF2B5EF4-FFF2-40B4-BE49-F238E27FC236}">
                    <a16:creationId xmlns:a16="http://schemas.microsoft.com/office/drawing/2014/main" id="{1B89B526-91FD-423F-AB11-32A1808D2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8" y="1596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FBC01FA4-72AE-4476-A5E5-6CB9B97F5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9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C74BC6B2-E9CF-4F6F-9B57-591A0B2EA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1596"/>
                <a:ext cx="504" cy="8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1">
                <a:extLst>
                  <a:ext uri="{FF2B5EF4-FFF2-40B4-BE49-F238E27FC236}">
                    <a16:creationId xmlns:a16="http://schemas.microsoft.com/office/drawing/2014/main" id="{DE29F674-080A-44A7-BD43-74B0162A9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520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A967263D-90EA-4D0F-889C-C9FBD58A2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8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3">
                <a:extLst>
                  <a:ext uri="{FF2B5EF4-FFF2-40B4-BE49-F238E27FC236}">
                    <a16:creationId xmlns:a16="http://schemas.microsoft.com/office/drawing/2014/main" id="{989F8E25-DDF2-4F21-9432-B48BB32B9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5825173C-ED56-455C-8DFF-05AF96CA4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3348"/>
                <a:ext cx="0" cy="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F79FA718-00CF-4758-AD67-67DD0162F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2412"/>
                <a:ext cx="0" cy="3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46">
                <a:extLst>
                  <a:ext uri="{FF2B5EF4-FFF2-40B4-BE49-F238E27FC236}">
                    <a16:creationId xmlns:a16="http://schemas.microsoft.com/office/drawing/2014/main" id="{EE0895FE-B280-495A-B04A-85DD060BA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27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7" name="Text Box 47">
                <a:extLst>
                  <a:ext uri="{FF2B5EF4-FFF2-40B4-BE49-F238E27FC236}">
                    <a16:creationId xmlns:a16="http://schemas.microsoft.com/office/drawing/2014/main" id="{2CC97B16-F931-4604-A9D8-216F0BBED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9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167908AA-5C84-442F-B943-0C843FCBC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8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9">
                <a:extLst>
                  <a:ext uri="{FF2B5EF4-FFF2-40B4-BE49-F238E27FC236}">
                    <a16:creationId xmlns:a16="http://schemas.microsoft.com/office/drawing/2014/main" id="{CF14F0FE-816D-47A2-8537-CD9F407FB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27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78FC8CD0-8A55-45D5-ACDF-213FF85BC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7" y="332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07D80E2A-489E-4E2E-BAD3-49C5C9BB2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52">
                <a:extLst>
                  <a:ext uri="{FF2B5EF4-FFF2-40B4-BE49-F238E27FC236}">
                    <a16:creationId xmlns:a16="http://schemas.microsoft.com/office/drawing/2014/main" id="{AEAF6484-E297-4E44-989D-08D6C34FA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27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3" name="Text Box 53">
                <a:extLst>
                  <a:ext uri="{FF2B5EF4-FFF2-40B4-BE49-F238E27FC236}">
                    <a16:creationId xmlns:a16="http://schemas.microsoft.com/office/drawing/2014/main" id="{BE1A4FCC-0913-4938-B0DE-847C5CAFE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9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FC5D8667-6945-4E64-B075-4D623A410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0" y="2640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32DCEF85-FDDC-4F75-B8BB-E99480BED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3516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6">
                <a:extLst>
                  <a:ext uri="{FF2B5EF4-FFF2-40B4-BE49-F238E27FC236}">
                    <a16:creationId xmlns:a16="http://schemas.microsoft.com/office/drawing/2014/main" id="{2A0C0308-85FC-41A5-9C73-3F57B7544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16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57">
                <a:extLst>
                  <a:ext uri="{FF2B5EF4-FFF2-40B4-BE49-F238E27FC236}">
                    <a16:creationId xmlns:a16="http://schemas.microsoft.com/office/drawing/2014/main" id="{16FE95D3-1380-428E-9D52-63A9BA7A8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2652"/>
                <a:ext cx="528" cy="8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6178DD80-0442-4C65-85FD-37207007A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12"/>
                <a:ext cx="0" cy="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59">
                <a:extLst>
                  <a:ext uri="{FF2B5EF4-FFF2-40B4-BE49-F238E27FC236}">
                    <a16:creationId xmlns:a16="http://schemas.microsoft.com/office/drawing/2014/main" id="{902058CF-0845-4E78-A027-DAD43E072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2412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0">
                <a:extLst>
                  <a:ext uri="{FF2B5EF4-FFF2-40B4-BE49-F238E27FC236}">
                    <a16:creationId xmlns:a16="http://schemas.microsoft.com/office/drawing/2014/main" id="{D9295C86-380A-45BC-9B8F-E5EE0A11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55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362957CD-687D-47EE-81DA-058E3810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32"/>
                <a:ext cx="0" cy="13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F7C28717-309D-4BE5-B480-C64EF5726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9" y="335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44E876B8-54AC-4BD9-A35C-26391A022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3338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1AB22496-9EDE-4DB1-8FF4-9FE32B080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5">
                <a:extLst>
                  <a:ext uri="{FF2B5EF4-FFF2-40B4-BE49-F238E27FC236}">
                    <a16:creationId xmlns:a16="http://schemas.microsoft.com/office/drawing/2014/main" id="{AD6FAE7D-BC87-47C9-BE80-68C10D8EA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482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2B63E360-E601-4298-B3B9-F37A9916D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3" y="1596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1084E0E2-6048-48AB-9A37-87FBDB830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68">
                <a:extLst>
                  <a:ext uri="{FF2B5EF4-FFF2-40B4-BE49-F238E27FC236}">
                    <a16:creationId xmlns:a16="http://schemas.microsoft.com/office/drawing/2014/main" id="{08F3FAAA-0D53-4961-A498-CB81C0FCC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53461420-0268-4B7A-82DC-8F00530FE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494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70">
                <a:extLst>
                  <a:ext uri="{FF2B5EF4-FFF2-40B4-BE49-F238E27FC236}">
                    <a16:creationId xmlns:a16="http://schemas.microsoft.com/office/drawing/2014/main" id="{FCB165CB-5123-4597-A3A3-8386B754F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71">
                <a:extLst>
                  <a:ext uri="{FF2B5EF4-FFF2-40B4-BE49-F238E27FC236}">
                    <a16:creationId xmlns:a16="http://schemas.microsoft.com/office/drawing/2014/main" id="{0DD6DB8D-30F7-45D0-A3C2-04FBF1503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0" y="3684"/>
                <a:ext cx="280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2" name="Text Box 72">
                <a:extLst>
                  <a:ext uri="{FF2B5EF4-FFF2-40B4-BE49-F238E27FC236}">
                    <a16:creationId xmlns:a16="http://schemas.microsoft.com/office/drawing/2014/main" id="{4EB0A2F7-2495-4BE9-B9F5-C13B218EF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684"/>
                <a:ext cx="523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</p:grpSp>
      <p:sp>
        <p:nvSpPr>
          <p:cNvPr id="73" name="Text Box 73">
            <a:extLst>
              <a:ext uri="{FF2B5EF4-FFF2-40B4-BE49-F238E27FC236}">
                <a16:creationId xmlns:a16="http://schemas.microsoft.com/office/drawing/2014/main" id="{93F6D7BC-8766-4DA2-91FD-D68D6341E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798917"/>
            <a:ext cx="3448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4" name="Text Box 74">
            <a:extLst>
              <a:ext uri="{FF2B5EF4-FFF2-40B4-BE49-F238E27FC236}">
                <a16:creationId xmlns:a16="http://schemas.microsoft.com/office/drawing/2014/main" id="{E971D7C1-2D21-4045-B88C-6501C7349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6088063"/>
            <a:ext cx="4000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" name="Text Box 75">
            <a:extLst>
              <a:ext uri="{FF2B5EF4-FFF2-40B4-BE49-F238E27FC236}">
                <a16:creationId xmlns:a16="http://schemas.microsoft.com/office/drawing/2014/main" id="{9CF6CE9F-D594-48D9-B0D8-4B68B5E1B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186537"/>
            <a:ext cx="3238500" cy="49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CP=0</a:t>
            </a:r>
            <a:r>
              <a:rPr lang="zh-CN" altLang="zh-CN" b="1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期间：</a:t>
            </a:r>
            <a:endParaRPr lang="zh-CN" altLang="en-US" b="1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6" name="Text Box 76">
            <a:extLst>
              <a:ext uri="{FF2B5EF4-FFF2-40B4-BE49-F238E27FC236}">
                <a16:creationId xmlns:a16="http://schemas.microsoft.com/office/drawing/2014/main" id="{86EF40D3-D44D-4F8E-9305-EEC7849D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67400"/>
            <a:ext cx="7810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7" name="Text Box 77">
            <a:extLst>
              <a:ext uri="{FF2B5EF4-FFF2-40B4-BE49-F238E27FC236}">
                <a16:creationId xmlns:a16="http://schemas.microsoft.com/office/drawing/2014/main" id="{2E4379BE-DF03-4FC9-8877-E131139B6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3462338"/>
            <a:ext cx="8318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8" name="Group 78">
            <a:extLst>
              <a:ext uri="{FF2B5EF4-FFF2-40B4-BE49-F238E27FC236}">
                <a16:creationId xmlns:a16="http://schemas.microsoft.com/office/drawing/2014/main" id="{2373A815-A9BD-4629-B120-BE051D4512AF}"/>
              </a:ext>
            </a:extLst>
          </p:cNvPr>
          <p:cNvGrpSpPr>
            <a:grpSpLocks/>
          </p:cNvGrpSpPr>
          <p:nvPr/>
        </p:nvGrpSpPr>
        <p:grpSpPr bwMode="auto">
          <a:xfrm>
            <a:off x="4425950" y="2003427"/>
            <a:ext cx="3790950" cy="587376"/>
            <a:chOff x="2176" y="1267"/>
            <a:chExt cx="2388" cy="370"/>
          </a:xfrm>
        </p:grpSpPr>
        <p:sp>
          <p:nvSpPr>
            <p:cNvPr id="79" name="Text Box 79">
              <a:extLst>
                <a:ext uri="{FF2B5EF4-FFF2-40B4-BE49-F238E27FC236}">
                  <a16:creationId xmlns:a16="http://schemas.microsoft.com/office/drawing/2014/main" id="{C2E0417C-91A9-461C-831C-EEE30500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Text Box 80">
              <a:extLst>
                <a:ext uri="{FF2B5EF4-FFF2-40B4-BE49-F238E27FC236}">
                  <a16:creationId xmlns:a16="http://schemas.microsoft.com/office/drawing/2014/main" id="{944DAF42-0479-4746-AF0E-EE3553646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3" name="Group 83">
            <a:extLst>
              <a:ext uri="{FF2B5EF4-FFF2-40B4-BE49-F238E27FC236}">
                <a16:creationId xmlns:a16="http://schemas.microsoft.com/office/drawing/2014/main" id="{F5C5ECDA-3A3D-4E4D-A482-35B561863575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5432427"/>
            <a:ext cx="3790950" cy="587376"/>
            <a:chOff x="2176" y="1267"/>
            <a:chExt cx="2388" cy="370"/>
          </a:xfrm>
        </p:grpSpPr>
        <p:sp>
          <p:nvSpPr>
            <p:cNvPr id="84" name="Text Box 84">
              <a:extLst>
                <a:ext uri="{FF2B5EF4-FFF2-40B4-BE49-F238E27FC236}">
                  <a16:creationId xmlns:a16="http://schemas.microsoft.com/office/drawing/2014/main" id="{158C0CDD-1D08-45DD-BAD0-BBD551D8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EA63371B-F95C-43F2-BC7F-18A8E0036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6" name="Group 86">
            <a:extLst>
              <a:ext uri="{FF2B5EF4-FFF2-40B4-BE49-F238E27FC236}">
                <a16:creationId xmlns:a16="http://schemas.microsoft.com/office/drawing/2014/main" id="{5AE1CBBF-7006-4D64-897D-DA9A76A757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24350" y="3965577"/>
            <a:ext cx="3790950" cy="587376"/>
            <a:chOff x="2176" y="1267"/>
            <a:chExt cx="2388" cy="370"/>
          </a:xfrm>
        </p:grpSpPr>
        <p:sp>
          <p:nvSpPr>
            <p:cNvPr id="87" name="Text Box 87">
              <a:extLst>
                <a:ext uri="{FF2B5EF4-FFF2-40B4-BE49-F238E27FC236}">
                  <a16:creationId xmlns:a16="http://schemas.microsoft.com/office/drawing/2014/main" id="{2E70AA03-7A5C-40D7-9DC8-7CDD30601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8" name="Text Box 88">
              <a:extLst>
                <a:ext uri="{FF2B5EF4-FFF2-40B4-BE49-F238E27FC236}">
                  <a16:creationId xmlns:a16="http://schemas.microsoft.com/office/drawing/2014/main" id="{7ED56970-1757-4D65-87AF-74068DDF0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89" name="Text Box 89">
            <a:extLst>
              <a:ext uri="{FF2B5EF4-FFF2-40B4-BE49-F238E27FC236}">
                <a16:creationId xmlns:a16="http://schemas.microsoft.com/office/drawing/2014/main" id="{CCD51B37-A7CE-4733-820F-35E635B6F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92" y="1640895"/>
            <a:ext cx="2838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正沿到达时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0" name="Text Box 90">
            <a:extLst>
              <a:ext uri="{FF2B5EF4-FFF2-40B4-BE49-F238E27FC236}">
                <a16:creationId xmlns:a16="http://schemas.microsoft.com/office/drawing/2014/main" id="{BECC735A-F4A2-4C99-8431-FC3A5F827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28" y="2056821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开启，使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91">
            <a:extLst>
              <a:ext uri="{FF2B5EF4-FFF2-40B4-BE49-F238E27FC236}">
                <a16:creationId xmlns:a16="http://schemas.microsoft.com/office/drawing/2014/main" id="{925B968F-559D-4105-98B7-E48CA394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816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" name="Text Box 92">
            <a:extLst>
              <a:ext uri="{FF2B5EF4-FFF2-40B4-BE49-F238E27FC236}">
                <a16:creationId xmlns:a16="http://schemas.microsoft.com/office/drawing/2014/main" id="{179074F1-8CB7-4F66-8942-5609B4522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75038"/>
            <a:ext cx="3048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Text Box 93">
            <a:extLst>
              <a:ext uri="{FF2B5EF4-FFF2-40B4-BE49-F238E27FC236}">
                <a16:creationId xmlns:a16="http://schemas.microsoft.com/office/drawing/2014/main" id="{6E1E1DD9-0810-4B71-BFC3-360DC6EC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81200"/>
            <a:ext cx="457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4" name="AutoShape 94">
            <a:extLst>
              <a:ext uri="{FF2B5EF4-FFF2-40B4-BE49-F238E27FC236}">
                <a16:creationId xmlns:a16="http://schemas.microsoft.com/office/drawing/2014/main" id="{88B67BF7-3CFE-4E09-94FA-FEF48210DD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91000" y="2133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AutoShape 95">
            <a:extLst>
              <a:ext uri="{FF2B5EF4-FFF2-40B4-BE49-F238E27FC236}">
                <a16:creationId xmlns:a16="http://schemas.microsoft.com/office/drawing/2014/main" id="{186160FD-7D44-4375-B9F9-F8F426E7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57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AutoShape 96">
            <a:extLst>
              <a:ext uri="{FF2B5EF4-FFF2-40B4-BE49-F238E27FC236}">
                <a16:creationId xmlns:a16="http://schemas.microsoft.com/office/drawing/2014/main" id="{1598A00D-A8E9-4EE7-BFAD-B64E251BB03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15000" y="57150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7">
            <a:extLst>
              <a:ext uri="{FF2B5EF4-FFF2-40B4-BE49-F238E27FC236}">
                <a16:creationId xmlns:a16="http://schemas.microsoft.com/office/drawing/2014/main" id="{417FBB6C-40E9-475D-8403-641B6C81A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29" y="2501370"/>
            <a:ext cx="1905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翻转为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8" name="Text Box 98">
            <a:extLst>
              <a:ext uri="{FF2B5EF4-FFF2-40B4-BE49-F238E27FC236}">
                <a16:creationId xmlns:a16="http://schemas.microsoft.com/office/drawing/2014/main" id="{2B1BDAF6-20C8-4603-8ED6-F1E8DB7B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9" name="AutoShape 99">
            <a:extLst>
              <a:ext uri="{FF2B5EF4-FFF2-40B4-BE49-F238E27FC236}">
                <a16:creationId xmlns:a16="http://schemas.microsoft.com/office/drawing/2014/main" id="{E75A2D4D-CE39-4622-93C8-1E9DDCC2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Group 100">
            <a:extLst>
              <a:ext uri="{FF2B5EF4-FFF2-40B4-BE49-F238E27FC236}">
                <a16:creationId xmlns:a16="http://schemas.microsoft.com/office/drawing/2014/main" id="{EAA9AD26-D4A3-49D8-9B0C-30D15AC6029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10000" y="2514600"/>
            <a:ext cx="1125538" cy="2997200"/>
            <a:chOff x="3738" y="1625"/>
            <a:chExt cx="709" cy="1888"/>
          </a:xfrm>
        </p:grpSpPr>
        <p:sp>
          <p:nvSpPr>
            <p:cNvPr id="101" name="Line 101">
              <a:extLst>
                <a:ext uri="{FF2B5EF4-FFF2-40B4-BE49-F238E27FC236}">
                  <a16:creationId xmlns:a16="http://schemas.microsoft.com/office/drawing/2014/main" id="{E05A2873-C32F-4C67-915F-72C6631EB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625"/>
              <a:ext cx="697" cy="9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102">
              <a:extLst>
                <a:ext uri="{FF2B5EF4-FFF2-40B4-BE49-F238E27FC236}">
                  <a16:creationId xmlns:a16="http://schemas.microsoft.com/office/drawing/2014/main" id="{287038E7-320D-4E57-B6E1-98CFF54F6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6" y="1626"/>
              <a:ext cx="0" cy="1883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Line 103">
              <a:extLst>
                <a:ext uri="{FF2B5EF4-FFF2-40B4-BE49-F238E27FC236}">
                  <a16:creationId xmlns:a16="http://schemas.microsoft.com/office/drawing/2014/main" id="{FD0FCACA-265B-495C-8E9C-A382123A3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" y="3492"/>
              <a:ext cx="463" cy="2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EBA557C7-3D95-4FE5-86AA-96D3EDF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3343"/>
              <a:ext cx="0" cy="17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Line 105">
              <a:extLst>
                <a:ext uri="{FF2B5EF4-FFF2-40B4-BE49-F238E27FC236}">
                  <a16:creationId xmlns:a16="http://schemas.microsoft.com/office/drawing/2014/main" id="{85D2DD81-482B-406A-92CD-EDA0D67D4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8" y="1656"/>
              <a:ext cx="0" cy="14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Text Box 106">
            <a:extLst>
              <a:ext uri="{FF2B5EF4-FFF2-40B4-BE49-F238E27FC236}">
                <a16:creationId xmlns:a16="http://schemas.microsoft.com/office/drawing/2014/main" id="{2AF03ABA-3162-4862-AA11-2FE88C11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864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AutoShape 107">
            <a:extLst>
              <a:ext uri="{FF2B5EF4-FFF2-40B4-BE49-F238E27FC236}">
                <a16:creationId xmlns:a16="http://schemas.microsoft.com/office/drawing/2014/main" id="{D74B3D55-E079-4E76-B1E7-15E05EB021C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14800" y="56388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 Box 108">
            <a:extLst>
              <a:ext uri="{FF2B5EF4-FFF2-40B4-BE49-F238E27FC236}">
                <a16:creationId xmlns:a16="http://schemas.microsoft.com/office/drawing/2014/main" id="{A645B48B-8DDA-4B2D-A1EF-90BF980ED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728" y="3230563"/>
            <a:ext cx="6096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置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维持线</a:t>
            </a:r>
          </a:p>
        </p:txBody>
      </p:sp>
      <p:grpSp>
        <p:nvGrpSpPr>
          <p:cNvPr id="109" name="Group 109">
            <a:extLst>
              <a:ext uri="{FF2B5EF4-FFF2-40B4-BE49-F238E27FC236}">
                <a16:creationId xmlns:a16="http://schemas.microsoft.com/office/drawing/2014/main" id="{32A66043-BE1C-4550-BE0D-52A847846C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29200" y="4191000"/>
            <a:ext cx="1922463" cy="1450975"/>
            <a:chOff x="3078" y="1627"/>
            <a:chExt cx="1211" cy="914"/>
          </a:xfrm>
        </p:grpSpPr>
        <p:sp>
          <p:nvSpPr>
            <p:cNvPr id="110" name="Line 110">
              <a:extLst>
                <a:ext uri="{FF2B5EF4-FFF2-40B4-BE49-F238E27FC236}">
                  <a16:creationId xmlns:a16="http://schemas.microsoft.com/office/drawing/2014/main" id="{C9B546DC-3C0A-4117-A229-683F20A21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8" y="1627"/>
              <a:ext cx="501" cy="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E93CA990-AE07-4A97-A19E-B70F86CB5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9" y="1635"/>
              <a:ext cx="523" cy="89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112">
              <a:extLst>
                <a:ext uri="{FF2B5EF4-FFF2-40B4-BE49-F238E27FC236}">
                  <a16:creationId xmlns:a16="http://schemas.microsoft.com/office/drawing/2014/main" id="{DEB47CA3-E05D-48D5-8905-B791E18AB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2426"/>
              <a:ext cx="4" cy="11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Line 113">
              <a:extLst>
                <a:ext uri="{FF2B5EF4-FFF2-40B4-BE49-F238E27FC236}">
                  <a16:creationId xmlns:a16="http://schemas.microsoft.com/office/drawing/2014/main" id="{334BADC1-DFFA-4AB7-9AB5-30FD16DA4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2512"/>
              <a:ext cx="186" cy="8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Text Box 114">
            <a:extLst>
              <a:ext uri="{FF2B5EF4-FFF2-40B4-BE49-F238E27FC236}">
                <a16:creationId xmlns:a16="http://schemas.microsoft.com/office/drawing/2014/main" id="{6E187976-34F3-4903-AA77-9101548FA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669" y="4876778"/>
            <a:ext cx="1752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置 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阻塞线</a:t>
            </a:r>
          </a:p>
        </p:txBody>
      </p:sp>
      <p:sp>
        <p:nvSpPr>
          <p:cNvPr id="115" name="Text Box 115">
            <a:extLst>
              <a:ext uri="{FF2B5EF4-FFF2-40B4-BE49-F238E27FC236}">
                <a16:creationId xmlns:a16="http://schemas.microsoft.com/office/drawing/2014/main" id="{71A86633-B2C6-4062-87DC-BB831EAE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81000"/>
            <a:ext cx="381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9B2047E4-0044-4DAE-A762-4247105B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78" y="3287044"/>
            <a:ext cx="299085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正沿过后：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封锁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并使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，维持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7" name="Rectangle 117">
            <a:extLst>
              <a:ext uri="{FF2B5EF4-FFF2-40B4-BE49-F238E27FC236}">
                <a16:creationId xmlns:a16="http://schemas.microsoft.com/office/drawing/2014/main" id="{60AA0D39-B67D-466C-8AF6-2FD7E0340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29" y="5105400"/>
            <a:ext cx="303245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因此以后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CP=1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期间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的变化不影响输出</a:t>
            </a:r>
          </a:p>
        </p:txBody>
      </p:sp>
    </p:spTree>
    <p:extLst>
      <p:ext uri="{BB962C8B-B14F-4D97-AF65-F5344CB8AC3E}">
        <p14:creationId xmlns:p14="http://schemas.microsoft.com/office/powerpoint/2010/main" val="1461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7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utoUpdateAnimBg="0"/>
      <p:bldP spid="90" grpId="0" build="p" autoUpdateAnimBg="0"/>
      <p:bldP spid="91" grpId="0" build="p" autoUpdateAnimBg="0"/>
      <p:bldP spid="92" grpId="0" build="p" autoUpdateAnimBg="0"/>
      <p:bldP spid="93" grpId="0" build="p" autoUpdateAnimBg="0"/>
      <p:bldP spid="97" grpId="0" autoUpdateAnimBg="0"/>
      <p:bldP spid="98" grpId="0" build="p" autoUpdateAnimBg="0"/>
      <p:bldP spid="106" grpId="0" build="p" autoUpdateAnimBg="0"/>
      <p:bldP spid="108" grpId="0" build="p" autoUpdateAnimBg="0"/>
      <p:bldP spid="114" grpId="0" autoUpdateAnimBg="0"/>
      <p:bldP spid="115" grpId="0" build="p" autoUpdateAnimBg="0"/>
      <p:bldP spid="116" grpId="0" autoUpdateAnimBg="0"/>
      <p:bldP spid="11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74CAA2-3567-46D8-B284-AC6434BAB8AC}"/>
              </a:ext>
            </a:extLst>
          </p:cNvPr>
          <p:cNvGrpSpPr/>
          <p:nvPr/>
        </p:nvGrpSpPr>
        <p:grpSpPr>
          <a:xfrm>
            <a:off x="3848688" y="3795295"/>
            <a:ext cx="3276600" cy="2320596"/>
            <a:chOff x="5508104" y="2186689"/>
            <a:chExt cx="3276600" cy="2320596"/>
          </a:xfrm>
        </p:grpSpPr>
        <p:grpSp>
          <p:nvGrpSpPr>
            <p:cNvPr id="2" name="Group 2">
              <a:extLst>
                <a:ext uri="{FF2B5EF4-FFF2-40B4-BE49-F238E27FC236}">
                  <a16:creationId xmlns:a16="http://schemas.microsoft.com/office/drawing/2014/main" id="{B91B5D9E-F5E5-4B7E-9CF6-5F137428C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8104" y="2186689"/>
              <a:ext cx="3276600" cy="1558925"/>
              <a:chOff x="3036" y="1200"/>
              <a:chExt cx="2064" cy="982"/>
            </a:xfrm>
          </p:grpSpPr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094B440C-0521-4845-B074-79EC255E4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" y="1200"/>
                <a:ext cx="2046" cy="982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5BF2B1E4-DDAD-4D22-B8AA-E0B8F69D5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1308"/>
                <a:ext cx="1716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          Q </a:t>
                </a:r>
                <a:r>
                  <a:rPr lang="en-US" altLang="zh-CN" sz="2800" b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D</a:t>
                </a:r>
              </a:p>
            </p:txBody>
          </p:sp>
          <p:sp>
            <p:nvSpPr>
              <p:cNvPr id="5" name="Line 5">
                <a:extLst>
                  <a:ext uri="{FF2B5EF4-FFF2-40B4-BE49-F238E27FC236}">
                    <a16:creationId xmlns:a16="http://schemas.microsoft.com/office/drawing/2014/main" id="{B19863F5-A783-46EE-9FE7-24EDC95D5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1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Line 6">
                <a:extLst>
                  <a:ext uri="{FF2B5EF4-FFF2-40B4-BE49-F238E27FC236}">
                    <a16:creationId xmlns:a16="http://schemas.microsoft.com/office/drawing/2014/main" id="{239D1286-5CAD-4A9A-8D24-47D9ADB53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4" y="1701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BBC160C6-E392-43E5-8563-984BB38ED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8" y="1692"/>
                <a:ext cx="0" cy="3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3239CA48-6461-4C4C-884F-ECB3EB15C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5" y="1391"/>
                <a:ext cx="0" cy="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8284A18B-F3A7-4E35-8894-62CBA764C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1645"/>
                <a:ext cx="16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7DA2377-EE5A-4C26-99AA-8A73B97C2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7743" y="3984065"/>
              <a:ext cx="2774471" cy="52322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/>
                <a:t>时钟上升沿触发</a:t>
              </a:r>
              <a:endParaRPr lang="zh-CN" altLang="en-US" sz="2800" b="1"/>
            </a:p>
          </p:txBody>
        </p:sp>
      </p:grpSp>
      <p:graphicFrame>
        <p:nvGraphicFramePr>
          <p:cNvPr id="14" name="Group 14">
            <a:extLst>
              <a:ext uri="{FF2B5EF4-FFF2-40B4-BE49-F238E27FC236}">
                <a16:creationId xmlns:a16="http://schemas.microsoft.com/office/drawing/2014/main" id="{D5260496-485A-4BC2-94E9-695A1D2B6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79789"/>
              </p:ext>
            </p:extLst>
          </p:nvPr>
        </p:nvGraphicFramePr>
        <p:xfrm>
          <a:off x="4212140" y="1193031"/>
          <a:ext cx="2133600" cy="228600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531614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049652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61850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78049"/>
                  </a:ext>
                </a:extLst>
              </a:tr>
              <a:tr h="160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843376"/>
                  </a:ext>
                </a:extLst>
              </a:tr>
            </a:tbl>
          </a:graphicData>
        </a:graphic>
      </p:graphicFrame>
      <p:sp>
        <p:nvSpPr>
          <p:cNvPr id="15" name="Text Box 28">
            <a:extLst>
              <a:ext uri="{FF2B5EF4-FFF2-40B4-BE49-F238E27FC236}">
                <a16:creationId xmlns:a16="http://schemas.microsoft.com/office/drawing/2014/main" id="{1B2498D7-01BD-47E8-A9C9-B37C3AA01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85" y="4667859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07698F52-6BE6-409E-84B4-D7540AA4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540" y="1878831"/>
            <a:ext cx="1828800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0      0         0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0      1         0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1      0         1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1      1         1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4526BF-F229-4B3E-BB6E-8EB6541B82AF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B62172-6E72-4136-B8C4-ADC0238D6225}"/>
              </a:ext>
            </a:extLst>
          </p:cNvPr>
          <p:cNvSpPr txBox="1"/>
          <p:nvPr/>
        </p:nvSpPr>
        <p:spPr>
          <a:xfrm>
            <a:off x="1562100" y="986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功能及特性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995702-F32A-4D2A-B158-D1C1C2A3A576}"/>
              </a:ext>
            </a:extLst>
          </p:cNvPr>
          <p:cNvGrpSpPr/>
          <p:nvPr/>
        </p:nvGrpSpPr>
        <p:grpSpPr>
          <a:xfrm>
            <a:off x="934535" y="1136260"/>
            <a:ext cx="2727127" cy="523220"/>
            <a:chOff x="934535" y="1136260"/>
            <a:chExt cx="2727127" cy="523220"/>
          </a:xfrm>
        </p:grpSpPr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6047DB25-57EB-41AA-9EDE-208BC144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862" y="1136260"/>
              <a:ext cx="2209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功能表</a:t>
              </a:r>
            </a:p>
          </p:txBody>
        </p:sp>
        <p:pic>
          <p:nvPicPr>
            <p:cNvPr id="2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E953F16-8172-4F41-99BC-97D401D1B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535" y="116920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3785CD8-F2B6-4777-84D7-505FA9F13237}"/>
              </a:ext>
            </a:extLst>
          </p:cNvPr>
          <p:cNvGrpSpPr/>
          <p:nvPr/>
        </p:nvGrpSpPr>
        <p:grpSpPr>
          <a:xfrm>
            <a:off x="934535" y="3795295"/>
            <a:ext cx="2722479" cy="523220"/>
            <a:chOff x="934535" y="4720107"/>
            <a:chExt cx="2722479" cy="523220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48DD6345-5CDF-4CD9-8370-A4718AEE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214" y="4720107"/>
              <a:ext cx="2209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特性方程</a:t>
              </a:r>
            </a:p>
          </p:txBody>
        </p:sp>
        <p:pic>
          <p:nvPicPr>
            <p:cNvPr id="2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9BCCE79-79F9-4865-A604-D01790CCA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535" y="475304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74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87F9AF58-8C96-4F7B-BE66-0BE38B75A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24744"/>
            <a:ext cx="7776864" cy="51811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）触发器的新状态决定于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上升沿到来前瞬时加在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端的输入信号，而翻转与否决定于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脉冲到达的时刻；并且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的上升沿触发。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期间，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端信号的变化，对触发器无影响。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）能够有效克服空翻现象。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FE36E99-0CAF-4013-ADF9-422150B51318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11A32A-49FF-45C4-B84B-BFC1A0114F17}"/>
              </a:ext>
            </a:extLst>
          </p:cNvPr>
          <p:cNvSpPr txBox="1"/>
          <p:nvPr/>
        </p:nvSpPr>
        <p:spPr>
          <a:xfrm>
            <a:off x="1562100" y="9869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29947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7A724268-CC58-4D5B-A58C-86EA7A4EAFDF}"/>
              </a:ext>
            </a:extLst>
          </p:cNvPr>
          <p:cNvGrpSpPr/>
          <p:nvPr/>
        </p:nvGrpSpPr>
        <p:grpSpPr>
          <a:xfrm>
            <a:off x="1441450" y="1340768"/>
            <a:ext cx="6261100" cy="4883446"/>
            <a:chOff x="1625600" y="990600"/>
            <a:chExt cx="6261100" cy="4883446"/>
          </a:xfrm>
        </p:grpSpPr>
        <p:grpSp>
          <p:nvGrpSpPr>
            <p:cNvPr id="2" name="Group 2">
              <a:extLst>
                <a:ext uri="{FF2B5EF4-FFF2-40B4-BE49-F238E27FC236}">
                  <a16:creationId xmlns:a16="http://schemas.microsoft.com/office/drawing/2014/main" id="{5A230692-57E1-4B31-A590-57E1A3DA4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600" y="1562100"/>
              <a:ext cx="5938838" cy="3771900"/>
              <a:chOff x="1024" y="984"/>
              <a:chExt cx="3741" cy="2376"/>
            </a:xfrm>
          </p:grpSpPr>
          <p:grpSp>
            <p:nvGrpSpPr>
              <p:cNvPr id="3" name="Group 3">
                <a:extLst>
                  <a:ext uri="{FF2B5EF4-FFF2-40B4-BE49-F238E27FC236}">
                    <a16:creationId xmlns:a16="http://schemas.microsoft.com/office/drawing/2014/main" id="{6AC466F0-F1C4-4EDF-80D1-0B82B967B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4" y="984"/>
                <a:ext cx="3741" cy="2376"/>
                <a:chOff x="796" y="1128"/>
                <a:chExt cx="3740" cy="2124"/>
              </a:xfrm>
            </p:grpSpPr>
            <p:sp>
              <p:nvSpPr>
                <p:cNvPr id="74" name="Rectangle 4">
                  <a:extLst>
                    <a:ext uri="{FF2B5EF4-FFF2-40B4-BE49-F238E27FC236}">
                      <a16:creationId xmlns:a16="http://schemas.microsoft.com/office/drawing/2014/main" id="{BC338B42-D4A6-48CA-9540-DC9860E47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4" y="1344"/>
                  <a:ext cx="3732" cy="16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13B2EB82-7439-4B2F-B282-D470B61D2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4" y="1128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Rectangle 6">
                  <a:extLst>
                    <a:ext uri="{FF2B5EF4-FFF2-40B4-BE49-F238E27FC236}">
                      <a16:creationId xmlns:a16="http://schemas.microsoft.com/office/drawing/2014/main" id="{C53DCCDA-5F20-44CE-A5C2-18DAA1205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1128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Rectangle 7">
                  <a:extLst>
                    <a:ext uri="{FF2B5EF4-FFF2-40B4-BE49-F238E27FC236}">
                      <a16:creationId xmlns:a16="http://schemas.microsoft.com/office/drawing/2014/main" id="{FF71B2E3-B06F-4419-8910-0D4DB7227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6" y="1128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Rectangle 8">
                  <a:extLst>
                    <a:ext uri="{FF2B5EF4-FFF2-40B4-BE49-F238E27FC236}">
                      <a16:creationId xmlns:a16="http://schemas.microsoft.com/office/drawing/2014/main" id="{3A8AB808-B57C-4701-9D3E-5F5230697E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128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Rectangle 9">
                  <a:extLst>
                    <a:ext uri="{FF2B5EF4-FFF2-40B4-BE49-F238E27FC236}">
                      <a16:creationId xmlns:a16="http://schemas.microsoft.com/office/drawing/2014/main" id="{A85E1445-5FDA-4F35-81E5-6B51DE35E8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" y="1128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Rectangle 10">
                  <a:extLst>
                    <a:ext uri="{FF2B5EF4-FFF2-40B4-BE49-F238E27FC236}">
                      <a16:creationId xmlns:a16="http://schemas.microsoft.com/office/drawing/2014/main" id="{0814996A-D371-4C99-BCD9-22E3FA7F3B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2" y="1128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Rectangle 11">
                  <a:extLst>
                    <a:ext uri="{FF2B5EF4-FFF2-40B4-BE49-F238E27FC236}">
                      <a16:creationId xmlns:a16="http://schemas.microsoft.com/office/drawing/2014/main" id="{284201F5-920E-4F25-8F97-4EDDF8915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1128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Rectangle 12">
                  <a:extLst>
                    <a:ext uri="{FF2B5EF4-FFF2-40B4-BE49-F238E27FC236}">
                      <a16:creationId xmlns:a16="http://schemas.microsoft.com/office/drawing/2014/main" id="{8D796380-4F22-478D-9281-7DA62073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4" y="3036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Rectangle 13">
                  <a:extLst>
                    <a:ext uri="{FF2B5EF4-FFF2-40B4-BE49-F238E27FC236}">
                      <a16:creationId xmlns:a16="http://schemas.microsoft.com/office/drawing/2014/main" id="{01D1D5B1-E707-4FFA-A396-9FA317BF5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036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Rectangle 14">
                  <a:extLst>
                    <a:ext uri="{FF2B5EF4-FFF2-40B4-BE49-F238E27FC236}">
                      <a16:creationId xmlns:a16="http://schemas.microsoft.com/office/drawing/2014/main" id="{73AD7D5A-8D9C-40C1-8F75-17FED239D3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6" y="3036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5" name="Group 15">
                  <a:extLst>
                    <a:ext uri="{FF2B5EF4-FFF2-40B4-BE49-F238E27FC236}">
                      <a16:creationId xmlns:a16="http://schemas.microsoft.com/office/drawing/2014/main" id="{4C033451-709F-4ADB-A33F-3F01F41061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8" y="3036"/>
                  <a:ext cx="1080" cy="216"/>
                  <a:chOff x="1404" y="840"/>
                  <a:chExt cx="1080" cy="216"/>
                </a:xfrm>
              </p:grpSpPr>
              <p:sp>
                <p:nvSpPr>
                  <p:cNvPr id="90" name="Rectangle 16">
                    <a:extLst>
                      <a:ext uri="{FF2B5EF4-FFF2-40B4-BE49-F238E27FC236}">
                        <a16:creationId xmlns:a16="http://schemas.microsoft.com/office/drawing/2014/main" id="{3FE8CC89-B5E4-478E-AFD5-99012238EB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04" y="840"/>
                    <a:ext cx="216" cy="21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Rectangle 17">
                    <a:extLst>
                      <a:ext uri="{FF2B5EF4-FFF2-40B4-BE49-F238E27FC236}">
                        <a16:creationId xmlns:a16="http://schemas.microsoft.com/office/drawing/2014/main" id="{77E8F5E9-8D70-4597-8736-50ECBFA767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6" y="840"/>
                    <a:ext cx="216" cy="21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Rectangle 18">
                    <a:extLst>
                      <a:ext uri="{FF2B5EF4-FFF2-40B4-BE49-F238E27FC236}">
                        <a16:creationId xmlns:a16="http://schemas.microsoft.com/office/drawing/2014/main" id="{0831362E-C93B-4E50-AC12-A74BFC6F55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68" y="840"/>
                    <a:ext cx="216" cy="21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6" name="Rectangle 19">
                  <a:extLst>
                    <a:ext uri="{FF2B5EF4-FFF2-40B4-BE49-F238E27FC236}">
                      <a16:creationId xmlns:a16="http://schemas.microsoft.com/office/drawing/2014/main" id="{B08DECE4-2FFC-448C-A10E-224DB4066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3036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AutoShape 20">
                  <a:extLst>
                    <a:ext uri="{FF2B5EF4-FFF2-40B4-BE49-F238E27FC236}">
                      <a16:creationId xmlns:a16="http://schemas.microsoft.com/office/drawing/2014/main" id="{9CFA7F1E-A8DE-4B5D-B88A-C0D13EF31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796" y="1968"/>
                  <a:ext cx="264" cy="444"/>
                </a:xfrm>
                <a:prstGeom prst="moon">
                  <a:avLst>
                    <a:gd name="adj" fmla="val 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Rectangle 21">
                  <a:extLst>
                    <a:ext uri="{FF2B5EF4-FFF2-40B4-BE49-F238E27FC236}">
                      <a16:creationId xmlns:a16="http://schemas.microsoft.com/office/drawing/2014/main" id="{CFC01873-7681-42DF-A43B-101B370AB9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0" y="3036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22">
                  <a:extLst>
                    <a:ext uri="{FF2B5EF4-FFF2-40B4-BE49-F238E27FC236}">
                      <a16:creationId xmlns:a16="http://schemas.microsoft.com/office/drawing/2014/main" id="{0DBFDB96-C128-4A2F-819C-A380E2352E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0" y="1128"/>
                  <a:ext cx="216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" name="Group 23">
                <a:extLst>
                  <a:ext uri="{FF2B5EF4-FFF2-40B4-BE49-F238E27FC236}">
                    <a16:creationId xmlns:a16="http://schemas.microsoft.com/office/drawing/2014/main" id="{B40CBCA3-5D17-424B-9578-EBBB9F6D5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6" y="1218"/>
                <a:ext cx="1164" cy="828"/>
                <a:chOff x="1596" y="1218"/>
                <a:chExt cx="1164" cy="828"/>
              </a:xfrm>
            </p:grpSpPr>
            <p:sp>
              <p:nvSpPr>
                <p:cNvPr id="58" name="Rectangle 24">
                  <a:extLst>
                    <a:ext uri="{FF2B5EF4-FFF2-40B4-BE49-F238E27FC236}">
                      <a16:creationId xmlns:a16="http://schemas.microsoft.com/office/drawing/2014/main" id="{0972AC1E-6514-4902-8F4D-BDE4E2FB83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6" y="1524"/>
                  <a:ext cx="852" cy="420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Line 25">
                  <a:extLst>
                    <a:ext uri="{FF2B5EF4-FFF2-40B4-BE49-F238E27FC236}">
                      <a16:creationId xmlns:a16="http://schemas.microsoft.com/office/drawing/2014/main" id="{14B96F86-B54C-48C2-ACB0-914D8F3672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8" y="1944"/>
                  <a:ext cx="0" cy="10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Line 26">
                  <a:extLst>
                    <a:ext uri="{FF2B5EF4-FFF2-40B4-BE49-F238E27FC236}">
                      <a16:creationId xmlns:a16="http://schemas.microsoft.com/office/drawing/2014/main" id="{1E606A6C-51A9-403A-9326-1C8E729C2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8" y="2034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Line 27">
                  <a:extLst>
                    <a:ext uri="{FF2B5EF4-FFF2-40B4-BE49-F238E27FC236}">
                      <a16:creationId xmlns:a16="http://schemas.microsoft.com/office/drawing/2014/main" id="{54F751E4-6587-4A32-80F0-EBF7D7C4B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2" y="1218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Line 28">
                  <a:extLst>
                    <a:ext uri="{FF2B5EF4-FFF2-40B4-BE49-F238E27FC236}">
                      <a16:creationId xmlns:a16="http://schemas.microsoft.com/office/drawing/2014/main" id="{CA4ABF6D-8DAF-4FA8-9E45-A1A7C4C73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6" y="1218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Line 29">
                  <a:extLst>
                    <a:ext uri="{FF2B5EF4-FFF2-40B4-BE49-F238E27FC236}">
                      <a16:creationId xmlns:a16="http://schemas.microsoft.com/office/drawing/2014/main" id="{57798E58-2A87-486A-BF7F-D4A30FDA3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" y="1224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Line 30">
                  <a:extLst>
                    <a:ext uri="{FF2B5EF4-FFF2-40B4-BE49-F238E27FC236}">
                      <a16:creationId xmlns:a16="http://schemas.microsoft.com/office/drawing/2014/main" id="{621AEF28-480D-4A08-B260-BB4E68CEAC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0" y="1452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31">
                  <a:extLst>
                    <a:ext uri="{FF2B5EF4-FFF2-40B4-BE49-F238E27FC236}">
                      <a16:creationId xmlns:a16="http://schemas.microsoft.com/office/drawing/2014/main" id="{B3F2D08E-5039-4749-B72B-A4EE95474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0" y="1452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32">
                  <a:extLst>
                    <a:ext uri="{FF2B5EF4-FFF2-40B4-BE49-F238E27FC236}">
                      <a16:creationId xmlns:a16="http://schemas.microsoft.com/office/drawing/2014/main" id="{9A471B83-8450-4621-9F20-BBCAEAEFC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0" y="1272"/>
                  <a:ext cx="414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33">
                  <a:extLst>
                    <a:ext uri="{FF2B5EF4-FFF2-40B4-BE49-F238E27FC236}">
                      <a16:creationId xmlns:a16="http://schemas.microsoft.com/office/drawing/2014/main" id="{2F1D7889-4865-4F60-AACF-220B85F570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54" y="1278"/>
                  <a:ext cx="432" cy="1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34">
                  <a:extLst>
                    <a:ext uri="{FF2B5EF4-FFF2-40B4-BE49-F238E27FC236}">
                      <a16:creationId xmlns:a16="http://schemas.microsoft.com/office/drawing/2014/main" id="{750B27AF-3BBE-4140-9565-98766E596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1718"/>
                  <a:ext cx="47" cy="4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Text Box 35">
                  <a:extLst>
                    <a:ext uri="{FF2B5EF4-FFF2-40B4-BE49-F238E27FC236}">
                      <a16:creationId xmlns:a16="http://schemas.microsoft.com/office/drawing/2014/main" id="{FB38619A-C24D-49FD-992E-B9EF45A096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634"/>
                  <a:ext cx="46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400" b="1">
                      <a:ea typeface="楷体_GB2312" pitchFamily="49" charset="-122"/>
                    </a:rPr>
                    <a:t>CLR</a:t>
                  </a:r>
                  <a:endParaRPr lang="en-US" altLang="zh-CN" sz="3200" b="1">
                    <a:ea typeface="楷体_GB2312" pitchFamily="49" charset="-122"/>
                  </a:endParaRPr>
                </a:p>
              </p:txBody>
            </p:sp>
            <p:sp>
              <p:nvSpPr>
                <p:cNvPr id="70" name="Text Box 36">
                  <a:extLst>
                    <a:ext uri="{FF2B5EF4-FFF2-40B4-BE49-F238E27FC236}">
                      <a16:creationId xmlns:a16="http://schemas.microsoft.com/office/drawing/2014/main" id="{EB42D429-9566-4A75-83A2-5628C2460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1760"/>
                  <a:ext cx="46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400" b="1">
                      <a:ea typeface="楷体_GB2312" pitchFamily="49" charset="-122"/>
                    </a:rPr>
                    <a:t>D</a:t>
                  </a:r>
                  <a:endParaRPr lang="en-US" altLang="zh-CN" sz="3200" b="1">
                    <a:solidFill>
                      <a:srgbClr val="FF33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71" name="Text Box 37">
                  <a:extLst>
                    <a:ext uri="{FF2B5EF4-FFF2-40B4-BE49-F238E27FC236}">
                      <a16:creationId xmlns:a16="http://schemas.microsoft.com/office/drawing/2014/main" id="{18FED931-56D4-4B6D-884F-0C7A9A02BF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1766"/>
                  <a:ext cx="46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400" b="1">
                      <a:solidFill>
                        <a:srgbClr val="FF3300"/>
                      </a:solidFill>
                      <a:ea typeface="楷体_GB2312" pitchFamily="49" charset="-122"/>
                    </a:rPr>
                    <a:t>  </a:t>
                  </a:r>
                  <a:r>
                    <a:rPr lang="en-US" altLang="zh-CN" sz="1400" b="1">
                      <a:ea typeface="楷体_GB2312" pitchFamily="49" charset="-122"/>
                    </a:rPr>
                    <a:t>CP</a:t>
                  </a:r>
                  <a:endParaRPr lang="en-US" altLang="zh-CN" sz="3200" b="1">
                    <a:ea typeface="楷体_GB2312" pitchFamily="49" charset="-122"/>
                  </a:endParaRPr>
                </a:p>
              </p:txBody>
            </p:sp>
            <p:sp>
              <p:nvSpPr>
                <p:cNvPr id="72" name="Text Box 38">
                  <a:extLst>
                    <a:ext uri="{FF2B5EF4-FFF2-40B4-BE49-F238E27FC236}">
                      <a16:creationId xmlns:a16="http://schemas.microsoft.com/office/drawing/2014/main" id="{152501BB-3705-4675-B38C-20A9B00162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72" y="1488"/>
                  <a:ext cx="32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>
                      <a:ea typeface="楷体_GB2312" pitchFamily="49" charset="-122"/>
                    </a:rPr>
                    <a:t>Q</a:t>
                  </a:r>
                  <a:endParaRPr lang="en-US" altLang="zh-CN" sz="1800" b="1">
                    <a:solidFill>
                      <a:srgbClr val="FF3300"/>
                    </a:solidFill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73" name="Object 39">
                  <a:extLst>
                    <a:ext uri="{FF2B5EF4-FFF2-40B4-BE49-F238E27FC236}">
                      <a16:creationId xmlns:a16="http://schemas.microsoft.com/office/drawing/2014/main" id="{A9091FE8-D67F-4E1A-9B1F-DDB4879EBF3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861" y="1529"/>
                <a:ext cx="125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298" name="公式" r:id="rId3" imgW="164880" imgH="228600" progId="Equation.3">
                        <p:embed/>
                      </p:oleObj>
                    </mc:Choice>
                    <mc:Fallback>
                      <p:oleObj name="公式" r:id="rId3" imgW="164880" imgH="228600" progId="Equation.3">
                        <p:embed/>
                        <p:pic>
                          <p:nvPicPr>
                            <p:cNvPr id="82983" name="Object 39">
                              <a:extLst>
                                <a:ext uri="{FF2B5EF4-FFF2-40B4-BE49-F238E27FC236}">
                                  <a16:creationId xmlns:a16="http://schemas.microsoft.com/office/drawing/2014/main" id="{C0F95F4F-8FAF-44B3-AD8A-B549D8D02D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61" y="1529"/>
                              <a:ext cx="125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" name="Group 40">
                <a:extLst>
                  <a:ext uri="{FF2B5EF4-FFF2-40B4-BE49-F238E27FC236}">
                    <a16:creationId xmlns:a16="http://schemas.microsoft.com/office/drawing/2014/main" id="{471BC42F-7D13-4A3D-B693-3642E0DEC7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8" y="1224"/>
                <a:ext cx="1224" cy="828"/>
                <a:chOff x="3138" y="1224"/>
                <a:chExt cx="1224" cy="828"/>
              </a:xfrm>
            </p:grpSpPr>
            <p:grpSp>
              <p:nvGrpSpPr>
                <p:cNvPr id="40" name="Group 41">
                  <a:extLst>
                    <a:ext uri="{FF2B5EF4-FFF2-40B4-BE49-F238E27FC236}">
                      <a16:creationId xmlns:a16="http://schemas.microsoft.com/office/drawing/2014/main" id="{94596744-AB92-4ADA-99C5-461CFEA3BA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3138" y="1224"/>
                  <a:ext cx="336" cy="828"/>
                  <a:chOff x="4104" y="1026"/>
                  <a:chExt cx="336" cy="828"/>
                </a:xfrm>
              </p:grpSpPr>
              <p:sp>
                <p:nvSpPr>
                  <p:cNvPr id="55" name="Line 42">
                    <a:extLst>
                      <a:ext uri="{FF2B5EF4-FFF2-40B4-BE49-F238E27FC236}">
                        <a16:creationId xmlns:a16="http://schemas.microsoft.com/office/drawing/2014/main" id="{F877679E-0B25-476E-81A3-3E9946139A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04" y="1752"/>
                    <a:ext cx="0" cy="102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Line 43">
                    <a:extLst>
                      <a:ext uri="{FF2B5EF4-FFF2-40B4-BE49-F238E27FC236}">
                        <a16:creationId xmlns:a16="http://schemas.microsoft.com/office/drawing/2014/main" id="{CAEB0E9A-865E-4BBE-B97C-114EF42201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04" y="1842"/>
                    <a:ext cx="3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Line 44">
                    <a:extLst>
                      <a:ext uri="{FF2B5EF4-FFF2-40B4-BE49-F238E27FC236}">
                        <a16:creationId xmlns:a16="http://schemas.microsoft.com/office/drawing/2014/main" id="{7E93E568-8F2F-4068-9D14-E5B4099F57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28" y="1026"/>
                    <a:ext cx="0" cy="816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" name="Group 45">
                  <a:extLst>
                    <a:ext uri="{FF2B5EF4-FFF2-40B4-BE49-F238E27FC236}">
                      <a16:creationId xmlns:a16="http://schemas.microsoft.com/office/drawing/2014/main" id="{421F389E-E185-43B7-9ED6-1DE4C6474D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6" y="1230"/>
                  <a:ext cx="996" cy="746"/>
                  <a:chOff x="3366" y="1230"/>
                  <a:chExt cx="996" cy="746"/>
                </a:xfrm>
              </p:grpSpPr>
              <p:sp>
                <p:nvSpPr>
                  <p:cNvPr id="42" name="Rectangle 46">
                    <a:extLst>
                      <a:ext uri="{FF2B5EF4-FFF2-40B4-BE49-F238E27FC236}">
                        <a16:creationId xmlns:a16="http://schemas.microsoft.com/office/drawing/2014/main" id="{E9647620-7F31-41A4-B603-76731B330F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6" y="1536"/>
                    <a:ext cx="852" cy="420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FF33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47">
                    <a:extLst>
                      <a:ext uri="{FF2B5EF4-FFF2-40B4-BE49-F238E27FC236}">
                        <a16:creationId xmlns:a16="http://schemas.microsoft.com/office/drawing/2014/main" id="{A9FE8E4D-59B8-4063-8369-B8276A68CA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76" y="1230"/>
                    <a:ext cx="0" cy="6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Line 48">
                    <a:extLst>
                      <a:ext uri="{FF2B5EF4-FFF2-40B4-BE49-F238E27FC236}">
                        <a16:creationId xmlns:a16="http://schemas.microsoft.com/office/drawing/2014/main" id="{8CF8D8AF-C9F5-481A-85BF-5468B1EFCC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96" y="1236"/>
                    <a:ext cx="0" cy="6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Line 49">
                    <a:extLst>
                      <a:ext uri="{FF2B5EF4-FFF2-40B4-BE49-F238E27FC236}">
                        <a16:creationId xmlns:a16="http://schemas.microsoft.com/office/drawing/2014/main" id="{9B6E5B4F-A9E5-41AD-BC94-F202D1262C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70" y="1464"/>
                    <a:ext cx="0" cy="6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50">
                    <a:extLst>
                      <a:ext uri="{FF2B5EF4-FFF2-40B4-BE49-F238E27FC236}">
                        <a16:creationId xmlns:a16="http://schemas.microsoft.com/office/drawing/2014/main" id="{50D7274D-98FF-45CF-A976-CFB4916767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90" y="1464"/>
                    <a:ext cx="0" cy="6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51">
                    <a:extLst>
                      <a:ext uri="{FF2B5EF4-FFF2-40B4-BE49-F238E27FC236}">
                        <a16:creationId xmlns:a16="http://schemas.microsoft.com/office/drawing/2014/main" id="{E48093BA-0709-457F-A045-350D19D83B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70" y="1284"/>
                    <a:ext cx="414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52">
                    <a:extLst>
                      <a:ext uri="{FF2B5EF4-FFF2-40B4-BE49-F238E27FC236}">
                        <a16:creationId xmlns:a16="http://schemas.microsoft.com/office/drawing/2014/main" id="{6295CF71-204E-4172-A3EF-42D8B575E4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64" y="1290"/>
                    <a:ext cx="432" cy="1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Oval 53">
                    <a:extLst>
                      <a:ext uri="{FF2B5EF4-FFF2-40B4-BE49-F238E27FC236}">
                        <a16:creationId xmlns:a16="http://schemas.microsoft.com/office/drawing/2014/main" id="{5D435EBB-E3D4-42B0-ADF4-D86BA62AC9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712"/>
                    <a:ext cx="47" cy="4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Text Box 54">
                    <a:extLst>
                      <a:ext uri="{FF2B5EF4-FFF2-40B4-BE49-F238E27FC236}">
                        <a16:creationId xmlns:a16="http://schemas.microsoft.com/office/drawing/2014/main" id="{51F42708-ADC9-4F82-8428-E337B1858C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4" y="1658"/>
                    <a:ext cx="46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400" b="1">
                        <a:ea typeface="楷体_GB2312" pitchFamily="49" charset="-122"/>
                      </a:rPr>
                      <a:t>CLR</a:t>
                    </a:r>
                    <a:endParaRPr lang="en-US" altLang="zh-CN" sz="3200" b="1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1" name="Text Box 55">
                    <a:extLst>
                      <a:ext uri="{FF2B5EF4-FFF2-40B4-BE49-F238E27FC236}">
                        <a16:creationId xmlns:a16="http://schemas.microsoft.com/office/drawing/2014/main" id="{2AF9CA34-3E10-48DC-90DC-6AA1B0817C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38" y="1784"/>
                    <a:ext cx="46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400" b="1">
                        <a:ea typeface="楷体_GB2312" pitchFamily="49" charset="-122"/>
                      </a:rPr>
                      <a:t>D</a:t>
                    </a:r>
                    <a:endParaRPr lang="en-US" altLang="zh-CN" sz="3200" b="1">
                      <a:solidFill>
                        <a:srgbClr val="FF3300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2" name="Text Box 56">
                    <a:extLst>
                      <a:ext uri="{FF2B5EF4-FFF2-40B4-BE49-F238E27FC236}">
                        <a16:creationId xmlns:a16="http://schemas.microsoft.com/office/drawing/2014/main" id="{14099C64-7A3A-4E84-961D-12311844DC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784"/>
                    <a:ext cx="46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400" b="1">
                        <a:solidFill>
                          <a:srgbClr val="FF3300"/>
                        </a:solidFill>
                        <a:ea typeface="楷体_GB2312" pitchFamily="49" charset="-122"/>
                      </a:rPr>
                      <a:t>  </a:t>
                    </a:r>
                    <a:r>
                      <a:rPr lang="en-US" altLang="zh-CN" sz="1400" b="1">
                        <a:ea typeface="楷体_GB2312" pitchFamily="49" charset="-122"/>
                      </a:rPr>
                      <a:t>CP</a:t>
                    </a:r>
                    <a:endParaRPr lang="en-US" altLang="zh-CN" sz="3200" b="1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3" name="Text Box 57">
                    <a:extLst>
                      <a:ext uri="{FF2B5EF4-FFF2-40B4-BE49-F238E27FC236}">
                        <a16:creationId xmlns:a16="http://schemas.microsoft.com/office/drawing/2014/main" id="{591CC55F-1576-40C7-8F7C-560FDB4CCC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2" y="1494"/>
                    <a:ext cx="32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 b="1">
                        <a:ea typeface="楷体_GB2312" pitchFamily="49" charset="-122"/>
                      </a:rPr>
                      <a:t>Q</a:t>
                    </a:r>
                    <a:endParaRPr lang="en-US" altLang="zh-CN" sz="1800" b="1">
                      <a:solidFill>
                        <a:srgbClr val="FF3300"/>
                      </a:solidFill>
                      <a:ea typeface="楷体_GB2312" pitchFamily="49" charset="-122"/>
                    </a:endParaRPr>
                  </a:p>
                </p:txBody>
              </p:sp>
              <p:graphicFrame>
                <p:nvGraphicFramePr>
                  <p:cNvPr id="54" name="Object 58">
                    <a:extLst>
                      <a:ext uri="{FF2B5EF4-FFF2-40B4-BE49-F238E27FC236}">
                        <a16:creationId xmlns:a16="http://schemas.microsoft.com/office/drawing/2014/main" id="{42FFEF11-78D8-4BEE-A0A1-A66086DB99B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01" y="1535"/>
                  <a:ext cx="122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299" name="公式" r:id="rId5" imgW="164880" imgH="228600" progId="Equation.3">
                          <p:embed/>
                        </p:oleObj>
                      </mc:Choice>
                      <mc:Fallback>
                        <p:oleObj name="公式" r:id="rId5" imgW="164880" imgH="228600" progId="Equation.3">
                          <p:embed/>
                          <p:pic>
                            <p:nvPicPr>
                              <p:cNvPr id="83002" name="Object 58">
                                <a:extLst>
                                  <a:ext uri="{FF2B5EF4-FFF2-40B4-BE49-F238E27FC236}">
                                    <a16:creationId xmlns:a16="http://schemas.microsoft.com/office/drawing/2014/main" id="{24E720B3-DBB1-4EFA-9A2E-9AD118C70D1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01" y="1535"/>
                                <a:ext cx="122" cy="17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6" name="Group 59">
                <a:extLst>
                  <a:ext uri="{FF2B5EF4-FFF2-40B4-BE49-F238E27FC236}">
                    <a16:creationId xmlns:a16="http://schemas.microsoft.com/office/drawing/2014/main" id="{C6562E0A-FDD1-42F9-AE52-A33220BE07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6" y="2288"/>
                <a:ext cx="1164" cy="828"/>
                <a:chOff x="1596" y="2288"/>
                <a:chExt cx="1164" cy="828"/>
              </a:xfrm>
            </p:grpSpPr>
            <p:sp>
              <p:nvSpPr>
                <p:cNvPr id="24" name="Rectangle 60">
                  <a:extLst>
                    <a:ext uri="{FF2B5EF4-FFF2-40B4-BE49-F238E27FC236}">
                      <a16:creationId xmlns:a16="http://schemas.microsoft.com/office/drawing/2014/main" id="{E61240DD-CDAC-47D2-8298-239A426CE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656" y="2390"/>
                  <a:ext cx="852" cy="420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61">
                  <a:extLst>
                    <a:ext uri="{FF2B5EF4-FFF2-40B4-BE49-F238E27FC236}">
                      <a16:creationId xmlns:a16="http://schemas.microsoft.com/office/drawing/2014/main" id="{79E83608-89D0-4D04-BA46-B8479EC6C4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88" y="2288"/>
                  <a:ext cx="0" cy="10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62">
                  <a:extLst>
                    <a:ext uri="{FF2B5EF4-FFF2-40B4-BE49-F238E27FC236}">
                      <a16:creationId xmlns:a16="http://schemas.microsoft.com/office/drawing/2014/main" id="{5E164963-5BD3-4BD0-AD98-36EFCB05C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88" y="230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63">
                  <a:extLst>
                    <a:ext uri="{FF2B5EF4-FFF2-40B4-BE49-F238E27FC236}">
                      <a16:creationId xmlns:a16="http://schemas.microsoft.com/office/drawing/2014/main" id="{BBF625FC-0CBA-4C9E-A376-9164883D22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300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64">
                  <a:extLst>
                    <a:ext uri="{FF2B5EF4-FFF2-40B4-BE49-F238E27FC236}">
                      <a16:creationId xmlns:a16="http://schemas.microsoft.com/office/drawing/2014/main" id="{E325F092-EFE9-452A-9A9B-4634F480C0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6" y="3056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65">
                  <a:extLst>
                    <a:ext uri="{FF2B5EF4-FFF2-40B4-BE49-F238E27FC236}">
                      <a16:creationId xmlns:a16="http://schemas.microsoft.com/office/drawing/2014/main" id="{3BBC6F8A-1561-4D26-AD15-85F6CB2C2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86" y="3050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Line 66">
                  <a:extLst>
                    <a:ext uri="{FF2B5EF4-FFF2-40B4-BE49-F238E27FC236}">
                      <a16:creationId xmlns:a16="http://schemas.microsoft.com/office/drawing/2014/main" id="{AE832404-270B-486C-9B99-CACB54D563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0" y="2822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Line 67">
                  <a:extLst>
                    <a:ext uri="{FF2B5EF4-FFF2-40B4-BE49-F238E27FC236}">
                      <a16:creationId xmlns:a16="http://schemas.microsoft.com/office/drawing/2014/main" id="{3AE3F8B8-7197-40CF-A03A-F2DDA653D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80" y="2822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Line 68">
                  <a:extLst>
                    <a:ext uri="{FF2B5EF4-FFF2-40B4-BE49-F238E27FC236}">
                      <a16:creationId xmlns:a16="http://schemas.microsoft.com/office/drawing/2014/main" id="{5C52EF8E-0AFB-4C16-B169-0A21E0687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0" y="2870"/>
                  <a:ext cx="414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Line 69">
                  <a:extLst>
                    <a:ext uri="{FF2B5EF4-FFF2-40B4-BE49-F238E27FC236}">
                      <a16:creationId xmlns:a16="http://schemas.microsoft.com/office/drawing/2014/main" id="{80AD97CB-0C94-4690-B1D6-84E9A6D9BC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54" y="2876"/>
                  <a:ext cx="432" cy="1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70">
                  <a:extLst>
                    <a:ext uri="{FF2B5EF4-FFF2-40B4-BE49-F238E27FC236}">
                      <a16:creationId xmlns:a16="http://schemas.microsoft.com/office/drawing/2014/main" id="{588D2D8B-8317-4E79-9C17-FAD7E2AE8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596" y="2569"/>
                  <a:ext cx="47" cy="4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Text Box 71">
                  <a:extLst>
                    <a:ext uri="{FF2B5EF4-FFF2-40B4-BE49-F238E27FC236}">
                      <a16:creationId xmlns:a16="http://schemas.microsoft.com/office/drawing/2014/main" id="{3EA0805A-D751-4AC6-94AB-8BA7BE56E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2478"/>
                  <a:ext cx="46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400" b="1">
                      <a:ea typeface="楷体_GB2312" pitchFamily="49" charset="-122"/>
                    </a:rPr>
                    <a:t>CLR</a:t>
                  </a:r>
                  <a:endParaRPr lang="en-US" altLang="zh-CN" sz="3200" b="1">
                    <a:ea typeface="楷体_GB2312" pitchFamily="49" charset="-122"/>
                  </a:endParaRPr>
                </a:p>
              </p:txBody>
            </p:sp>
            <p:sp>
              <p:nvSpPr>
                <p:cNvPr id="36" name="Text Box 72">
                  <a:extLst>
                    <a:ext uri="{FF2B5EF4-FFF2-40B4-BE49-F238E27FC236}">
                      <a16:creationId xmlns:a16="http://schemas.microsoft.com/office/drawing/2014/main" id="{BE8A1C39-7F55-4F3E-971E-F9B21F0CD5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2382"/>
                  <a:ext cx="46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400" b="1">
                      <a:ea typeface="楷体_GB2312" pitchFamily="49" charset="-122"/>
                    </a:rPr>
                    <a:t>D</a:t>
                  </a:r>
                  <a:endParaRPr lang="en-US" altLang="zh-CN" sz="3200" b="1">
                    <a:solidFill>
                      <a:srgbClr val="FF33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7" name="Text Box 73">
                  <a:extLst>
                    <a:ext uri="{FF2B5EF4-FFF2-40B4-BE49-F238E27FC236}">
                      <a16:creationId xmlns:a16="http://schemas.microsoft.com/office/drawing/2014/main" id="{6955980B-0A34-4DA6-B5C7-6D656AA4E0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376"/>
                  <a:ext cx="46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400" b="1">
                      <a:solidFill>
                        <a:srgbClr val="FF3300"/>
                      </a:solidFill>
                      <a:ea typeface="楷体_GB2312" pitchFamily="49" charset="-122"/>
                    </a:rPr>
                    <a:t>  </a:t>
                  </a:r>
                  <a:r>
                    <a:rPr lang="en-US" altLang="zh-CN" sz="1400" b="1">
                      <a:ea typeface="楷体_GB2312" pitchFamily="49" charset="-122"/>
                    </a:rPr>
                    <a:t>CP</a:t>
                  </a:r>
                  <a:endParaRPr lang="en-US" altLang="zh-CN" sz="3200" b="1">
                    <a:ea typeface="楷体_GB2312" pitchFamily="49" charset="-122"/>
                  </a:endParaRPr>
                </a:p>
              </p:txBody>
            </p:sp>
            <p:sp>
              <p:nvSpPr>
                <p:cNvPr id="38" name="Text Box 74">
                  <a:extLst>
                    <a:ext uri="{FF2B5EF4-FFF2-40B4-BE49-F238E27FC236}">
                      <a16:creationId xmlns:a16="http://schemas.microsoft.com/office/drawing/2014/main" id="{C1482B20-B15E-464B-9F47-60F8F386AA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72" y="2598"/>
                  <a:ext cx="32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>
                      <a:ea typeface="楷体_GB2312" pitchFamily="49" charset="-122"/>
                    </a:rPr>
                    <a:t>Q</a:t>
                  </a:r>
                  <a:endParaRPr lang="en-US" altLang="zh-CN" sz="1800" b="1">
                    <a:solidFill>
                      <a:srgbClr val="FF3300"/>
                    </a:solidFill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39" name="Object 75">
                  <a:extLst>
                    <a:ext uri="{FF2B5EF4-FFF2-40B4-BE49-F238E27FC236}">
                      <a16:creationId xmlns:a16="http://schemas.microsoft.com/office/drawing/2014/main" id="{9F8985C5-034D-491C-A962-C4E8233D117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95" y="2617"/>
                <a:ext cx="122" cy="1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00" name="公式" r:id="rId6" imgW="164880" imgH="228600" progId="Equation.3">
                        <p:embed/>
                      </p:oleObj>
                    </mc:Choice>
                    <mc:Fallback>
                      <p:oleObj name="公式" r:id="rId6" imgW="164880" imgH="228600" progId="Equation.3">
                        <p:embed/>
                        <p:pic>
                          <p:nvPicPr>
                            <p:cNvPr id="83019" name="Object 75">
                              <a:extLst>
                                <a:ext uri="{FF2B5EF4-FFF2-40B4-BE49-F238E27FC236}">
                                  <a16:creationId xmlns:a16="http://schemas.microsoft.com/office/drawing/2014/main" id="{98897071-C0AC-438A-9B4C-2ABD439BE71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5" y="2617"/>
                              <a:ext cx="122" cy="1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76">
                <a:extLst>
                  <a:ext uri="{FF2B5EF4-FFF2-40B4-BE49-F238E27FC236}">
                    <a16:creationId xmlns:a16="http://schemas.microsoft.com/office/drawing/2014/main" id="{52AEC187-73EF-4A49-8E4E-F8F2D6C896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150" y="2288"/>
                <a:ext cx="1128" cy="828"/>
                <a:chOff x="3102" y="2042"/>
                <a:chExt cx="1128" cy="828"/>
              </a:xfrm>
            </p:grpSpPr>
            <p:sp>
              <p:nvSpPr>
                <p:cNvPr id="13" name="Rectangle 77">
                  <a:extLst>
                    <a:ext uri="{FF2B5EF4-FFF2-40B4-BE49-F238E27FC236}">
                      <a16:creationId xmlns:a16="http://schemas.microsoft.com/office/drawing/2014/main" id="{5C9DED18-6247-4C00-B37E-54991AAD2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162" y="2144"/>
                  <a:ext cx="852" cy="420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Line 78">
                  <a:extLst>
                    <a:ext uri="{FF2B5EF4-FFF2-40B4-BE49-F238E27FC236}">
                      <a16:creationId xmlns:a16="http://schemas.microsoft.com/office/drawing/2014/main" id="{C81CC0C6-DDA2-4CA7-B8C8-149A49B03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94" y="2042"/>
                  <a:ext cx="0" cy="10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Line 79">
                  <a:extLst>
                    <a:ext uri="{FF2B5EF4-FFF2-40B4-BE49-F238E27FC236}">
                      <a16:creationId xmlns:a16="http://schemas.microsoft.com/office/drawing/2014/main" id="{20822AFA-D467-4BD0-BDE2-36C2DD7D2F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94" y="2054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Line 80">
                  <a:extLst>
                    <a:ext uri="{FF2B5EF4-FFF2-40B4-BE49-F238E27FC236}">
                      <a16:creationId xmlns:a16="http://schemas.microsoft.com/office/drawing/2014/main" id="{8A293EE3-2798-4EE6-8762-7B96D0000D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18" y="2054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Line 81">
                  <a:extLst>
                    <a:ext uri="{FF2B5EF4-FFF2-40B4-BE49-F238E27FC236}">
                      <a16:creationId xmlns:a16="http://schemas.microsoft.com/office/drawing/2014/main" id="{CDD93B1B-2830-401E-843E-2C14B33D3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72" y="2810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Line 82">
                  <a:extLst>
                    <a:ext uri="{FF2B5EF4-FFF2-40B4-BE49-F238E27FC236}">
                      <a16:creationId xmlns:a16="http://schemas.microsoft.com/office/drawing/2014/main" id="{E722269D-0DC2-4275-AB6E-01F97F8A6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92" y="2804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83">
                  <a:extLst>
                    <a:ext uri="{FF2B5EF4-FFF2-40B4-BE49-F238E27FC236}">
                      <a16:creationId xmlns:a16="http://schemas.microsoft.com/office/drawing/2014/main" id="{C5796EC7-30D2-4D71-935E-F02202F777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66" y="2576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84">
                  <a:extLst>
                    <a:ext uri="{FF2B5EF4-FFF2-40B4-BE49-F238E27FC236}">
                      <a16:creationId xmlns:a16="http://schemas.microsoft.com/office/drawing/2014/main" id="{FEAAC037-B750-4276-BBC0-7A0AEE2062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86" y="2576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85">
                  <a:extLst>
                    <a:ext uri="{FF2B5EF4-FFF2-40B4-BE49-F238E27FC236}">
                      <a16:creationId xmlns:a16="http://schemas.microsoft.com/office/drawing/2014/main" id="{4A3A97E2-B51F-4DAD-B9E3-C77F3FD5C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66" y="2624"/>
                  <a:ext cx="414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86">
                  <a:extLst>
                    <a:ext uri="{FF2B5EF4-FFF2-40B4-BE49-F238E27FC236}">
                      <a16:creationId xmlns:a16="http://schemas.microsoft.com/office/drawing/2014/main" id="{7D54AC33-4936-412B-A22C-529050493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630"/>
                  <a:ext cx="432" cy="1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Oval 87">
                  <a:extLst>
                    <a:ext uri="{FF2B5EF4-FFF2-40B4-BE49-F238E27FC236}">
                      <a16:creationId xmlns:a16="http://schemas.microsoft.com/office/drawing/2014/main" id="{C84DC65B-97EB-4B13-A793-227C164DC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102" y="2323"/>
                  <a:ext cx="47" cy="4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Text Box 88">
                <a:extLst>
                  <a:ext uri="{FF2B5EF4-FFF2-40B4-BE49-F238E27FC236}">
                    <a16:creationId xmlns:a16="http://schemas.microsoft.com/office/drawing/2014/main" id="{897D9CF9-E4FF-4344-93FE-E13B40408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480"/>
                <a:ext cx="4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>
                    <a:ea typeface="楷体_GB2312" pitchFamily="49" charset="-122"/>
                  </a:rPr>
                  <a:t>CLR</a:t>
                </a:r>
                <a:endParaRPr lang="en-US" altLang="zh-CN" sz="3200" b="1">
                  <a:ea typeface="楷体_GB2312" pitchFamily="49" charset="-122"/>
                </a:endParaRPr>
              </a:p>
            </p:txBody>
          </p:sp>
          <p:sp>
            <p:nvSpPr>
              <p:cNvPr id="9" name="Text Box 89">
                <a:extLst>
                  <a:ext uri="{FF2B5EF4-FFF2-40B4-BE49-F238E27FC236}">
                    <a16:creationId xmlns:a16="http://schemas.microsoft.com/office/drawing/2014/main" id="{031D6D2F-61C1-4A18-8A8C-70C4D78D5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9" y="2382"/>
                <a:ext cx="4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>
                    <a:ea typeface="楷体_GB2312" pitchFamily="49" charset="-122"/>
                  </a:rPr>
                  <a:t>D</a:t>
                </a:r>
                <a:endParaRPr lang="en-US" altLang="zh-CN" sz="32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" name="Text Box 90">
                <a:extLst>
                  <a:ext uri="{FF2B5EF4-FFF2-40B4-BE49-F238E27FC236}">
                    <a16:creationId xmlns:a16="http://schemas.microsoft.com/office/drawing/2014/main" id="{A59002A9-B53D-4DFF-9DCC-D055D7553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364"/>
                <a:ext cx="4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>
                    <a:solidFill>
                      <a:srgbClr val="FF3300"/>
                    </a:solidFill>
                    <a:ea typeface="楷体_GB2312" pitchFamily="49" charset="-122"/>
                  </a:rPr>
                  <a:t>  </a:t>
                </a:r>
                <a:r>
                  <a:rPr lang="en-US" altLang="zh-CN" sz="1400" b="1">
                    <a:ea typeface="楷体_GB2312" pitchFamily="49" charset="-122"/>
                  </a:rPr>
                  <a:t>CP</a:t>
                </a:r>
                <a:endParaRPr lang="en-US" altLang="zh-CN" sz="3200" b="1">
                  <a:ea typeface="楷体_GB2312" pitchFamily="49" charset="-122"/>
                </a:endParaRPr>
              </a:p>
            </p:txBody>
          </p:sp>
          <p:sp>
            <p:nvSpPr>
              <p:cNvPr id="11" name="Text Box 91">
                <a:extLst>
                  <a:ext uri="{FF2B5EF4-FFF2-40B4-BE49-F238E27FC236}">
                    <a16:creationId xmlns:a16="http://schemas.microsoft.com/office/drawing/2014/main" id="{837E8086-FD98-489F-8B3B-473FFABA5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2604"/>
                <a:ext cx="3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ea typeface="楷体_GB2312" pitchFamily="49" charset="-122"/>
                  </a:rPr>
                  <a:t>Q</a:t>
                </a:r>
                <a:endParaRPr lang="en-US" altLang="zh-CN" sz="18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12" name="Object 92">
                <a:extLst>
                  <a:ext uri="{FF2B5EF4-FFF2-40B4-BE49-F238E27FC236}">
                    <a16:creationId xmlns:a16="http://schemas.microsoft.com/office/drawing/2014/main" id="{265B9D1E-7703-4E76-A6AE-FED6A00F2C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73" y="2624"/>
              <a:ext cx="122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1" name="公式" r:id="rId7" imgW="164880" imgH="228600" progId="Equation.3">
                      <p:embed/>
                    </p:oleObj>
                  </mc:Choice>
                  <mc:Fallback>
                    <p:oleObj name="公式" r:id="rId7" imgW="164880" imgH="228600" progId="Equation.3">
                      <p:embed/>
                      <p:pic>
                        <p:nvPicPr>
                          <p:cNvPr id="83036" name="Object 92">
                            <a:extLst>
                              <a:ext uri="{FF2B5EF4-FFF2-40B4-BE49-F238E27FC236}">
                                <a16:creationId xmlns:a16="http://schemas.microsoft.com/office/drawing/2014/main" id="{4ABF728D-6A80-4926-A35C-733DBE26DDD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3" y="2624"/>
                            <a:ext cx="122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3" name="Group 93">
              <a:extLst>
                <a:ext uri="{FF2B5EF4-FFF2-40B4-BE49-F238E27FC236}">
                  <a16:creationId xmlns:a16="http://schemas.microsoft.com/office/drawing/2014/main" id="{21FFD84B-C1F6-4E6F-B6CF-879C033C3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9450" y="1924050"/>
              <a:ext cx="3829050" cy="1866900"/>
              <a:chOff x="1980" y="1008"/>
              <a:chExt cx="2412" cy="1176"/>
            </a:xfrm>
          </p:grpSpPr>
          <p:sp>
            <p:nvSpPr>
              <p:cNvPr id="94" name="Line 94">
                <a:extLst>
                  <a:ext uri="{FF2B5EF4-FFF2-40B4-BE49-F238E27FC236}">
                    <a16:creationId xmlns:a16="http://schemas.microsoft.com/office/drawing/2014/main" id="{F4CD1863-E118-49BA-B663-90AA40877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4" y="1740"/>
                <a:ext cx="0" cy="444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95">
                <a:extLst>
                  <a:ext uri="{FF2B5EF4-FFF2-40B4-BE49-F238E27FC236}">
                    <a16:creationId xmlns:a16="http://schemas.microsoft.com/office/drawing/2014/main" id="{028B3AC3-52AD-4BB5-A9E7-56AB8B628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740"/>
                <a:ext cx="0" cy="444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96">
                <a:extLst>
                  <a:ext uri="{FF2B5EF4-FFF2-40B4-BE49-F238E27FC236}">
                    <a16:creationId xmlns:a16="http://schemas.microsoft.com/office/drawing/2014/main" id="{EF8A743E-F7BC-4E4E-AC4C-273290E7E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2" y="1008"/>
                <a:ext cx="0" cy="93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97">
                <a:extLst>
                  <a:ext uri="{FF2B5EF4-FFF2-40B4-BE49-F238E27FC236}">
                    <a16:creationId xmlns:a16="http://schemas.microsoft.com/office/drawing/2014/main" id="{ECADDC00-6158-4D76-987D-6EF09A5AC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4" y="1934"/>
                <a:ext cx="238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" name="Oval 98">
                <a:extLst>
                  <a:ext uri="{FF2B5EF4-FFF2-40B4-BE49-F238E27FC236}">
                    <a16:creationId xmlns:a16="http://schemas.microsoft.com/office/drawing/2014/main" id="{EA972A32-BD80-4D19-B77F-5596A7F65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" y="1898"/>
                <a:ext cx="60" cy="60"/>
              </a:xfrm>
              <a:prstGeom prst="ellipse">
                <a:avLst/>
              </a:prstGeom>
              <a:solidFill>
                <a:srgbClr val="008000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Oval 99">
                <a:extLst>
                  <a:ext uri="{FF2B5EF4-FFF2-40B4-BE49-F238E27FC236}">
                    <a16:creationId xmlns:a16="http://schemas.microsoft.com/office/drawing/2014/main" id="{175492D5-1D6B-4444-AD7F-14C2984F4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1898"/>
                <a:ext cx="60" cy="60"/>
              </a:xfrm>
              <a:prstGeom prst="ellipse">
                <a:avLst/>
              </a:prstGeom>
              <a:solidFill>
                <a:srgbClr val="008000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0" name="Group 100">
              <a:extLst>
                <a:ext uri="{FF2B5EF4-FFF2-40B4-BE49-F238E27FC236}">
                  <a16:creationId xmlns:a16="http://schemas.microsoft.com/office/drawing/2014/main" id="{F5647BFA-0B66-42BF-B61F-D369396A7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8850" y="2762250"/>
              <a:ext cx="5067300" cy="2171700"/>
              <a:chOff x="1356" y="1536"/>
              <a:chExt cx="3192" cy="1368"/>
            </a:xfrm>
          </p:grpSpPr>
          <p:grpSp>
            <p:nvGrpSpPr>
              <p:cNvPr id="101" name="Group 101">
                <a:extLst>
                  <a:ext uri="{FF2B5EF4-FFF2-40B4-BE49-F238E27FC236}">
                    <a16:creationId xmlns:a16="http://schemas.microsoft.com/office/drawing/2014/main" id="{28AF7541-AF1A-4A85-9B32-C613C6EE3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6" y="1536"/>
                <a:ext cx="3168" cy="1368"/>
                <a:chOff x="1356" y="1536"/>
                <a:chExt cx="3168" cy="1368"/>
              </a:xfrm>
            </p:grpSpPr>
            <p:sp>
              <p:nvSpPr>
                <p:cNvPr id="104" name="Line 102">
                  <a:extLst>
                    <a:ext uri="{FF2B5EF4-FFF2-40B4-BE49-F238E27FC236}">
                      <a16:creationId xmlns:a16="http://schemas.microsoft.com/office/drawing/2014/main" id="{3165CC80-2FE4-4ECD-8AF6-5001D94FF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536"/>
                  <a:ext cx="30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Line 103">
                  <a:extLst>
                    <a:ext uri="{FF2B5EF4-FFF2-40B4-BE49-F238E27FC236}">
                      <a16:creationId xmlns:a16="http://schemas.microsoft.com/office/drawing/2014/main" id="{8EF5B18C-5912-44EA-8378-C39776C6A7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2388"/>
                  <a:ext cx="30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Line 104">
                  <a:extLst>
                    <a:ext uri="{FF2B5EF4-FFF2-40B4-BE49-F238E27FC236}">
                      <a16:creationId xmlns:a16="http://schemas.microsoft.com/office/drawing/2014/main" id="{C7791A1E-A146-45C9-9FEC-00B4373D9E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536"/>
                  <a:ext cx="0" cy="85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Line 105">
                  <a:extLst>
                    <a:ext uri="{FF2B5EF4-FFF2-40B4-BE49-F238E27FC236}">
                      <a16:creationId xmlns:a16="http://schemas.microsoft.com/office/drawing/2014/main" id="{11A8DC5A-0940-44FA-AAC7-2FE0E4B34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53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Line 106">
                  <a:extLst>
                    <a:ext uri="{FF2B5EF4-FFF2-40B4-BE49-F238E27FC236}">
                      <a16:creationId xmlns:a16="http://schemas.microsoft.com/office/drawing/2014/main" id="{DF89AEF6-2F69-4C10-A179-8DF71D5A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238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Line 107">
                  <a:extLst>
                    <a:ext uri="{FF2B5EF4-FFF2-40B4-BE49-F238E27FC236}">
                      <a16:creationId xmlns:a16="http://schemas.microsoft.com/office/drawing/2014/main" id="{D598959B-7CF8-4413-82EF-07C167D6A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536"/>
                  <a:ext cx="0" cy="86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Line 108">
                  <a:extLst>
                    <a:ext uri="{FF2B5EF4-FFF2-40B4-BE49-F238E27FC236}">
                      <a16:creationId xmlns:a16="http://schemas.microsoft.com/office/drawing/2014/main" id="{CE7C8E66-AFDA-4164-8EF4-F0E59CF72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6" y="2018"/>
                  <a:ext cx="315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Line 109">
                  <a:extLst>
                    <a:ext uri="{FF2B5EF4-FFF2-40B4-BE49-F238E27FC236}">
                      <a16:creationId xmlns:a16="http://schemas.microsoft.com/office/drawing/2014/main" id="{4D1D3083-D34F-440C-AABB-94CE74467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6" y="2006"/>
                  <a:ext cx="0" cy="89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2" name="Oval 110">
                <a:extLst>
                  <a:ext uri="{FF2B5EF4-FFF2-40B4-BE49-F238E27FC236}">
                    <a16:creationId xmlns:a16="http://schemas.microsoft.com/office/drawing/2014/main" id="{0C84AD80-FD83-4684-A4B3-CB25217E7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1970"/>
                <a:ext cx="60" cy="60"/>
              </a:xfrm>
              <a:prstGeom prst="ellipse">
                <a:avLst/>
              </a:prstGeom>
              <a:solidFill>
                <a:srgbClr val="3333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" name="Oval 111">
                <a:extLst>
                  <a:ext uri="{FF2B5EF4-FFF2-40B4-BE49-F238E27FC236}">
                    <a16:creationId xmlns:a16="http://schemas.microsoft.com/office/drawing/2014/main" id="{0A821810-D496-4973-A74D-05A65B7DE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1982"/>
                <a:ext cx="60" cy="60"/>
              </a:xfrm>
              <a:prstGeom prst="ellipse">
                <a:avLst/>
              </a:prstGeom>
              <a:solidFill>
                <a:srgbClr val="3333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2" name="Text Box 112">
              <a:extLst>
                <a:ext uri="{FF2B5EF4-FFF2-40B4-BE49-F238E27FC236}">
                  <a16:creationId xmlns:a16="http://schemas.microsoft.com/office/drawing/2014/main" id="{B3E0F692-EB62-4646-9CFD-9DFBFD13A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900" y="5391150"/>
              <a:ext cx="74295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1Q</a:t>
              </a:r>
            </a:p>
          </p:txBody>
        </p:sp>
        <p:graphicFrame>
          <p:nvGraphicFramePr>
            <p:cNvPr id="113" name="Object 113">
              <a:extLst>
                <a:ext uri="{FF2B5EF4-FFF2-40B4-BE49-F238E27FC236}">
                  <a16:creationId xmlns:a16="http://schemas.microsoft.com/office/drawing/2014/main" id="{EBFEFC3B-5D7F-4569-9664-58B7D6377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5242947"/>
                </p:ext>
              </p:extLst>
            </p:nvPr>
          </p:nvGraphicFramePr>
          <p:xfrm>
            <a:off x="3390900" y="5372100"/>
            <a:ext cx="4572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2" name="公式" r:id="rId8" imgW="228600" imgH="228600" progId="Equation.3">
                    <p:embed/>
                  </p:oleObj>
                </mc:Choice>
                <mc:Fallback>
                  <p:oleObj name="公式" r:id="rId8" imgW="228600" imgH="228600" progId="Equation.3">
                    <p:embed/>
                    <p:pic>
                      <p:nvPicPr>
                        <p:cNvPr id="83057" name="Object 113">
                          <a:extLst>
                            <a:ext uri="{FF2B5EF4-FFF2-40B4-BE49-F238E27FC236}">
                              <a16:creationId xmlns:a16="http://schemas.microsoft.com/office/drawing/2014/main" id="{7A7679BE-53A7-42B5-A912-5219840889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900" y="5372100"/>
                          <a:ext cx="4572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Text Box 114">
              <a:extLst>
                <a:ext uri="{FF2B5EF4-FFF2-40B4-BE49-F238E27FC236}">
                  <a16:creationId xmlns:a16="http://schemas.microsoft.com/office/drawing/2014/main" id="{C60593C3-280F-46A6-AAF7-DECD54EF7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550" y="5410200"/>
              <a:ext cx="66675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1D</a:t>
              </a:r>
            </a:p>
          </p:txBody>
        </p:sp>
        <p:sp>
          <p:nvSpPr>
            <p:cNvPr id="115" name="Text Box 115">
              <a:extLst>
                <a:ext uri="{FF2B5EF4-FFF2-40B4-BE49-F238E27FC236}">
                  <a16:creationId xmlns:a16="http://schemas.microsoft.com/office/drawing/2014/main" id="{4092AB7E-78F4-4927-9260-107F74189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410200"/>
              <a:ext cx="74295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2Q</a:t>
              </a:r>
            </a:p>
          </p:txBody>
        </p:sp>
        <p:graphicFrame>
          <p:nvGraphicFramePr>
            <p:cNvPr id="116" name="Object 116">
              <a:extLst>
                <a:ext uri="{FF2B5EF4-FFF2-40B4-BE49-F238E27FC236}">
                  <a16:creationId xmlns:a16="http://schemas.microsoft.com/office/drawing/2014/main" id="{4E6317E8-F71F-43FA-B01C-6F2BE4864A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3114372"/>
                </p:ext>
              </p:extLst>
            </p:nvPr>
          </p:nvGraphicFramePr>
          <p:xfrm>
            <a:off x="5481638" y="5372100"/>
            <a:ext cx="482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3" name="公式" r:id="rId10" imgW="241200" imgH="228600" progId="Equation.3">
                    <p:embed/>
                  </p:oleObj>
                </mc:Choice>
                <mc:Fallback>
                  <p:oleObj name="公式" r:id="rId10" imgW="241200" imgH="228600" progId="Equation.3">
                    <p:embed/>
                    <p:pic>
                      <p:nvPicPr>
                        <p:cNvPr id="83060" name="Object 116">
                          <a:extLst>
                            <a:ext uri="{FF2B5EF4-FFF2-40B4-BE49-F238E27FC236}">
                              <a16:creationId xmlns:a16="http://schemas.microsoft.com/office/drawing/2014/main" id="{2F66CC21-5C28-4639-9C75-FA694944D3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38" y="5372100"/>
                          <a:ext cx="4826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Text Box 117">
              <a:extLst>
                <a:ext uri="{FF2B5EF4-FFF2-40B4-BE49-F238E27FC236}">
                  <a16:creationId xmlns:a16="http://schemas.microsoft.com/office/drawing/2014/main" id="{F82C8CB0-32E2-47B1-BDD1-89A428C93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563" y="5410200"/>
              <a:ext cx="66675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2D</a:t>
              </a:r>
            </a:p>
          </p:txBody>
        </p:sp>
        <p:sp>
          <p:nvSpPr>
            <p:cNvPr id="118" name="Text Box 118">
              <a:extLst>
                <a:ext uri="{FF2B5EF4-FFF2-40B4-BE49-F238E27FC236}">
                  <a16:creationId xmlns:a16="http://schemas.microsoft.com/office/drawing/2014/main" id="{4FF2793D-7F82-46A7-81A0-EA8AB6C9F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3700" y="5372100"/>
              <a:ext cx="114300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119" name="Text Box 119">
              <a:extLst>
                <a:ext uri="{FF2B5EF4-FFF2-40B4-BE49-F238E27FC236}">
                  <a16:creationId xmlns:a16="http://schemas.microsoft.com/office/drawing/2014/main" id="{617BD263-2893-4C34-9396-A262F1416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050" y="990600"/>
              <a:ext cx="74295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4Q</a:t>
              </a:r>
            </a:p>
          </p:txBody>
        </p:sp>
        <p:graphicFrame>
          <p:nvGraphicFramePr>
            <p:cNvPr id="120" name="Object 120">
              <a:extLst>
                <a:ext uri="{FF2B5EF4-FFF2-40B4-BE49-F238E27FC236}">
                  <a16:creationId xmlns:a16="http://schemas.microsoft.com/office/drawing/2014/main" id="{3AF8871E-139F-4191-A504-626655D5AF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193433"/>
                </p:ext>
              </p:extLst>
            </p:nvPr>
          </p:nvGraphicFramePr>
          <p:xfrm>
            <a:off x="3386138" y="1009650"/>
            <a:ext cx="482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4" name="公式" r:id="rId12" imgW="241200" imgH="228600" progId="Equation.3">
                    <p:embed/>
                  </p:oleObj>
                </mc:Choice>
                <mc:Fallback>
                  <p:oleObj name="公式" r:id="rId12" imgW="241200" imgH="228600" progId="Equation.3">
                    <p:embed/>
                    <p:pic>
                      <p:nvPicPr>
                        <p:cNvPr id="83064" name="Object 120">
                          <a:extLst>
                            <a:ext uri="{FF2B5EF4-FFF2-40B4-BE49-F238E27FC236}">
                              <a16:creationId xmlns:a16="http://schemas.microsoft.com/office/drawing/2014/main" id="{2DA50C2D-A453-4816-A6FE-8A4DC771A3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138" y="1009650"/>
                          <a:ext cx="4826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Text Box 121">
              <a:extLst>
                <a:ext uri="{FF2B5EF4-FFF2-40B4-BE49-F238E27FC236}">
                  <a16:creationId xmlns:a16="http://schemas.microsoft.com/office/drawing/2014/main" id="{1B79400A-C121-4789-ADAC-E04F6AA68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700" y="1028700"/>
              <a:ext cx="66675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4D</a:t>
              </a:r>
            </a:p>
          </p:txBody>
        </p:sp>
        <p:sp>
          <p:nvSpPr>
            <p:cNvPr id="122" name="Text Box 122">
              <a:extLst>
                <a:ext uri="{FF2B5EF4-FFF2-40B4-BE49-F238E27FC236}">
                  <a16:creationId xmlns:a16="http://schemas.microsoft.com/office/drawing/2014/main" id="{9111C90F-675B-4B99-B99D-60C5B837F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4100" y="1047750"/>
              <a:ext cx="74295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3Q</a:t>
              </a:r>
            </a:p>
          </p:txBody>
        </p:sp>
        <p:graphicFrame>
          <p:nvGraphicFramePr>
            <p:cNvPr id="123" name="Object 123">
              <a:extLst>
                <a:ext uri="{FF2B5EF4-FFF2-40B4-BE49-F238E27FC236}">
                  <a16:creationId xmlns:a16="http://schemas.microsoft.com/office/drawing/2014/main" id="{F3C038D3-97CD-4DE0-BF72-403CD23BA8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9638537"/>
                </p:ext>
              </p:extLst>
            </p:nvPr>
          </p:nvGraphicFramePr>
          <p:xfrm>
            <a:off x="5462588" y="1028700"/>
            <a:ext cx="482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5" name="公式" r:id="rId14" imgW="241200" imgH="228600" progId="Equation.3">
                    <p:embed/>
                  </p:oleObj>
                </mc:Choice>
                <mc:Fallback>
                  <p:oleObj name="公式" r:id="rId14" imgW="241200" imgH="228600" progId="Equation.3">
                    <p:embed/>
                    <p:pic>
                      <p:nvPicPr>
                        <p:cNvPr id="83067" name="Object 123">
                          <a:extLst>
                            <a:ext uri="{FF2B5EF4-FFF2-40B4-BE49-F238E27FC236}">
                              <a16:creationId xmlns:a16="http://schemas.microsoft.com/office/drawing/2014/main" id="{914675C8-0B57-4F7C-B1CC-627920D85A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2588" y="1028700"/>
                          <a:ext cx="4826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Text Box 124">
              <a:extLst>
                <a:ext uri="{FF2B5EF4-FFF2-40B4-BE49-F238E27FC236}">
                  <a16:creationId xmlns:a16="http://schemas.microsoft.com/office/drawing/2014/main" id="{32B92BFE-B762-4E86-8BB9-EEB41897D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3" y="1047750"/>
              <a:ext cx="66675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3D</a:t>
              </a:r>
            </a:p>
          </p:txBody>
        </p:sp>
        <p:sp>
          <p:nvSpPr>
            <p:cNvPr id="125" name="Text Box 125">
              <a:extLst>
                <a:ext uri="{FF2B5EF4-FFF2-40B4-BE49-F238E27FC236}">
                  <a16:creationId xmlns:a16="http://schemas.microsoft.com/office/drawing/2014/main" id="{1CDD3E8A-9C3F-4E92-84DE-BEB949701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047750"/>
              <a:ext cx="87630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+mn-ea"/>
                  <a:cs typeface="Times New Roman" panose="02020603050405020304" pitchFamily="18" charset="0"/>
                </a:rPr>
                <a:t>时钟</a:t>
              </a:r>
            </a:p>
          </p:txBody>
        </p:sp>
        <p:sp>
          <p:nvSpPr>
            <p:cNvPr id="126" name="Text Box 126">
              <a:extLst>
                <a:ext uri="{FF2B5EF4-FFF2-40B4-BE49-F238E27FC236}">
                  <a16:creationId xmlns:a16="http://schemas.microsoft.com/office/drawing/2014/main" id="{FA1B3E64-71B5-4FCF-9812-287AAB869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750" y="5372100"/>
              <a:ext cx="87630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清零</a:t>
              </a:r>
            </a:p>
          </p:txBody>
        </p:sp>
        <p:sp>
          <p:nvSpPr>
            <p:cNvPr id="127" name="Text Box 127">
              <a:extLst>
                <a:ext uri="{FF2B5EF4-FFF2-40B4-BE49-F238E27FC236}">
                  <a16:creationId xmlns:a16="http://schemas.microsoft.com/office/drawing/2014/main" id="{EC9C5EF3-0FFC-4EA5-8C88-3DC01F79E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1009650"/>
              <a:ext cx="80010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Vcc</a:t>
              </a:r>
            </a:p>
          </p:txBody>
        </p:sp>
      </p:grpSp>
      <p:sp>
        <p:nvSpPr>
          <p:cNvPr id="132" name="椭圆 131">
            <a:extLst>
              <a:ext uri="{FF2B5EF4-FFF2-40B4-BE49-F238E27FC236}">
                <a16:creationId xmlns:a16="http://schemas.microsoft.com/office/drawing/2014/main" id="{7F7790FD-CEC2-4DDB-96A8-D815E5E72222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8C4D1DD-B219-485B-80B4-B479D13BECAD}"/>
              </a:ext>
            </a:extLst>
          </p:cNvPr>
          <p:cNvSpPr txBox="1"/>
          <p:nvPr/>
        </p:nvSpPr>
        <p:spPr>
          <a:xfrm>
            <a:off x="1515278" y="117854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集成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74LS175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9D7E6B-A28D-4DE3-B4B5-5EC1DA9ADE9E}"/>
              </a:ext>
            </a:extLst>
          </p:cNvPr>
          <p:cNvGrpSpPr/>
          <p:nvPr/>
        </p:nvGrpSpPr>
        <p:grpSpPr>
          <a:xfrm>
            <a:off x="743177" y="0"/>
            <a:ext cx="4116855" cy="839639"/>
            <a:chOff x="827584" y="0"/>
            <a:chExt cx="4116855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097D195-A029-4497-8409-83193BB7B5E2}"/>
                </a:ext>
              </a:extLst>
            </p:cNvPr>
            <p:cNvSpPr/>
            <p:nvPr/>
          </p:nvSpPr>
          <p:spPr>
            <a:xfrm>
              <a:off x="1119858" y="93956"/>
              <a:ext cx="3824581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2447075-D79E-4FFC-811F-211461398F9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546744A3-0BB6-4CAF-B72C-17B690183F0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7550484-27ED-4944-B2C9-290F6F765BB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39C34EF-BF5D-4754-A6F6-65447C30ED7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EA5DEA2F-356E-4518-9288-6225BFA2D07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E20DC9B-7333-4667-A2F8-9D3F35EF48F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99CA37C-EB4D-4543-B338-C8B468C26EAE}"/>
              </a:ext>
            </a:extLst>
          </p:cNvPr>
          <p:cNvGrpSpPr/>
          <p:nvPr/>
        </p:nvGrpSpPr>
        <p:grpSpPr>
          <a:xfrm>
            <a:off x="270076" y="1412776"/>
            <a:ext cx="8043110" cy="1303177"/>
            <a:chOff x="270076" y="1412776"/>
            <a:chExt cx="8043110" cy="1303177"/>
          </a:xfrm>
        </p:grpSpPr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1347CF5D-CFFF-483E-91C9-1CEA1BB55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14" y="1412776"/>
              <a:ext cx="7482372" cy="1303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inden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/>
                <a:t>寄存器是计算机的主要部件之一，它用来暂时存放数据或指令。</a:t>
              </a:r>
            </a:p>
          </p:txBody>
        </p:sp>
        <p:pic>
          <p:nvPicPr>
            <p:cNvPr id="1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5AFC2FC-D4BC-479B-9314-28061F2E7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76" y="16070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5AF560F-4DB9-41CA-A703-9FF9D7E5FAF2}"/>
              </a:ext>
            </a:extLst>
          </p:cNvPr>
          <p:cNvGrpSpPr/>
          <p:nvPr/>
        </p:nvGrpSpPr>
        <p:grpSpPr>
          <a:xfrm>
            <a:off x="269092" y="2905780"/>
            <a:ext cx="6595746" cy="523220"/>
            <a:chOff x="269092" y="2905780"/>
            <a:chExt cx="6595746" cy="52322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694F21-85A0-4E6F-95E6-9DBBE7C6211A}"/>
                </a:ext>
              </a:extLst>
            </p:cNvPr>
            <p:cNvSpPr/>
            <p:nvPr/>
          </p:nvSpPr>
          <p:spPr>
            <a:xfrm>
              <a:off x="830814" y="2905780"/>
              <a:ext cx="60340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触发器组成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位的数码寄存器。</a:t>
              </a:r>
            </a:p>
          </p:txBody>
        </p:sp>
        <p:pic>
          <p:nvPicPr>
            <p:cNvPr id="1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F929E09-4110-4E53-B286-C83BB9C08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92" y="290578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97">
            <a:extLst>
              <a:ext uri="{FF2B5EF4-FFF2-40B4-BE49-F238E27FC236}">
                <a16:creationId xmlns:a16="http://schemas.microsoft.com/office/drawing/2014/main" id="{D0FCD943-E555-4473-994E-C7C1DE8E00E5}"/>
              </a:ext>
            </a:extLst>
          </p:cNvPr>
          <p:cNvGrpSpPr>
            <a:grpSpLocks/>
          </p:cNvGrpSpPr>
          <p:nvPr/>
        </p:nvGrpSpPr>
        <p:grpSpPr bwMode="auto">
          <a:xfrm>
            <a:off x="2764880" y="3618827"/>
            <a:ext cx="2757488" cy="2879726"/>
            <a:chOff x="754" y="1363"/>
            <a:chExt cx="1737" cy="1814"/>
          </a:xfrm>
        </p:grpSpPr>
        <p:sp>
          <p:nvSpPr>
            <p:cNvPr id="16" name="Rectangle 98">
              <a:extLst>
                <a:ext uri="{FF2B5EF4-FFF2-40B4-BE49-F238E27FC236}">
                  <a16:creationId xmlns:a16="http://schemas.microsoft.com/office/drawing/2014/main" id="{AFC3D5FA-B328-4358-87D7-38A42F78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023"/>
              <a:ext cx="1188" cy="660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C8B2718F-36D1-44CE-8903-863C1452B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281"/>
              <a:ext cx="120" cy="1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00">
              <a:extLst>
                <a:ext uri="{FF2B5EF4-FFF2-40B4-BE49-F238E27FC236}">
                  <a16:creationId xmlns:a16="http://schemas.microsoft.com/office/drawing/2014/main" id="{692BABCB-6341-47A2-95EB-639A8B128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281"/>
              <a:ext cx="120" cy="1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01">
              <a:extLst>
                <a:ext uri="{FF2B5EF4-FFF2-40B4-BE49-F238E27FC236}">
                  <a16:creationId xmlns:a16="http://schemas.microsoft.com/office/drawing/2014/main" id="{9D207E3B-D3B0-40D1-858B-1C2A38097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7" y="23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02">
              <a:extLst>
                <a:ext uri="{FF2B5EF4-FFF2-40B4-BE49-F238E27FC236}">
                  <a16:creationId xmlns:a16="http://schemas.microsoft.com/office/drawing/2014/main" id="{E4D4F6A8-1178-4423-A96E-C7D7D7F0E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" y="23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03">
              <a:extLst>
                <a:ext uri="{FF2B5EF4-FFF2-40B4-BE49-F238E27FC236}">
                  <a16:creationId xmlns:a16="http://schemas.microsoft.com/office/drawing/2014/main" id="{28D91626-41D7-4809-807D-8FE32DF8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2666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04">
              <a:extLst>
                <a:ext uri="{FF2B5EF4-FFF2-40B4-BE49-F238E27FC236}">
                  <a16:creationId xmlns:a16="http://schemas.microsoft.com/office/drawing/2014/main" id="{F7BC6631-7C79-4902-8237-1F9801350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1" y="2680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05">
              <a:extLst>
                <a:ext uri="{FF2B5EF4-FFF2-40B4-BE49-F238E27FC236}">
                  <a16:creationId xmlns:a16="http://schemas.microsoft.com/office/drawing/2014/main" id="{0364B4AC-90D5-4CF7-A56A-41FCD162C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7" y="2530"/>
              <a:ext cx="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106">
              <a:extLst>
                <a:ext uri="{FF2B5EF4-FFF2-40B4-BE49-F238E27FC236}">
                  <a16:creationId xmlns:a16="http://schemas.microsoft.com/office/drawing/2014/main" id="{1FBE19C4-6DD1-415F-B7DC-12EB0FF5E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2542"/>
              <a:ext cx="96" cy="1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107">
              <a:extLst>
                <a:ext uri="{FF2B5EF4-FFF2-40B4-BE49-F238E27FC236}">
                  <a16:creationId xmlns:a16="http://schemas.microsoft.com/office/drawing/2014/main" id="{D58523B3-0DEC-4FB3-81D1-3D3FD6C42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" y="2203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108">
              <a:extLst>
                <a:ext uri="{FF2B5EF4-FFF2-40B4-BE49-F238E27FC236}">
                  <a16:creationId xmlns:a16="http://schemas.microsoft.com/office/drawing/2014/main" id="{9A30E981-0E2A-4B25-9ADE-1FBEA78B5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3" y="2193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109">
              <a:extLst>
                <a:ext uri="{FF2B5EF4-FFF2-40B4-BE49-F238E27FC236}">
                  <a16:creationId xmlns:a16="http://schemas.microsoft.com/office/drawing/2014/main" id="{A63252DE-84A3-49BC-8B9C-D097ADB36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884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8" name="Text Box 110">
              <a:extLst>
                <a:ext uri="{FF2B5EF4-FFF2-40B4-BE49-F238E27FC236}">
                  <a16:creationId xmlns:a16="http://schemas.microsoft.com/office/drawing/2014/main" id="{07E2B186-D394-403E-B435-9A369F8A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" y="2886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29" name="Text Box 111">
              <a:extLst>
                <a:ext uri="{FF2B5EF4-FFF2-40B4-BE49-F238E27FC236}">
                  <a16:creationId xmlns:a16="http://schemas.microsoft.com/office/drawing/2014/main" id="{BD77301F-6D10-43A1-A523-421326F5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363"/>
              <a:ext cx="3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grpSp>
          <p:nvGrpSpPr>
            <p:cNvPr id="30" name="Group 112">
              <a:extLst>
                <a:ext uri="{FF2B5EF4-FFF2-40B4-BE49-F238E27FC236}">
                  <a16:creationId xmlns:a16="http://schemas.microsoft.com/office/drawing/2014/main" id="{FBD40E24-2B82-4352-BBD6-40FDF5E5B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1396"/>
              <a:ext cx="312" cy="291"/>
              <a:chOff x="1148" y="2139"/>
              <a:chExt cx="312" cy="291"/>
            </a:xfrm>
          </p:grpSpPr>
          <p:sp>
            <p:nvSpPr>
              <p:cNvPr id="34" name="Text Box 113">
                <a:extLst>
                  <a:ext uri="{FF2B5EF4-FFF2-40B4-BE49-F238E27FC236}">
                    <a16:creationId xmlns:a16="http://schemas.microsoft.com/office/drawing/2014/main" id="{8C5EA5EC-8D31-4E64-AE45-E2D541B97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" y="2139"/>
                <a:ext cx="3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5" name="Line 114">
                <a:extLst>
                  <a:ext uri="{FF2B5EF4-FFF2-40B4-BE49-F238E27FC236}">
                    <a16:creationId xmlns:a16="http://schemas.microsoft.com/office/drawing/2014/main" id="{C49C63FC-B517-4DB4-AB0D-C77AEBB44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1" y="2183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Line 115">
              <a:extLst>
                <a:ext uri="{FF2B5EF4-FFF2-40B4-BE49-F238E27FC236}">
                  <a16:creationId xmlns:a16="http://schemas.microsoft.com/office/drawing/2014/main" id="{21CDFFCB-9D1C-498A-B11F-7C02869CB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1671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16">
              <a:extLst>
                <a:ext uri="{FF2B5EF4-FFF2-40B4-BE49-F238E27FC236}">
                  <a16:creationId xmlns:a16="http://schemas.microsoft.com/office/drawing/2014/main" id="{E87D36BB-94F6-4519-9793-DB1BAD464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623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117">
              <a:extLst>
                <a:ext uri="{FF2B5EF4-FFF2-40B4-BE49-F238E27FC236}">
                  <a16:creationId xmlns:a16="http://schemas.microsoft.com/office/drawing/2014/main" id="{E4A07514-1F82-4EAE-A33B-A4E37610F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11"/>
              <a:ext cx="120" cy="1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3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6">
            <a:extLst>
              <a:ext uri="{FF2B5EF4-FFF2-40B4-BE49-F238E27FC236}">
                <a16:creationId xmlns:a16="http://schemas.microsoft.com/office/drawing/2014/main" id="{FEAA093A-D28B-42D0-98EC-06F926A96221}"/>
              </a:ext>
            </a:extLst>
          </p:cNvPr>
          <p:cNvGrpSpPr>
            <a:grpSpLocks/>
          </p:cNvGrpSpPr>
          <p:nvPr/>
        </p:nvGrpSpPr>
        <p:grpSpPr bwMode="auto">
          <a:xfrm>
            <a:off x="1673226" y="1447800"/>
            <a:ext cx="6275388" cy="3986213"/>
            <a:chOff x="1000" y="912"/>
            <a:chExt cx="3953" cy="2511"/>
          </a:xfrm>
        </p:grpSpPr>
        <p:sp>
          <p:nvSpPr>
            <p:cNvPr id="5" name="Rectangle 128">
              <a:extLst>
                <a:ext uri="{FF2B5EF4-FFF2-40B4-BE49-F238E27FC236}">
                  <a16:creationId xmlns:a16="http://schemas.microsoft.com/office/drawing/2014/main" id="{26FA58C5-145A-4301-8996-0353FED74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634"/>
              <a:ext cx="2700" cy="11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129">
              <a:extLst>
                <a:ext uri="{FF2B5EF4-FFF2-40B4-BE49-F238E27FC236}">
                  <a16:creationId xmlns:a16="http://schemas.microsoft.com/office/drawing/2014/main" id="{9253B152-9A0F-4A00-9518-1BBD1026D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0" y="2761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130">
              <a:extLst>
                <a:ext uri="{FF2B5EF4-FFF2-40B4-BE49-F238E27FC236}">
                  <a16:creationId xmlns:a16="http://schemas.microsoft.com/office/drawing/2014/main" id="{088EEB92-44E7-4D4B-9B03-8F580D37C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8" y="1229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31">
              <a:extLst>
                <a:ext uri="{FF2B5EF4-FFF2-40B4-BE49-F238E27FC236}">
                  <a16:creationId xmlns:a16="http://schemas.microsoft.com/office/drawing/2014/main" id="{60C7CF71-AADC-48EB-B94E-479071D22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" y="1226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32">
              <a:extLst>
                <a:ext uri="{FF2B5EF4-FFF2-40B4-BE49-F238E27FC236}">
                  <a16:creationId xmlns:a16="http://schemas.microsoft.com/office/drawing/2014/main" id="{0608A0CB-FE45-4FE2-9388-48F9978BF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8" y="2758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33">
              <a:extLst>
                <a:ext uri="{FF2B5EF4-FFF2-40B4-BE49-F238E27FC236}">
                  <a16:creationId xmlns:a16="http://schemas.microsoft.com/office/drawing/2014/main" id="{59F373C6-1429-4B2F-921A-FD1C29078A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2763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34">
              <a:extLst>
                <a:ext uri="{FF2B5EF4-FFF2-40B4-BE49-F238E27FC236}">
                  <a16:creationId xmlns:a16="http://schemas.microsoft.com/office/drawing/2014/main" id="{69BE67C5-19BF-483A-AE56-629C4B88B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3" y="2759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35">
              <a:extLst>
                <a:ext uri="{FF2B5EF4-FFF2-40B4-BE49-F238E27FC236}">
                  <a16:creationId xmlns:a16="http://schemas.microsoft.com/office/drawing/2014/main" id="{0ABCAF3C-1211-41F4-A581-2810A383E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2" y="2755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36">
              <a:extLst>
                <a:ext uri="{FF2B5EF4-FFF2-40B4-BE49-F238E27FC236}">
                  <a16:creationId xmlns:a16="http://schemas.microsoft.com/office/drawing/2014/main" id="{5A24ADFB-323D-44B9-8BA8-CB15DFDEE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124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37">
              <a:extLst>
                <a:ext uri="{FF2B5EF4-FFF2-40B4-BE49-F238E27FC236}">
                  <a16:creationId xmlns:a16="http://schemas.microsoft.com/office/drawing/2014/main" id="{58B9E317-0164-49B6-8055-BFAFC015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4" y="1240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38">
              <a:extLst>
                <a:ext uri="{FF2B5EF4-FFF2-40B4-BE49-F238E27FC236}">
                  <a16:creationId xmlns:a16="http://schemas.microsoft.com/office/drawing/2014/main" id="{10A7A7FA-E83E-499B-8D8C-ED56E3D61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179"/>
              <a:ext cx="2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39">
              <a:extLst>
                <a:ext uri="{FF2B5EF4-FFF2-40B4-BE49-F238E27FC236}">
                  <a16:creationId xmlns:a16="http://schemas.microsoft.com/office/drawing/2014/main" id="{A4AE0966-F528-4317-BA08-6FEEDB284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2107"/>
              <a:ext cx="137" cy="1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40">
              <a:extLst>
                <a:ext uri="{FF2B5EF4-FFF2-40B4-BE49-F238E27FC236}">
                  <a16:creationId xmlns:a16="http://schemas.microsoft.com/office/drawing/2014/main" id="{F70A8749-4728-4EAB-96E9-48D34ABAE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3088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41">
              <a:extLst>
                <a:ext uri="{FF2B5EF4-FFF2-40B4-BE49-F238E27FC236}">
                  <a16:creationId xmlns:a16="http://schemas.microsoft.com/office/drawing/2014/main" id="{5D76F10B-491F-45C2-9657-ABBE014AF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" y="3093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42">
              <a:extLst>
                <a:ext uri="{FF2B5EF4-FFF2-40B4-BE49-F238E27FC236}">
                  <a16:creationId xmlns:a16="http://schemas.microsoft.com/office/drawing/2014/main" id="{3DAE9807-CFA6-466F-983A-AC8710435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3080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43">
              <a:extLst>
                <a:ext uri="{FF2B5EF4-FFF2-40B4-BE49-F238E27FC236}">
                  <a16:creationId xmlns:a16="http://schemas.microsoft.com/office/drawing/2014/main" id="{79372FEA-62B0-4C8D-8432-57A65BEE2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3067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44">
              <a:extLst>
                <a:ext uri="{FF2B5EF4-FFF2-40B4-BE49-F238E27FC236}">
                  <a16:creationId xmlns:a16="http://schemas.microsoft.com/office/drawing/2014/main" id="{0928F102-6B3D-4260-8BAF-10A33069A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3090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22" name="Text Box 145">
              <a:extLst>
                <a:ext uri="{FF2B5EF4-FFF2-40B4-BE49-F238E27FC236}">
                  <a16:creationId xmlns:a16="http://schemas.microsoft.com/office/drawing/2014/main" id="{1BE6B2EB-DAEC-4D1B-BA6C-507F41EA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912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46">
              <a:extLst>
                <a:ext uri="{FF2B5EF4-FFF2-40B4-BE49-F238E27FC236}">
                  <a16:creationId xmlns:a16="http://schemas.microsoft.com/office/drawing/2014/main" id="{6BBE28B1-86C2-4042-95B9-926504101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917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47">
              <a:extLst>
                <a:ext uri="{FF2B5EF4-FFF2-40B4-BE49-F238E27FC236}">
                  <a16:creationId xmlns:a16="http://schemas.microsoft.com/office/drawing/2014/main" id="{818798CC-325A-4174-AB80-CF4DE9329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913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148">
              <a:extLst>
                <a:ext uri="{FF2B5EF4-FFF2-40B4-BE49-F238E27FC236}">
                  <a16:creationId xmlns:a16="http://schemas.microsoft.com/office/drawing/2014/main" id="{BDE07A91-1E12-46FC-BE29-EE3F48477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" y="919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49">
              <a:extLst>
                <a:ext uri="{FF2B5EF4-FFF2-40B4-BE49-F238E27FC236}">
                  <a16:creationId xmlns:a16="http://schemas.microsoft.com/office/drawing/2014/main" id="{67240260-E781-4237-BE9A-D83ACF293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9" y="1307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50">
              <a:extLst>
                <a:ext uri="{FF2B5EF4-FFF2-40B4-BE49-F238E27FC236}">
                  <a16:creationId xmlns:a16="http://schemas.microsoft.com/office/drawing/2014/main" id="{83DCCD7E-E94E-4A43-9326-E45DE4B9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" y="2165"/>
              <a:ext cx="2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51">
              <a:extLst>
                <a:ext uri="{FF2B5EF4-FFF2-40B4-BE49-F238E27FC236}">
                  <a16:creationId xmlns:a16="http://schemas.microsoft.com/office/drawing/2014/main" id="{4B6E0ABC-3CDF-4E45-857B-ABC64989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" y="2006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9" name="Text Box 152">
              <a:extLst>
                <a:ext uri="{FF2B5EF4-FFF2-40B4-BE49-F238E27FC236}">
                  <a16:creationId xmlns:a16="http://schemas.microsoft.com/office/drawing/2014/main" id="{1CD8A371-6FD3-411D-84BA-DEF2B3F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4" y="2007"/>
              <a:ext cx="6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30" name="Text Box 153">
              <a:extLst>
                <a:ext uri="{FF2B5EF4-FFF2-40B4-BE49-F238E27FC236}">
                  <a16:creationId xmlns:a16="http://schemas.microsoft.com/office/drawing/2014/main" id="{9F9E106E-7401-4EC9-9273-6713516ED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1607"/>
              <a:ext cx="4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Vcc</a:t>
              </a:r>
            </a:p>
          </p:txBody>
        </p:sp>
        <p:sp>
          <p:nvSpPr>
            <p:cNvPr id="31" name="Text Box 154">
              <a:extLst>
                <a:ext uri="{FF2B5EF4-FFF2-40B4-BE49-F238E27FC236}">
                  <a16:creationId xmlns:a16="http://schemas.microsoft.com/office/drawing/2014/main" id="{BFCA7706-502A-46BB-8DB2-95554710C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006"/>
              <a:ext cx="5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+5V</a:t>
              </a:r>
            </a:p>
          </p:txBody>
        </p:sp>
        <p:grpSp>
          <p:nvGrpSpPr>
            <p:cNvPr id="32" name="Group 155">
              <a:extLst>
                <a:ext uri="{FF2B5EF4-FFF2-40B4-BE49-F238E27FC236}">
                  <a16:creationId xmlns:a16="http://schemas.microsoft.com/office/drawing/2014/main" id="{412A2852-2A14-4124-B416-7ACA7B1BC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1" y="2162"/>
              <a:ext cx="282" cy="220"/>
              <a:chOff x="2839" y="3835"/>
              <a:chExt cx="282" cy="220"/>
            </a:xfrm>
          </p:grpSpPr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8EC6621E-E1D7-4CD7-89E4-40B6CB907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83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157">
                <a:extLst>
                  <a:ext uri="{FF2B5EF4-FFF2-40B4-BE49-F238E27FC236}">
                    <a16:creationId xmlns:a16="http://schemas.microsoft.com/office/drawing/2014/main" id="{1EBB4E79-0C0F-4C36-ABB3-E30C45447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9" y="4055"/>
                <a:ext cx="28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Text Box 159">
              <a:extLst>
                <a:ext uri="{FF2B5EF4-FFF2-40B4-BE49-F238E27FC236}">
                  <a16:creationId xmlns:a16="http://schemas.microsoft.com/office/drawing/2014/main" id="{39B282CD-8A03-4FA6-9D9F-9F0DB05CE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1906"/>
              <a:ext cx="1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74LS175</a:t>
              </a:r>
            </a:p>
          </p:txBody>
        </p:sp>
        <p:sp>
          <p:nvSpPr>
            <p:cNvPr id="35" name="Text Box 160">
              <a:extLst>
                <a:ext uri="{FF2B5EF4-FFF2-40B4-BE49-F238E27FC236}">
                  <a16:creationId xmlns:a16="http://schemas.microsoft.com/office/drawing/2014/main" id="{700FD619-8FDF-491F-B8CA-062F75D3D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" y="997"/>
              <a:ext cx="10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（电源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〕</a:t>
              </a:r>
            </a:p>
          </p:txBody>
        </p:sp>
        <p:sp>
          <p:nvSpPr>
            <p:cNvPr id="36" name="Text Box 161">
              <a:extLst>
                <a:ext uri="{FF2B5EF4-FFF2-40B4-BE49-F238E27FC236}">
                  <a16:creationId xmlns:a16="http://schemas.microsoft.com/office/drawing/2014/main" id="{7009F06A-4202-4189-8C17-3B8E694EE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" y="2436"/>
              <a:ext cx="4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37" name="Text Box 162">
              <a:extLst>
                <a:ext uri="{FF2B5EF4-FFF2-40B4-BE49-F238E27FC236}">
                  <a16:creationId xmlns:a16="http://schemas.microsoft.com/office/drawing/2014/main" id="{2D7C9096-6A03-4407-A7A2-4A3DAE297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2436"/>
              <a:ext cx="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1D</a:t>
              </a:r>
            </a:p>
          </p:txBody>
        </p:sp>
        <p:sp>
          <p:nvSpPr>
            <p:cNvPr id="38" name="Text Box 163">
              <a:extLst>
                <a:ext uri="{FF2B5EF4-FFF2-40B4-BE49-F238E27FC236}">
                  <a16:creationId xmlns:a16="http://schemas.microsoft.com/office/drawing/2014/main" id="{4398F900-620B-4D5C-8E39-F5FEF5FB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" y="2441"/>
              <a:ext cx="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2D</a:t>
              </a:r>
            </a:p>
          </p:txBody>
        </p:sp>
        <p:sp>
          <p:nvSpPr>
            <p:cNvPr id="39" name="Text Box 164">
              <a:extLst>
                <a:ext uri="{FF2B5EF4-FFF2-40B4-BE49-F238E27FC236}">
                  <a16:creationId xmlns:a16="http://schemas.microsoft.com/office/drawing/2014/main" id="{2D521017-AB3A-433C-858F-FB86575E2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2446"/>
              <a:ext cx="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3D</a:t>
              </a:r>
            </a:p>
          </p:txBody>
        </p:sp>
        <p:sp>
          <p:nvSpPr>
            <p:cNvPr id="40" name="Text Box 165">
              <a:extLst>
                <a:ext uri="{FF2B5EF4-FFF2-40B4-BE49-F238E27FC236}">
                  <a16:creationId xmlns:a16="http://schemas.microsoft.com/office/drawing/2014/main" id="{596F1154-C095-42AE-B071-3F9BBBA6C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451"/>
              <a:ext cx="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4D</a:t>
              </a:r>
            </a:p>
          </p:txBody>
        </p:sp>
        <p:sp>
          <p:nvSpPr>
            <p:cNvPr id="41" name="Text Box 166">
              <a:extLst>
                <a:ext uri="{FF2B5EF4-FFF2-40B4-BE49-F238E27FC236}">
                  <a16:creationId xmlns:a16="http://schemas.microsoft.com/office/drawing/2014/main" id="{6101E1F0-0E35-45B4-98C1-687A67E9B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1600"/>
              <a:ext cx="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1Q</a:t>
              </a:r>
            </a:p>
          </p:txBody>
        </p:sp>
        <p:sp>
          <p:nvSpPr>
            <p:cNvPr id="42" name="Text Box 167">
              <a:extLst>
                <a:ext uri="{FF2B5EF4-FFF2-40B4-BE49-F238E27FC236}">
                  <a16:creationId xmlns:a16="http://schemas.microsoft.com/office/drawing/2014/main" id="{A59A98A4-98BF-495F-B472-7C3417FA1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" y="1605"/>
              <a:ext cx="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2Q</a:t>
              </a:r>
            </a:p>
          </p:txBody>
        </p:sp>
        <p:sp>
          <p:nvSpPr>
            <p:cNvPr id="43" name="Text Box 168">
              <a:extLst>
                <a:ext uri="{FF2B5EF4-FFF2-40B4-BE49-F238E27FC236}">
                  <a16:creationId xmlns:a16="http://schemas.microsoft.com/office/drawing/2014/main" id="{930F596B-6B47-4A5E-A72F-A0E2CB109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611"/>
              <a:ext cx="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3Q</a:t>
              </a:r>
            </a:p>
          </p:txBody>
        </p:sp>
        <p:sp>
          <p:nvSpPr>
            <p:cNvPr id="44" name="Text Box 169">
              <a:extLst>
                <a:ext uri="{FF2B5EF4-FFF2-40B4-BE49-F238E27FC236}">
                  <a16:creationId xmlns:a16="http://schemas.microsoft.com/office/drawing/2014/main" id="{2EA04806-0594-4543-891F-8573480B9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1615"/>
              <a:ext cx="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4Q</a:t>
              </a:r>
            </a:p>
          </p:txBody>
        </p:sp>
        <p:sp>
          <p:nvSpPr>
            <p:cNvPr id="45" name="Text Box 170">
              <a:extLst>
                <a:ext uri="{FF2B5EF4-FFF2-40B4-BE49-F238E27FC236}">
                  <a16:creationId xmlns:a16="http://schemas.microsoft.com/office/drawing/2014/main" id="{D446D858-8FB9-4C0D-B26E-C4CB9A2CD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" y="2145"/>
              <a:ext cx="12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4D</a:t>
              </a:r>
              <a:r>
                <a:rPr lang="zh-CN" altLang="en-US" sz="2800" b="1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锁存器</a:t>
              </a:r>
            </a:p>
          </p:txBody>
        </p:sp>
      </p:grpSp>
      <p:sp>
        <p:nvSpPr>
          <p:cNvPr id="48" name="Text Box 171">
            <a:extLst>
              <a:ext uri="{FF2B5EF4-FFF2-40B4-BE49-F238E27FC236}">
                <a16:creationId xmlns:a16="http://schemas.microsoft.com/office/drawing/2014/main" id="{9138E149-5A89-409F-A347-20B7A3E0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5881688"/>
            <a:ext cx="2222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位二进制数</a:t>
            </a:r>
          </a:p>
        </p:txBody>
      </p:sp>
      <p:sp>
        <p:nvSpPr>
          <p:cNvPr id="49" name="AutoShape 172">
            <a:extLst>
              <a:ext uri="{FF2B5EF4-FFF2-40B4-BE49-F238E27FC236}">
                <a16:creationId xmlns:a16="http://schemas.microsoft.com/office/drawing/2014/main" id="{4386C61D-33A2-47DA-9F22-A46C26A59CA3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362577" y="4364036"/>
            <a:ext cx="403225" cy="2597151"/>
          </a:xfrm>
          <a:prstGeom prst="leftBrace">
            <a:avLst>
              <a:gd name="adj1" fmla="val 485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Group 173">
            <a:extLst>
              <a:ext uri="{FF2B5EF4-FFF2-40B4-BE49-F238E27FC236}">
                <a16:creationId xmlns:a16="http://schemas.microsoft.com/office/drawing/2014/main" id="{5D9C46DA-AF75-4B66-985C-2C5FB5A3BD85}"/>
              </a:ext>
            </a:extLst>
          </p:cNvPr>
          <p:cNvGrpSpPr>
            <a:grpSpLocks/>
          </p:cNvGrpSpPr>
          <p:nvPr/>
        </p:nvGrpSpPr>
        <p:grpSpPr bwMode="auto">
          <a:xfrm>
            <a:off x="3129907" y="5478278"/>
            <a:ext cx="989012" cy="446088"/>
            <a:chOff x="1845" y="3928"/>
            <a:chExt cx="623" cy="281"/>
          </a:xfrm>
        </p:grpSpPr>
        <p:sp>
          <p:nvSpPr>
            <p:cNvPr id="51" name="Line 174">
              <a:extLst>
                <a:ext uri="{FF2B5EF4-FFF2-40B4-BE49-F238E27FC236}">
                  <a16:creationId xmlns:a16="http://schemas.microsoft.com/office/drawing/2014/main" id="{8A1D39AD-8A39-423F-8AD5-143559B0C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4200"/>
              <a:ext cx="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175">
              <a:extLst>
                <a:ext uri="{FF2B5EF4-FFF2-40B4-BE49-F238E27FC236}">
                  <a16:creationId xmlns:a16="http://schemas.microsoft.com/office/drawing/2014/main" id="{135E6685-068E-471C-BA33-F9E7BF0C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5" y="3928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176">
              <a:extLst>
                <a:ext uri="{FF2B5EF4-FFF2-40B4-BE49-F238E27FC236}">
                  <a16:creationId xmlns:a16="http://schemas.microsoft.com/office/drawing/2014/main" id="{34049DA7-09E0-4260-AA4C-32133D48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" y="3946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177">
              <a:extLst>
                <a:ext uri="{FF2B5EF4-FFF2-40B4-BE49-F238E27FC236}">
                  <a16:creationId xmlns:a16="http://schemas.microsoft.com/office/drawing/2014/main" id="{62438B1E-1504-40B1-8C60-A876C0940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946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178">
              <a:extLst>
                <a:ext uri="{FF2B5EF4-FFF2-40B4-BE49-F238E27FC236}">
                  <a16:creationId xmlns:a16="http://schemas.microsoft.com/office/drawing/2014/main" id="{BF7A1DCC-34B2-41FE-B33F-B614197BE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4196"/>
              <a:ext cx="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F81107D0-7176-4F9F-B008-6F53FA20080F}"/>
              </a:ext>
            </a:extLst>
          </p:cNvPr>
          <p:cNvSpPr/>
          <p:nvPr/>
        </p:nvSpPr>
        <p:spPr>
          <a:xfrm>
            <a:off x="1486697" y="95250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位二进制数寄存器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3CE0F24-7DC9-45D1-BFCA-F5B278ED2F0F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5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117C50E-B086-4673-B149-F891B8A5940E}"/>
              </a:ext>
            </a:extLst>
          </p:cNvPr>
          <p:cNvSpPr/>
          <p:nvPr/>
        </p:nvSpPr>
        <p:spPr>
          <a:xfrm>
            <a:off x="1038253" y="11663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B63E75-8DB1-4FBB-9550-66A8D11DF1A4}"/>
              </a:ext>
            </a:extLst>
          </p:cNvPr>
          <p:cNvSpPr txBox="1"/>
          <p:nvPr/>
        </p:nvSpPr>
        <p:spPr>
          <a:xfrm>
            <a:off x="1619672" y="1166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特点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D57382A-B4D1-4A4C-A107-5EFF5BAA65E9}"/>
              </a:ext>
            </a:extLst>
          </p:cNvPr>
          <p:cNvGrpSpPr/>
          <p:nvPr/>
        </p:nvGrpSpPr>
        <p:grpSpPr>
          <a:xfrm>
            <a:off x="1585248" y="849580"/>
            <a:ext cx="6227112" cy="5606081"/>
            <a:chOff x="1585248" y="849580"/>
            <a:chExt cx="6227112" cy="5606081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EEA57708-0145-4CF1-AAB0-32D0EF2CD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304" y="849580"/>
              <a:ext cx="4248472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具有记忆功能；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/>
                <a:t>具有反馈电路。</a:t>
              </a:r>
              <a:endParaRPr lang="en-US" altLang="zh-CN" sz="2800" b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0382F3-A074-4941-9BFC-F619C3A7652C}"/>
                </a:ext>
              </a:extLst>
            </p:cNvPr>
            <p:cNvSpPr/>
            <p:nvPr/>
          </p:nvSpPr>
          <p:spPr>
            <a:xfrm>
              <a:off x="1813918" y="4929025"/>
              <a:ext cx="5998442" cy="1526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/>
                <a:t>组合逻辑电路：由逻辑门构成；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/>
                <a:t>存储器件：由</a:t>
              </a:r>
              <a:r>
                <a:rPr lang="zh-CN" altLang="en-US" sz="2800" b="1">
                  <a:solidFill>
                    <a:srgbClr val="0000FF"/>
                  </a:solidFill>
                </a:rPr>
                <a:t>触发器</a:t>
              </a:r>
              <a:r>
                <a:rPr lang="zh-CN" altLang="en-US" sz="2800" b="1"/>
                <a:t>组成；</a:t>
              </a:r>
            </a:p>
          </p:txBody>
        </p:sp>
        <p:pic>
          <p:nvPicPr>
            <p:cNvPr id="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86D7B15-218B-4BD7-AEF7-8B04C31F73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248" y="84958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3211C618-F9B5-4EE6-AA4C-E2053DBF0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248" y="149506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5C46BA0-6FBC-40B0-B826-878DDC29AD85}"/>
                </a:ext>
              </a:extLst>
            </p:cNvPr>
            <p:cNvGrpSpPr/>
            <p:nvPr/>
          </p:nvGrpSpPr>
          <p:grpSpPr>
            <a:xfrm>
              <a:off x="2507353" y="2356739"/>
              <a:ext cx="5056783" cy="2133596"/>
              <a:chOff x="1691680" y="1295400"/>
              <a:chExt cx="5056783" cy="2133596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897A650E-C3AB-4EEB-AC37-48563B318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1295400"/>
                <a:ext cx="2667000" cy="1143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F01C71E0-E113-4B73-AFC2-0571AE09C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482" y="1675606"/>
                <a:ext cx="18055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a typeface="楷体_GB2312" pitchFamily="49" charset="-122"/>
                  </a:rPr>
                  <a:t>组合逻辑电路</a:t>
                </a: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F8B2ED75-0BBF-49F1-A7F6-B472AECF65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8853" y="2906237"/>
                <a:ext cx="14716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a typeface="楷体_GB2312" pitchFamily="49" charset="-122"/>
                  </a:rPr>
                  <a:t>存储功能</a:t>
                </a: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2A05F17E-7FE7-4EC0-8489-F9654B0F4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2805111"/>
                <a:ext cx="1512887" cy="6238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80B8ABAC-3423-4E13-856C-774A6F974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9575" y="2305685"/>
                <a:ext cx="2730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77EA3CEC-8322-4B0D-95A4-F3C8DFEB1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15853" y="2977515"/>
                <a:ext cx="8366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73914321-BDD5-4317-B87C-FF9C03E33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87278" y="3280728"/>
                <a:ext cx="10239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6BACDC6D-657F-4F8D-824F-F99910793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6188" y="2987675"/>
                <a:ext cx="8651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AD00949D-7D20-4482-A210-6104AF312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1725" y="3290888"/>
                <a:ext cx="1025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736D439C-6B24-4329-90CE-F372059B1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3543" y="2020888"/>
                <a:ext cx="4175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0C12C0F3-21BD-4485-857A-67977C44E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438" y="2020888"/>
                <a:ext cx="4476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4E3615FA-6DA3-4588-9DB5-4C19732CE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6028" y="2315845"/>
                <a:ext cx="2889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527DA4B4-87A6-4095-B857-1748AD831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438" y="2014855"/>
                <a:ext cx="0" cy="1284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F5C2113F-513F-471A-993E-953F04835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6188" y="2295525"/>
                <a:ext cx="0" cy="7080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05A715DD-92B1-4C81-8B56-9D91ECB30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2625" y="2295525"/>
                <a:ext cx="0" cy="6921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id="{43EF920D-5EBB-4262-B7F7-8735D3C10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1055" y="2020888"/>
                <a:ext cx="0" cy="1270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DBAEC436-8121-46FE-8A65-A7997409E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975" y="1458913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E6210D53-CD97-45EA-8AD1-70378625B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213" y="1611313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5BE8592D-9B1B-4696-8CD0-4123CD980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1863" y="1863725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ED514994-D60E-4FF7-9629-D0D1038A2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4823" y="1463675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78C93BBA-D3B2-4B4C-BD8F-9233C5B9D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5925" y="1616075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FD82B7D0-BAC1-4236-BC3A-7E870C26A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163" y="1868488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39">
                <a:extLst>
                  <a:ext uri="{FF2B5EF4-FFF2-40B4-BE49-F238E27FC236}">
                    <a16:creationId xmlns:a16="http://schemas.microsoft.com/office/drawing/2014/main" id="{ADACA657-4A2B-464D-B20E-E0F0BA2C7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1680" y="1400175"/>
                <a:ext cx="6048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2" name="Text Box 40">
                <a:extLst>
                  <a:ext uri="{FF2B5EF4-FFF2-40B4-BE49-F238E27FC236}">
                    <a16:creationId xmlns:a16="http://schemas.microsoft.com/office/drawing/2014/main" id="{1E5B6A6E-22B4-43BE-8AB2-D98E1396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044" y="2805111"/>
                <a:ext cx="6048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3" name="Text Box 41">
                <a:extLst>
                  <a:ext uri="{FF2B5EF4-FFF2-40B4-BE49-F238E27FC236}">
                    <a16:creationId xmlns:a16="http://schemas.microsoft.com/office/drawing/2014/main" id="{188F7CA8-EA90-49AF-AFC6-B01422B8F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3625" y="1416050"/>
                <a:ext cx="6048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4" name="Text Box 42">
                <a:extLst>
                  <a:ext uri="{FF2B5EF4-FFF2-40B4-BE49-F238E27FC236}">
                    <a16:creationId xmlns:a16="http://schemas.microsoft.com/office/drawing/2014/main" id="{8C5F9D9B-32C3-48C6-B799-3AABD2DE6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1847" y="2835275"/>
                <a:ext cx="6048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9CDB63-DA47-403A-B6C3-4157E9B275FD}"/>
                  </a:ext>
                </a:extLst>
              </p:cNvPr>
              <p:cNvSpPr txBox="1"/>
              <p:nvPr/>
            </p:nvSpPr>
            <p:spPr>
              <a:xfrm>
                <a:off x="5626100" y="1542754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⁞</a:t>
                </a:r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A1BB358-6332-4CD1-AD1F-991E7BBB988B}"/>
                  </a:ext>
                </a:extLst>
              </p:cNvPr>
              <p:cNvSpPr txBox="1"/>
              <p:nvPr/>
            </p:nvSpPr>
            <p:spPr>
              <a:xfrm>
                <a:off x="2384425" y="1547500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⁞</a:t>
                </a:r>
                <a:endParaRPr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CF07ADC-F9D8-4F5C-862B-35B18BEFEC71}"/>
                  </a:ext>
                </a:extLst>
              </p:cNvPr>
              <p:cNvSpPr txBox="1"/>
              <p:nvPr/>
            </p:nvSpPr>
            <p:spPr>
              <a:xfrm>
                <a:off x="2862169" y="2940825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⁞</a:t>
                </a:r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0865766-0CFC-4B44-AE11-220D56D169C6}"/>
                  </a:ext>
                </a:extLst>
              </p:cNvPr>
              <p:cNvSpPr txBox="1"/>
              <p:nvPr/>
            </p:nvSpPr>
            <p:spPr>
              <a:xfrm>
                <a:off x="5146590" y="2924944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⁞</a:t>
                </a: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36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93E4B6-77BA-4B43-9770-14E72FF25D74}"/>
              </a:ext>
            </a:extLst>
          </p:cNvPr>
          <p:cNvSpPr/>
          <p:nvPr/>
        </p:nvSpPr>
        <p:spPr>
          <a:xfrm>
            <a:off x="1486697" y="95250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位二进制数寄存器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1223DC2-2689-4A11-950C-4664E87A4659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98B8FD2-035D-4016-99A5-4F15E6FDF247}"/>
              </a:ext>
            </a:extLst>
          </p:cNvPr>
          <p:cNvGrpSpPr>
            <a:grpSpLocks/>
          </p:cNvGrpSpPr>
          <p:nvPr/>
        </p:nvGrpSpPr>
        <p:grpSpPr bwMode="auto">
          <a:xfrm>
            <a:off x="2026395" y="1484784"/>
            <a:ext cx="5599113" cy="4071938"/>
            <a:chOff x="1354" y="1182"/>
            <a:chExt cx="3527" cy="2565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BF8E67C-93B5-4198-BCC0-3769B160A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1904"/>
              <a:ext cx="2610" cy="11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1420FBBC-ED98-464E-A3CA-992991B07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C3B25D77-388B-433B-9FF1-00116BC0F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1502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825D3059-4668-4601-92A8-A47A887E0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1488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DC2A8A28-DB22-4360-A1FB-40ADC03D6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2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689C0B4C-35DE-4AED-ACE2-621642279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1831302B-49F1-4CCC-B476-9342CC222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CC6D378-E465-4493-89B7-93003760A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2" y="1502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E2CBD16A-E0CE-43E1-95C1-5317A0ADE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2" y="1510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667B80D5-FA86-4267-80BA-0EE35391B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8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CB2DC5A-B3C8-4A62-8869-1B01C27A0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3399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97D81DB-4772-4B92-81E0-0F46B72EA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D9F0CD7A-EC07-466F-8804-76BA8F61B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E82EFDC-B993-444F-9816-E27AA8368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3420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1516970-3E2C-4A6A-83C8-C4C25210C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2EBA2F12-D419-4A00-A42D-BBCCC3172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2045B07-2297-46EE-91ED-98B32F47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B05A5F3A-A8D1-441D-A88F-5F42E4963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61A7FF5-61D3-4360-AB5B-32A2CB5A0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485"/>
              <a:ext cx="2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B64E259-C73A-474C-BD8C-DEEC36E0C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2418"/>
              <a:ext cx="137" cy="1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9D181D89-05BA-4C8E-B4F5-C8981925F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2322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7252C16D-776F-4D80-9BEC-FEB95FABE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190"/>
              <a:ext cx="1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74LS273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195E3404-1B02-4591-8074-535FB14E1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2727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1D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BDF33840-7E82-412C-BE1C-1C4AA19ED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" y="2684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8D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87103C81-6B89-4CE9-A7F1-207BCCCF5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1902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1Q</a:t>
              </a: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00EFF628-54E0-4487-BA74-5BEB735BF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" y="1957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8Q</a:t>
              </a: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652B275C-4FE6-435E-918E-69C445F82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2526"/>
              <a:ext cx="12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8D</a:t>
              </a:r>
              <a:r>
                <a:rPr lang="zh-CN" altLang="en-US" sz="2800" b="1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锁存器</a:t>
              </a: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94765B3-A6F1-434A-B17F-EE5116B5C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" y="1502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C22ED7DF-39F9-4EE1-99B2-7D4841D05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6" y="1488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F408FE54-7AE8-4A1B-AADC-ABF2987A8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" y="1507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C6090DAC-B87B-4B29-8E9F-3C437C194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5D1632EF-11C8-4585-B9B7-7772BA3AB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76F3B4E4-A650-4469-B1A5-426F4A935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5C9C59F4-9897-4307-B22B-E3EE617F2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A2FB27C-CA37-4036-B306-CADCA9F4E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" y="1502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4E3E3F71-ACF9-49FF-96F1-E8D299469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B3977399-E16D-4DA0-912A-AFA36B951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6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D76A01A7-9A40-4D2A-9BC8-19D972C91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57D9A328-35AD-4BB4-BC6B-4E50523DA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2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EA9A1125-53E1-48EE-864A-CA69B8AF2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340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9AC27492-5BEF-4EC1-9653-E6D245B0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340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17B2C8F4-F75A-4BFD-A13F-671952BEE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9FF26ADF-A664-4EC1-9656-1F65ABDA7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 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2628A5D0-42F5-4213-9AC8-BE92979E7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0" y="25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431491FF-CD64-459D-B238-5E58D4215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2563"/>
              <a:ext cx="0" cy="9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51">
              <a:extLst>
                <a:ext uri="{FF2B5EF4-FFF2-40B4-BE49-F238E27FC236}">
                  <a16:creationId xmlns:a16="http://schemas.microsoft.com/office/drawing/2014/main" id="{5B787174-EB45-4BB0-8813-CE6879446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2381"/>
              <a:ext cx="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E174EC8-2BA6-465E-9AF7-1E0319D1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620" y="5914701"/>
            <a:ext cx="337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~D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AutoShape 53">
            <a:extLst>
              <a:ext uri="{FF2B5EF4-FFF2-40B4-BE49-F238E27FC236}">
                <a16:creationId xmlns:a16="http://schemas.microsoft.com/office/drawing/2014/main" id="{C0107C2D-6CA1-4C00-9448-4C6B2E67158B}"/>
              </a:ext>
            </a:extLst>
          </p:cNvPr>
          <p:cNvSpPr>
            <a:spLocks/>
          </p:cNvSpPr>
          <p:nvPr/>
        </p:nvSpPr>
        <p:spPr bwMode="auto">
          <a:xfrm rot="16200000">
            <a:off x="4808006" y="3953036"/>
            <a:ext cx="248543" cy="3455913"/>
          </a:xfrm>
          <a:prstGeom prst="leftBrace">
            <a:avLst>
              <a:gd name="adj1" fmla="val 1000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65B357-9F0D-4771-9749-E1C66C72E348}"/>
              </a:ext>
            </a:extLst>
          </p:cNvPr>
          <p:cNvSpPr/>
          <p:nvPr/>
        </p:nvSpPr>
        <p:spPr>
          <a:xfrm>
            <a:off x="1486697" y="9525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串行移位寄存器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743FE8F-58AC-4789-AC19-B33CC5FCDF70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26F6FF5-9486-4119-B932-808D1114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52736"/>
            <a:ext cx="7705725" cy="131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所谓“</a:t>
            </a:r>
            <a:r>
              <a:rPr lang="zh-CN" altLang="en-US" sz="2800" b="1">
                <a:solidFill>
                  <a:srgbClr val="FF0000"/>
                </a:solidFill>
              </a:rPr>
              <a:t>移位</a:t>
            </a:r>
            <a:r>
              <a:rPr lang="zh-CN" altLang="en-US" sz="2800" b="1"/>
              <a:t>”，就是将寄存器所存各位 数据，在每个移位脉冲的作用下，向左或向右移动一位。</a:t>
            </a:r>
          </a:p>
        </p:txBody>
      </p:sp>
      <p:grpSp>
        <p:nvGrpSpPr>
          <p:cNvPr id="54" name="Group 63">
            <a:extLst>
              <a:ext uri="{FF2B5EF4-FFF2-40B4-BE49-F238E27FC236}">
                <a16:creationId xmlns:a16="http://schemas.microsoft.com/office/drawing/2014/main" id="{E56A795B-55F6-4B22-9046-366B88023F9A}"/>
              </a:ext>
            </a:extLst>
          </p:cNvPr>
          <p:cNvGrpSpPr>
            <a:grpSpLocks/>
          </p:cNvGrpSpPr>
          <p:nvPr/>
        </p:nvGrpSpPr>
        <p:grpSpPr bwMode="auto">
          <a:xfrm>
            <a:off x="1052475" y="3140968"/>
            <a:ext cx="7113586" cy="1431925"/>
            <a:chOff x="-57" y="2767"/>
            <a:chExt cx="4481" cy="902"/>
          </a:xfrm>
        </p:grpSpPr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F73F8273-7695-41DB-A457-FA633D1CF1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15" y="2785"/>
              <a:ext cx="43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65">
              <a:extLst>
                <a:ext uri="{FF2B5EF4-FFF2-40B4-BE49-F238E27FC236}">
                  <a16:creationId xmlns:a16="http://schemas.microsoft.com/office/drawing/2014/main" id="{95F7B9B1-6F43-4938-A1C2-726111113B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018" y="3073"/>
              <a:ext cx="96" cy="96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66">
              <a:extLst>
                <a:ext uri="{FF2B5EF4-FFF2-40B4-BE49-F238E27FC236}">
                  <a16:creationId xmlns:a16="http://schemas.microsoft.com/office/drawing/2014/main" id="{8BF24FE7-F792-4697-9D3D-8DB19440E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54" y="3196"/>
              <a:ext cx="2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58" name="Line 67">
              <a:extLst>
                <a:ext uri="{FF2B5EF4-FFF2-40B4-BE49-F238E27FC236}">
                  <a16:creationId xmlns:a16="http://schemas.microsoft.com/office/drawing/2014/main" id="{B56380CE-D7E2-4CCE-A43C-573AF3758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1" y="3206"/>
              <a:ext cx="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68">
              <a:extLst>
                <a:ext uri="{FF2B5EF4-FFF2-40B4-BE49-F238E27FC236}">
                  <a16:creationId xmlns:a16="http://schemas.microsoft.com/office/drawing/2014/main" id="{C9476AB2-D464-406C-AF92-888094A41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19" y="2784"/>
              <a:ext cx="2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0" name="Rectangle 69">
              <a:extLst>
                <a:ext uri="{FF2B5EF4-FFF2-40B4-BE49-F238E27FC236}">
                  <a16:creationId xmlns:a16="http://schemas.microsoft.com/office/drawing/2014/main" id="{A7EF9573-1E44-4D8D-9C0E-0FE2615B53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69" y="2791"/>
              <a:ext cx="43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AutoShape 70">
              <a:extLst>
                <a:ext uri="{FF2B5EF4-FFF2-40B4-BE49-F238E27FC236}">
                  <a16:creationId xmlns:a16="http://schemas.microsoft.com/office/drawing/2014/main" id="{16163722-F0E8-4772-BF8C-0384FFBCFA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672" y="3079"/>
              <a:ext cx="96" cy="96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71">
              <a:extLst>
                <a:ext uri="{FF2B5EF4-FFF2-40B4-BE49-F238E27FC236}">
                  <a16:creationId xmlns:a16="http://schemas.microsoft.com/office/drawing/2014/main" id="{DFD9D167-3612-452F-8B3F-5D8C08BF6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08" y="3184"/>
              <a:ext cx="2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63" name="Text Box 72">
              <a:extLst>
                <a:ext uri="{FF2B5EF4-FFF2-40B4-BE49-F238E27FC236}">
                  <a16:creationId xmlns:a16="http://schemas.microsoft.com/office/drawing/2014/main" id="{824CA36D-3A5F-498D-B2C4-8677ECD1E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95" y="2785"/>
              <a:ext cx="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3">
              <a:extLst>
                <a:ext uri="{FF2B5EF4-FFF2-40B4-BE49-F238E27FC236}">
                  <a16:creationId xmlns:a16="http://schemas.microsoft.com/office/drawing/2014/main" id="{A6741B91-BBF9-48EE-A725-AA37D0AB1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6" y="3221"/>
              <a:ext cx="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74">
              <a:extLst>
                <a:ext uri="{FF2B5EF4-FFF2-40B4-BE49-F238E27FC236}">
                  <a16:creationId xmlns:a16="http://schemas.microsoft.com/office/drawing/2014/main" id="{3B308871-EDC8-40A0-BCEA-4C99F60B7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82" y="2790"/>
              <a:ext cx="2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6" name="Rectangle 75">
              <a:extLst>
                <a:ext uri="{FF2B5EF4-FFF2-40B4-BE49-F238E27FC236}">
                  <a16:creationId xmlns:a16="http://schemas.microsoft.com/office/drawing/2014/main" id="{4757F639-4EBA-4415-9B21-0FCEC74248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23" y="2797"/>
              <a:ext cx="43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:a16="http://schemas.microsoft.com/office/drawing/2014/main" id="{95B24E53-9780-4F3A-AFBB-85A71649D6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326" y="3085"/>
              <a:ext cx="96" cy="96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77">
              <a:extLst>
                <a:ext uri="{FF2B5EF4-FFF2-40B4-BE49-F238E27FC236}">
                  <a16:creationId xmlns:a16="http://schemas.microsoft.com/office/drawing/2014/main" id="{12DC6419-8ACD-4336-A9AA-C211192B8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53" y="3190"/>
              <a:ext cx="2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69" name="Line 78">
              <a:extLst>
                <a:ext uri="{FF2B5EF4-FFF2-40B4-BE49-F238E27FC236}">
                  <a16:creationId xmlns:a16="http://schemas.microsoft.com/office/drawing/2014/main" id="{EAD24123-B2C9-4624-937B-8B50632F0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0" y="3209"/>
              <a:ext cx="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79">
              <a:extLst>
                <a:ext uri="{FF2B5EF4-FFF2-40B4-BE49-F238E27FC236}">
                  <a16:creationId xmlns:a16="http://schemas.microsoft.com/office/drawing/2014/main" id="{A59D0526-DAF0-4B6E-BB1D-4B649072F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36" y="2796"/>
              <a:ext cx="2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1" name="Rectangle 80">
              <a:extLst>
                <a:ext uri="{FF2B5EF4-FFF2-40B4-BE49-F238E27FC236}">
                  <a16:creationId xmlns:a16="http://schemas.microsoft.com/office/drawing/2014/main" id="{15F78C68-3C56-4DBA-A0B8-200A012A80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77" y="2785"/>
              <a:ext cx="43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AutoShape 81">
              <a:extLst>
                <a:ext uri="{FF2B5EF4-FFF2-40B4-BE49-F238E27FC236}">
                  <a16:creationId xmlns:a16="http://schemas.microsoft.com/office/drawing/2014/main" id="{549E3B16-A499-4796-8111-686A229151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980" y="3073"/>
              <a:ext cx="96" cy="96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82">
              <a:extLst>
                <a:ext uri="{FF2B5EF4-FFF2-40B4-BE49-F238E27FC236}">
                  <a16:creationId xmlns:a16="http://schemas.microsoft.com/office/drawing/2014/main" id="{B5BA8538-14C6-4B12-B7AA-D04D9E1E7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216" y="3196"/>
              <a:ext cx="2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74" name="Line 83">
              <a:extLst>
                <a:ext uri="{FF2B5EF4-FFF2-40B4-BE49-F238E27FC236}">
                  <a16:creationId xmlns:a16="http://schemas.microsoft.com/office/drawing/2014/main" id="{2CF279D2-522F-49CC-8D82-7BD228E38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4" y="3206"/>
              <a:ext cx="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84">
              <a:extLst>
                <a:ext uri="{FF2B5EF4-FFF2-40B4-BE49-F238E27FC236}">
                  <a16:creationId xmlns:a16="http://schemas.microsoft.com/office/drawing/2014/main" id="{F9B1A635-2EFE-42FB-B77C-DAFDE36C3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90" y="2793"/>
              <a:ext cx="2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6" name="Line 85">
              <a:extLst>
                <a:ext uri="{FF2B5EF4-FFF2-40B4-BE49-F238E27FC236}">
                  <a16:creationId xmlns:a16="http://schemas.microsoft.com/office/drawing/2014/main" id="{6F1F8839-4B1F-4ECA-97A5-DDA12DEE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2884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Line 86">
              <a:extLst>
                <a:ext uri="{FF2B5EF4-FFF2-40B4-BE49-F238E27FC236}">
                  <a16:creationId xmlns:a16="http://schemas.microsoft.com/office/drawing/2014/main" id="{D6B67434-866B-47BE-B186-7DB5D385A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4" y="2898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87">
              <a:extLst>
                <a:ext uri="{FF2B5EF4-FFF2-40B4-BE49-F238E27FC236}">
                  <a16:creationId xmlns:a16="http://schemas.microsoft.com/office/drawing/2014/main" id="{CF85C75F-4E62-4990-80BD-281A0D2C4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2903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88">
              <a:extLst>
                <a:ext uri="{FF2B5EF4-FFF2-40B4-BE49-F238E27FC236}">
                  <a16:creationId xmlns:a16="http://schemas.microsoft.com/office/drawing/2014/main" id="{63212CB3-70F2-4692-96B6-AA9B0E4D5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2902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89">
              <a:extLst>
                <a:ext uri="{FF2B5EF4-FFF2-40B4-BE49-F238E27FC236}">
                  <a16:creationId xmlns:a16="http://schemas.microsoft.com/office/drawing/2014/main" id="{246E8763-9487-4D28-92AD-B441A4C55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3129"/>
              <a:ext cx="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90">
              <a:extLst>
                <a:ext uri="{FF2B5EF4-FFF2-40B4-BE49-F238E27FC236}">
                  <a16:creationId xmlns:a16="http://schemas.microsoft.com/office/drawing/2014/main" id="{2DF82936-9A4A-4B26-998B-16F13262B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3125"/>
              <a:ext cx="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91">
              <a:extLst>
                <a:ext uri="{FF2B5EF4-FFF2-40B4-BE49-F238E27FC236}">
                  <a16:creationId xmlns:a16="http://schemas.microsoft.com/office/drawing/2014/main" id="{3DCF47DE-7A7E-42F2-A93F-1A90D79D1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" y="3130"/>
              <a:ext cx="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Line 92">
              <a:extLst>
                <a:ext uri="{FF2B5EF4-FFF2-40B4-BE49-F238E27FC236}">
                  <a16:creationId xmlns:a16="http://schemas.microsoft.com/office/drawing/2014/main" id="{08F89EAD-F343-4566-85A3-3783C56EC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3117"/>
              <a:ext cx="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93">
              <a:extLst>
                <a:ext uri="{FF2B5EF4-FFF2-40B4-BE49-F238E27FC236}">
                  <a16:creationId xmlns:a16="http://schemas.microsoft.com/office/drawing/2014/main" id="{C4AE9A0F-29D7-40B9-9D69-2337E5867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620"/>
              <a:ext cx="26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94">
              <a:extLst>
                <a:ext uri="{FF2B5EF4-FFF2-40B4-BE49-F238E27FC236}">
                  <a16:creationId xmlns:a16="http://schemas.microsoft.com/office/drawing/2014/main" id="{E8A50FBB-63D9-4000-B802-69C7A8449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2" y="3129"/>
              <a:ext cx="0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95">
              <a:extLst>
                <a:ext uri="{FF2B5EF4-FFF2-40B4-BE49-F238E27FC236}">
                  <a16:creationId xmlns:a16="http://schemas.microsoft.com/office/drawing/2014/main" id="{D07BE192-0546-4B37-9980-5C6521180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3125"/>
              <a:ext cx="0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96">
              <a:extLst>
                <a:ext uri="{FF2B5EF4-FFF2-40B4-BE49-F238E27FC236}">
                  <a16:creationId xmlns:a16="http://schemas.microsoft.com/office/drawing/2014/main" id="{2C9F003D-3252-46E3-9B07-1420ECB8C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3" y="3121"/>
              <a:ext cx="0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97">
              <a:extLst>
                <a:ext uri="{FF2B5EF4-FFF2-40B4-BE49-F238E27FC236}">
                  <a16:creationId xmlns:a16="http://schemas.microsoft.com/office/drawing/2014/main" id="{AE562977-0FC7-4A25-8357-C86A3BDE9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" y="3121"/>
              <a:ext cx="0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98">
              <a:extLst>
                <a:ext uri="{FF2B5EF4-FFF2-40B4-BE49-F238E27FC236}">
                  <a16:creationId xmlns:a16="http://schemas.microsoft.com/office/drawing/2014/main" id="{8FF3BCD3-FE19-4D02-ACE2-1CE9DFB71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357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99">
              <a:extLst>
                <a:ext uri="{FF2B5EF4-FFF2-40B4-BE49-F238E27FC236}">
                  <a16:creationId xmlns:a16="http://schemas.microsoft.com/office/drawing/2014/main" id="{556828E3-260F-46B8-AA50-89CEFB671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3573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100">
              <a:extLst>
                <a:ext uri="{FF2B5EF4-FFF2-40B4-BE49-F238E27FC236}">
                  <a16:creationId xmlns:a16="http://schemas.microsoft.com/office/drawing/2014/main" id="{106ECF8B-1A06-44B2-B6EB-6B9F0FED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3578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101">
              <a:extLst>
                <a:ext uri="{FF2B5EF4-FFF2-40B4-BE49-F238E27FC236}">
                  <a16:creationId xmlns:a16="http://schemas.microsoft.com/office/drawing/2014/main" id="{10C8A564-C01A-4709-ACA7-879A5B756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3347"/>
              <a:ext cx="4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102">
              <a:extLst>
                <a:ext uri="{FF2B5EF4-FFF2-40B4-BE49-F238E27FC236}">
                  <a16:creationId xmlns:a16="http://schemas.microsoft.com/office/drawing/2014/main" id="{C0027B0A-BA95-446C-B75E-D34D978E6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" y="2883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103">
              <a:extLst>
                <a:ext uri="{FF2B5EF4-FFF2-40B4-BE49-F238E27FC236}">
                  <a16:creationId xmlns:a16="http://schemas.microsoft.com/office/drawing/2014/main" id="{4C0CCE93-AC84-419B-A995-CCFA56AEA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2775"/>
              <a:ext cx="8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串行输出</a:t>
              </a:r>
              <a:endPara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Text Box 104">
              <a:extLst>
                <a:ext uri="{FF2B5EF4-FFF2-40B4-BE49-F238E27FC236}">
                  <a16:creationId xmlns:a16="http://schemas.microsoft.com/office/drawing/2014/main" id="{0E8F3731-3E5D-402B-844E-0D364F7FC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92" y="2790"/>
              <a:ext cx="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105">
              <a:extLst>
                <a:ext uri="{FF2B5EF4-FFF2-40B4-BE49-F238E27FC236}">
                  <a16:creationId xmlns:a16="http://schemas.microsoft.com/office/drawing/2014/main" id="{114DAB13-3C40-41BA-A9F0-5233EE7C0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50" y="2795"/>
              <a:ext cx="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106">
              <a:extLst>
                <a:ext uri="{FF2B5EF4-FFF2-40B4-BE49-F238E27FC236}">
                  <a16:creationId xmlns:a16="http://schemas.microsoft.com/office/drawing/2014/main" id="{E1BC0249-D2E6-4393-A220-681BACF0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55" y="2792"/>
              <a:ext cx="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107">
              <a:extLst>
                <a:ext uri="{FF2B5EF4-FFF2-40B4-BE49-F238E27FC236}">
                  <a16:creationId xmlns:a16="http://schemas.microsoft.com/office/drawing/2014/main" id="{F9B256A6-5003-4B0D-A663-EF87EB4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7" y="2767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串行输入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88D5FF38-2A85-4B86-BE19-AE21F93FCAC7}"/>
              </a:ext>
            </a:extLst>
          </p:cNvPr>
          <p:cNvGrpSpPr>
            <a:grpSpLocks/>
          </p:cNvGrpSpPr>
          <p:nvPr/>
        </p:nvGrpSpPr>
        <p:grpSpPr bwMode="auto">
          <a:xfrm>
            <a:off x="58738" y="2060848"/>
            <a:ext cx="9121774" cy="2924175"/>
            <a:chOff x="14" y="856"/>
            <a:chExt cx="5746" cy="1842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8C3D086F-C7BC-4BE1-930B-BA92D1670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" y="856"/>
              <a:ext cx="4879" cy="330"/>
              <a:chOff x="-33" y="1822"/>
              <a:chExt cx="4879" cy="330"/>
            </a:xfrm>
          </p:grpSpPr>
          <p:sp>
            <p:nvSpPr>
              <p:cNvPr id="110" name="Text Box 5">
                <a:extLst>
                  <a:ext uri="{FF2B5EF4-FFF2-40B4-BE49-F238E27FC236}">
                    <a16:creationId xmlns:a16="http://schemas.microsoft.com/office/drawing/2014/main" id="{1F6229BF-565D-48A4-8A2D-FBEB568AB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3" y="1822"/>
                <a:ext cx="64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CLR</a:t>
                </a:r>
              </a:p>
            </p:txBody>
          </p:sp>
          <p:grpSp>
            <p:nvGrpSpPr>
              <p:cNvPr id="111" name="Group 6">
                <a:extLst>
                  <a:ext uri="{FF2B5EF4-FFF2-40B4-BE49-F238E27FC236}">
                    <a16:creationId xmlns:a16="http://schemas.microsoft.com/office/drawing/2014/main" id="{80E29A16-0563-490B-AA14-E5360A5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" y="1956"/>
                <a:ext cx="4313" cy="86"/>
                <a:chOff x="533" y="1956"/>
                <a:chExt cx="4313" cy="86"/>
              </a:xfrm>
            </p:grpSpPr>
            <p:sp>
              <p:nvSpPr>
                <p:cNvPr id="112" name="Line 7">
                  <a:extLst>
                    <a:ext uri="{FF2B5EF4-FFF2-40B4-BE49-F238E27FC236}">
                      <a16:creationId xmlns:a16="http://schemas.microsoft.com/office/drawing/2014/main" id="{E1F624AD-970E-41EE-A5CC-C81F1BEF5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3" y="1996"/>
                  <a:ext cx="431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Oval 8">
                  <a:extLst>
                    <a:ext uri="{FF2B5EF4-FFF2-40B4-BE49-F238E27FC236}">
                      <a16:creationId xmlns:a16="http://schemas.microsoft.com/office/drawing/2014/main" id="{828889A4-2BA2-4670-9084-092FFF87B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1964"/>
                  <a:ext cx="73" cy="7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Oval 9">
                  <a:extLst>
                    <a:ext uri="{FF2B5EF4-FFF2-40B4-BE49-F238E27FC236}">
                      <a16:creationId xmlns:a16="http://schemas.microsoft.com/office/drawing/2014/main" id="{36547DAE-ED83-431E-919D-E2616DA00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" y="1969"/>
                  <a:ext cx="73" cy="7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Oval 10">
                  <a:extLst>
                    <a:ext uri="{FF2B5EF4-FFF2-40B4-BE49-F238E27FC236}">
                      <a16:creationId xmlns:a16="http://schemas.microsoft.com/office/drawing/2014/main" id="{6AEA0168-7BDB-4F94-9C93-580DB2455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4" y="1956"/>
                  <a:ext cx="73" cy="7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id="{1C9DEC73-2960-40D4-8921-C69CA02C9E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" y="1035"/>
              <a:ext cx="978" cy="1086"/>
              <a:chOff x="1092" y="564"/>
              <a:chExt cx="978" cy="1086"/>
            </a:xfrm>
          </p:grpSpPr>
          <p:sp>
            <p:nvSpPr>
              <p:cNvPr id="96" name="Rectangle 12">
                <a:extLst>
                  <a:ext uri="{FF2B5EF4-FFF2-40B4-BE49-F238E27FC236}">
                    <a16:creationId xmlns:a16="http://schemas.microsoft.com/office/drawing/2014/main" id="{A2069029-DBE5-41B6-A5C9-1D5741A50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762"/>
                <a:ext cx="616" cy="682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13">
                <a:extLst>
                  <a:ext uri="{FF2B5EF4-FFF2-40B4-BE49-F238E27FC236}">
                    <a16:creationId xmlns:a16="http://schemas.microsoft.com/office/drawing/2014/main" id="{7372E989-2968-4F8D-8F13-A4AC133B00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9" y="824"/>
                <a:ext cx="2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98" name="Line 14">
                <a:extLst>
                  <a:ext uri="{FF2B5EF4-FFF2-40B4-BE49-F238E27FC236}">
                    <a16:creationId xmlns:a16="http://schemas.microsoft.com/office/drawing/2014/main" id="{47207D4B-F88C-4FC3-84C4-6C6B2AED3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188"/>
                <a:ext cx="108" cy="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15">
                <a:extLst>
                  <a:ext uri="{FF2B5EF4-FFF2-40B4-BE49-F238E27FC236}">
                    <a16:creationId xmlns:a16="http://schemas.microsoft.com/office/drawing/2014/main" id="{5D933F8E-52D9-4E20-B386-CE05498C4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70" y="1290"/>
                <a:ext cx="104" cy="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16">
                <a:extLst>
                  <a:ext uri="{FF2B5EF4-FFF2-40B4-BE49-F238E27FC236}">
                    <a16:creationId xmlns:a16="http://schemas.microsoft.com/office/drawing/2014/main" id="{2B128637-72FA-4AAF-A1EB-873788EB5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2" y="1278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17">
                <a:extLst>
                  <a:ext uri="{FF2B5EF4-FFF2-40B4-BE49-F238E27FC236}">
                    <a16:creationId xmlns:a16="http://schemas.microsoft.com/office/drawing/2014/main" id="{0F0F9699-3F2F-4A1F-80BF-1E9C6D471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6" y="1170"/>
                <a:ext cx="2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02" name="Oval 18">
                <a:extLst>
                  <a:ext uri="{FF2B5EF4-FFF2-40B4-BE49-F238E27FC236}">
                    <a16:creationId xmlns:a16="http://schemas.microsoft.com/office/drawing/2014/main" id="{5B3E0282-5FB7-492F-A434-411CF22A3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" y="1458"/>
                <a:ext cx="84" cy="8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Oval 19">
                <a:extLst>
                  <a:ext uri="{FF2B5EF4-FFF2-40B4-BE49-F238E27FC236}">
                    <a16:creationId xmlns:a16="http://schemas.microsoft.com/office/drawing/2014/main" id="{B051D578-CF88-4AC1-B4A4-FE9AE1F18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666"/>
                <a:ext cx="84" cy="8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0">
                <a:extLst>
                  <a:ext uri="{FF2B5EF4-FFF2-40B4-BE49-F238E27FC236}">
                    <a16:creationId xmlns:a16="http://schemas.microsoft.com/office/drawing/2014/main" id="{A5EFA88D-A0A5-498C-8F2C-96D9509832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4" y="732"/>
                <a:ext cx="25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05" name="Line 21">
                <a:extLst>
                  <a:ext uri="{FF2B5EF4-FFF2-40B4-BE49-F238E27FC236}">
                    <a16:creationId xmlns:a16="http://schemas.microsoft.com/office/drawing/2014/main" id="{7790EA61-7514-4DD8-AF9B-66FC3B21A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972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22">
                <a:extLst>
                  <a:ext uri="{FF2B5EF4-FFF2-40B4-BE49-F238E27FC236}">
                    <a16:creationId xmlns:a16="http://schemas.microsoft.com/office/drawing/2014/main" id="{24C14022-D820-403D-9AA5-B6C992390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2" y="972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23">
                <a:extLst>
                  <a:ext uri="{FF2B5EF4-FFF2-40B4-BE49-F238E27FC236}">
                    <a16:creationId xmlns:a16="http://schemas.microsoft.com/office/drawing/2014/main" id="{975A918E-CA33-486E-803B-6CF46709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6" y="1548"/>
                <a:ext cx="0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24">
                <a:extLst>
                  <a:ext uri="{FF2B5EF4-FFF2-40B4-BE49-F238E27FC236}">
                    <a16:creationId xmlns:a16="http://schemas.microsoft.com/office/drawing/2014/main" id="{BC955029-4A03-420F-AFEC-6C37CEE66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564"/>
                <a:ext cx="0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25">
                <a:extLst>
                  <a:ext uri="{FF2B5EF4-FFF2-40B4-BE49-F238E27FC236}">
                    <a16:creationId xmlns:a16="http://schemas.microsoft.com/office/drawing/2014/main" id="{BF56051E-B859-446F-AEA1-EE36FF8D1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846"/>
                <a:ext cx="2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5" name="Group 26">
              <a:extLst>
                <a:ext uri="{FF2B5EF4-FFF2-40B4-BE49-F238E27FC236}">
                  <a16:creationId xmlns:a16="http://schemas.microsoft.com/office/drawing/2014/main" id="{3CFE47F9-C1EF-4685-B2BA-CF18D7F2F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1039"/>
              <a:ext cx="978" cy="1086"/>
              <a:chOff x="1092" y="564"/>
              <a:chExt cx="978" cy="1086"/>
            </a:xfrm>
          </p:grpSpPr>
          <p:sp>
            <p:nvSpPr>
              <p:cNvPr id="82" name="Rectangle 27">
                <a:extLst>
                  <a:ext uri="{FF2B5EF4-FFF2-40B4-BE49-F238E27FC236}">
                    <a16:creationId xmlns:a16="http://schemas.microsoft.com/office/drawing/2014/main" id="{6A6E8792-5C5D-4B31-A417-B5F377991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762"/>
                <a:ext cx="616" cy="682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28">
                <a:extLst>
                  <a:ext uri="{FF2B5EF4-FFF2-40B4-BE49-F238E27FC236}">
                    <a16:creationId xmlns:a16="http://schemas.microsoft.com/office/drawing/2014/main" id="{FD619540-2E19-4446-86BE-CC92C4EFE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9" y="824"/>
                <a:ext cx="2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84" name="Line 29">
                <a:extLst>
                  <a:ext uri="{FF2B5EF4-FFF2-40B4-BE49-F238E27FC236}">
                    <a16:creationId xmlns:a16="http://schemas.microsoft.com/office/drawing/2014/main" id="{208B70D1-E44E-4187-A342-376BD3143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188"/>
                <a:ext cx="108" cy="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30">
                <a:extLst>
                  <a:ext uri="{FF2B5EF4-FFF2-40B4-BE49-F238E27FC236}">
                    <a16:creationId xmlns:a16="http://schemas.microsoft.com/office/drawing/2014/main" id="{987C7BDE-3DD9-4A05-BD28-0D3DB589F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70" y="1290"/>
                <a:ext cx="104" cy="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03DE3D59-08B6-4976-A22B-837F45BCB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2" y="1278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32">
                <a:extLst>
                  <a:ext uri="{FF2B5EF4-FFF2-40B4-BE49-F238E27FC236}">
                    <a16:creationId xmlns:a16="http://schemas.microsoft.com/office/drawing/2014/main" id="{6B23566B-3E09-40DC-9385-BF46430A5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6" y="1170"/>
                <a:ext cx="2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88" name="Oval 33">
                <a:extLst>
                  <a:ext uri="{FF2B5EF4-FFF2-40B4-BE49-F238E27FC236}">
                    <a16:creationId xmlns:a16="http://schemas.microsoft.com/office/drawing/2014/main" id="{56309A1C-454C-4EC8-BB6B-8FAD661DA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" y="1458"/>
                <a:ext cx="84" cy="8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Oval 34">
                <a:extLst>
                  <a:ext uri="{FF2B5EF4-FFF2-40B4-BE49-F238E27FC236}">
                    <a16:creationId xmlns:a16="http://schemas.microsoft.com/office/drawing/2014/main" id="{60B3B06E-6BD0-4E6C-892A-B463C8541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666"/>
                <a:ext cx="84" cy="8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 Box 35">
                <a:extLst>
                  <a:ext uri="{FF2B5EF4-FFF2-40B4-BE49-F238E27FC236}">
                    <a16:creationId xmlns:a16="http://schemas.microsoft.com/office/drawing/2014/main" id="{14F5EAE6-1422-48AC-BF55-30BB9A63C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4" y="732"/>
                <a:ext cx="25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91" name="Line 36">
                <a:extLst>
                  <a:ext uri="{FF2B5EF4-FFF2-40B4-BE49-F238E27FC236}">
                    <a16:creationId xmlns:a16="http://schemas.microsoft.com/office/drawing/2014/main" id="{D4D3E842-96B4-40E4-946B-B43A1EE60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972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37">
                <a:extLst>
                  <a:ext uri="{FF2B5EF4-FFF2-40B4-BE49-F238E27FC236}">
                    <a16:creationId xmlns:a16="http://schemas.microsoft.com/office/drawing/2014/main" id="{989017C0-41E2-4F36-8366-BD2E81A74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2" y="972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38">
                <a:extLst>
                  <a:ext uri="{FF2B5EF4-FFF2-40B4-BE49-F238E27FC236}">
                    <a16:creationId xmlns:a16="http://schemas.microsoft.com/office/drawing/2014/main" id="{D06149CD-7683-43A7-9F1D-D0AF081AD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6" y="1548"/>
                <a:ext cx="0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39">
                <a:extLst>
                  <a:ext uri="{FF2B5EF4-FFF2-40B4-BE49-F238E27FC236}">
                    <a16:creationId xmlns:a16="http://schemas.microsoft.com/office/drawing/2014/main" id="{F5EA8F1D-66B3-4B21-8E23-0F267CD4E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564"/>
                <a:ext cx="0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40">
                <a:extLst>
                  <a:ext uri="{FF2B5EF4-FFF2-40B4-BE49-F238E27FC236}">
                    <a16:creationId xmlns:a16="http://schemas.microsoft.com/office/drawing/2014/main" id="{E91A3204-C424-4427-A00B-67728FF1F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846"/>
                <a:ext cx="2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6" name="Group 41">
              <a:extLst>
                <a:ext uri="{FF2B5EF4-FFF2-40B4-BE49-F238E27FC236}">
                  <a16:creationId xmlns:a16="http://schemas.microsoft.com/office/drawing/2014/main" id="{7478F7BC-3984-4A60-B202-E97D0AF8D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1" y="1035"/>
              <a:ext cx="978" cy="1086"/>
              <a:chOff x="1092" y="564"/>
              <a:chExt cx="978" cy="1086"/>
            </a:xfrm>
          </p:grpSpPr>
          <p:sp>
            <p:nvSpPr>
              <p:cNvPr id="68" name="Rectangle 42">
                <a:extLst>
                  <a:ext uri="{FF2B5EF4-FFF2-40B4-BE49-F238E27FC236}">
                    <a16:creationId xmlns:a16="http://schemas.microsoft.com/office/drawing/2014/main" id="{3DADEC1D-2C88-4124-8E19-6CE93C3F9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762"/>
                <a:ext cx="616" cy="682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 Box 43">
                <a:extLst>
                  <a:ext uri="{FF2B5EF4-FFF2-40B4-BE49-F238E27FC236}">
                    <a16:creationId xmlns:a16="http://schemas.microsoft.com/office/drawing/2014/main" id="{ADF5DF4F-A447-4622-8FD2-5B9166653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9" y="824"/>
                <a:ext cx="2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70" name="Line 44">
                <a:extLst>
                  <a:ext uri="{FF2B5EF4-FFF2-40B4-BE49-F238E27FC236}">
                    <a16:creationId xmlns:a16="http://schemas.microsoft.com/office/drawing/2014/main" id="{6EE67789-80AD-4E98-8D19-E038826E1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188"/>
                <a:ext cx="108" cy="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45">
                <a:extLst>
                  <a:ext uri="{FF2B5EF4-FFF2-40B4-BE49-F238E27FC236}">
                    <a16:creationId xmlns:a16="http://schemas.microsoft.com/office/drawing/2014/main" id="{6A39C98D-187D-40AB-AA66-042EFACFF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70" y="1290"/>
                <a:ext cx="104" cy="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46">
                <a:extLst>
                  <a:ext uri="{FF2B5EF4-FFF2-40B4-BE49-F238E27FC236}">
                    <a16:creationId xmlns:a16="http://schemas.microsoft.com/office/drawing/2014/main" id="{88C768B6-F625-44EB-848E-94ABA2A6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2" y="1278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47">
                <a:extLst>
                  <a:ext uri="{FF2B5EF4-FFF2-40B4-BE49-F238E27FC236}">
                    <a16:creationId xmlns:a16="http://schemas.microsoft.com/office/drawing/2014/main" id="{BEDEF65A-7F92-4D63-86B9-9B102A5E8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6" y="1170"/>
                <a:ext cx="2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74" name="Oval 48">
                <a:extLst>
                  <a:ext uri="{FF2B5EF4-FFF2-40B4-BE49-F238E27FC236}">
                    <a16:creationId xmlns:a16="http://schemas.microsoft.com/office/drawing/2014/main" id="{34869EA0-321A-42F4-8929-0CEB9CA8A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" y="1458"/>
                <a:ext cx="84" cy="8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49">
                <a:extLst>
                  <a:ext uri="{FF2B5EF4-FFF2-40B4-BE49-F238E27FC236}">
                    <a16:creationId xmlns:a16="http://schemas.microsoft.com/office/drawing/2014/main" id="{A24743A5-F6BC-4A79-AE06-14FFE3118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666"/>
                <a:ext cx="84" cy="8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 Box 50">
                <a:extLst>
                  <a:ext uri="{FF2B5EF4-FFF2-40B4-BE49-F238E27FC236}">
                    <a16:creationId xmlns:a16="http://schemas.microsoft.com/office/drawing/2014/main" id="{7BCF09F6-53F1-4563-B905-A06E7F072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4" y="732"/>
                <a:ext cx="25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77" name="Line 51">
                <a:extLst>
                  <a:ext uri="{FF2B5EF4-FFF2-40B4-BE49-F238E27FC236}">
                    <a16:creationId xmlns:a16="http://schemas.microsoft.com/office/drawing/2014/main" id="{8522659C-2BB9-47AF-93F7-9AD27D00B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972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52">
                <a:extLst>
                  <a:ext uri="{FF2B5EF4-FFF2-40B4-BE49-F238E27FC236}">
                    <a16:creationId xmlns:a16="http://schemas.microsoft.com/office/drawing/2014/main" id="{5BF6CAC6-358C-42CA-B861-2CB7915CC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2" y="972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53">
                <a:extLst>
                  <a:ext uri="{FF2B5EF4-FFF2-40B4-BE49-F238E27FC236}">
                    <a16:creationId xmlns:a16="http://schemas.microsoft.com/office/drawing/2014/main" id="{145E0248-D8D1-43A8-8073-149F639CE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6" y="1548"/>
                <a:ext cx="0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4">
                <a:extLst>
                  <a:ext uri="{FF2B5EF4-FFF2-40B4-BE49-F238E27FC236}">
                    <a16:creationId xmlns:a16="http://schemas.microsoft.com/office/drawing/2014/main" id="{825D54F5-5824-4F1B-B870-7C8F036A9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564"/>
                <a:ext cx="0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 Box 55">
                <a:extLst>
                  <a:ext uri="{FF2B5EF4-FFF2-40B4-BE49-F238E27FC236}">
                    <a16:creationId xmlns:a16="http://schemas.microsoft.com/office/drawing/2014/main" id="{2D574626-F40D-45FA-8868-3E60D3841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846"/>
                <a:ext cx="2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7" name="Group 56">
              <a:extLst>
                <a:ext uri="{FF2B5EF4-FFF2-40B4-BE49-F238E27FC236}">
                  <a16:creationId xmlns:a16="http://schemas.microsoft.com/office/drawing/2014/main" id="{A6180F77-5E67-4184-9425-EDB7728A7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" y="1038"/>
              <a:ext cx="978" cy="1086"/>
              <a:chOff x="1092" y="564"/>
              <a:chExt cx="978" cy="1086"/>
            </a:xfrm>
          </p:grpSpPr>
          <p:sp>
            <p:nvSpPr>
              <p:cNvPr id="54" name="Rectangle 57">
                <a:extLst>
                  <a:ext uri="{FF2B5EF4-FFF2-40B4-BE49-F238E27FC236}">
                    <a16:creationId xmlns:a16="http://schemas.microsoft.com/office/drawing/2014/main" id="{24E7C5A7-2A72-4672-B90E-94C08949A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762"/>
                <a:ext cx="616" cy="682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58">
                <a:extLst>
                  <a:ext uri="{FF2B5EF4-FFF2-40B4-BE49-F238E27FC236}">
                    <a16:creationId xmlns:a16="http://schemas.microsoft.com/office/drawing/2014/main" id="{E890FCFD-A7B3-41A9-BA63-18AE75867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9" y="824"/>
                <a:ext cx="2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56" name="Line 59">
                <a:extLst>
                  <a:ext uri="{FF2B5EF4-FFF2-40B4-BE49-F238E27FC236}">
                    <a16:creationId xmlns:a16="http://schemas.microsoft.com/office/drawing/2014/main" id="{BF1B46F1-AF97-458E-9028-D253A5B9A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188"/>
                <a:ext cx="108" cy="1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60">
                <a:extLst>
                  <a:ext uri="{FF2B5EF4-FFF2-40B4-BE49-F238E27FC236}">
                    <a16:creationId xmlns:a16="http://schemas.microsoft.com/office/drawing/2014/main" id="{A406F607-FA38-4F8F-A569-83E8792BF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70" y="1290"/>
                <a:ext cx="104" cy="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61">
                <a:extLst>
                  <a:ext uri="{FF2B5EF4-FFF2-40B4-BE49-F238E27FC236}">
                    <a16:creationId xmlns:a16="http://schemas.microsoft.com/office/drawing/2014/main" id="{126E9AE6-DB38-43C3-9937-6772BBA93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2" y="1278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62">
                <a:extLst>
                  <a:ext uri="{FF2B5EF4-FFF2-40B4-BE49-F238E27FC236}">
                    <a16:creationId xmlns:a16="http://schemas.microsoft.com/office/drawing/2014/main" id="{4F526C68-AE2A-4021-A984-C67FFEF4D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6" y="1170"/>
                <a:ext cx="2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60" name="Oval 63">
                <a:extLst>
                  <a:ext uri="{FF2B5EF4-FFF2-40B4-BE49-F238E27FC236}">
                    <a16:creationId xmlns:a16="http://schemas.microsoft.com/office/drawing/2014/main" id="{BAD5CD68-FE39-43A2-BC42-FDA55AE3F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" y="1458"/>
                <a:ext cx="84" cy="8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4">
                <a:extLst>
                  <a:ext uri="{FF2B5EF4-FFF2-40B4-BE49-F238E27FC236}">
                    <a16:creationId xmlns:a16="http://schemas.microsoft.com/office/drawing/2014/main" id="{0C3B1EA0-8493-4EAB-8D90-BCDBDF3A1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666"/>
                <a:ext cx="84" cy="84"/>
              </a:xfrm>
              <a:prstGeom prst="ellipse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 Box 65">
                <a:extLst>
                  <a:ext uri="{FF2B5EF4-FFF2-40B4-BE49-F238E27FC236}">
                    <a16:creationId xmlns:a16="http://schemas.microsoft.com/office/drawing/2014/main" id="{67C48944-B520-4597-A804-E67BF4F0E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4" y="732"/>
                <a:ext cx="25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63" name="Line 66">
                <a:extLst>
                  <a:ext uri="{FF2B5EF4-FFF2-40B4-BE49-F238E27FC236}">
                    <a16:creationId xmlns:a16="http://schemas.microsoft.com/office/drawing/2014/main" id="{99844143-EF25-4B68-8819-64C68A5DC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972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7">
                <a:extLst>
                  <a:ext uri="{FF2B5EF4-FFF2-40B4-BE49-F238E27FC236}">
                    <a16:creationId xmlns:a16="http://schemas.microsoft.com/office/drawing/2014/main" id="{7C631194-55A8-40BB-A171-5B73FFF7C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2" y="972"/>
                <a:ext cx="1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8">
                <a:extLst>
                  <a:ext uri="{FF2B5EF4-FFF2-40B4-BE49-F238E27FC236}">
                    <a16:creationId xmlns:a16="http://schemas.microsoft.com/office/drawing/2014/main" id="{B8691A86-E4D9-487D-AB78-C40AE2DC7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6" y="1548"/>
                <a:ext cx="0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69">
                <a:extLst>
                  <a:ext uri="{FF2B5EF4-FFF2-40B4-BE49-F238E27FC236}">
                    <a16:creationId xmlns:a16="http://schemas.microsoft.com/office/drawing/2014/main" id="{DE64FB7F-298D-4FA6-AAF3-67D41DF86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564"/>
                <a:ext cx="0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70">
                <a:extLst>
                  <a:ext uri="{FF2B5EF4-FFF2-40B4-BE49-F238E27FC236}">
                    <a16:creationId xmlns:a16="http://schemas.microsoft.com/office/drawing/2014/main" id="{45B8BB6F-0496-4C23-A5D4-FDC4B5751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846"/>
                <a:ext cx="2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8" name="Group 71">
              <a:extLst>
                <a:ext uri="{FF2B5EF4-FFF2-40B4-BE49-F238E27FC236}">
                  <a16:creationId xmlns:a16="http://schemas.microsoft.com/office/drawing/2014/main" id="{D09A52E7-CB29-4348-8740-13DF634C9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9" y="1120"/>
              <a:ext cx="619" cy="327"/>
              <a:chOff x="1463" y="2092"/>
              <a:chExt cx="619" cy="327"/>
            </a:xfrm>
          </p:grpSpPr>
          <p:sp>
            <p:nvSpPr>
              <p:cNvPr id="52" name="Line 72">
                <a:extLst>
                  <a:ext uri="{FF2B5EF4-FFF2-40B4-BE49-F238E27FC236}">
                    <a16:creationId xmlns:a16="http://schemas.microsoft.com/office/drawing/2014/main" id="{7115230F-0077-4E89-95F2-7DC84B720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3" y="2417"/>
                <a:ext cx="6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 Box 73">
                <a:extLst>
                  <a:ext uri="{FF2B5EF4-FFF2-40B4-BE49-F238E27FC236}">
                    <a16:creationId xmlns:a16="http://schemas.microsoft.com/office/drawing/2014/main" id="{7C05FB95-29EE-4E38-BEAE-F38756B65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" y="2092"/>
                <a:ext cx="44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</a:t>
                </a:r>
              </a:p>
            </p:txBody>
          </p:sp>
        </p:grpSp>
        <p:grpSp>
          <p:nvGrpSpPr>
            <p:cNvPr id="9" name="Group 74">
              <a:extLst>
                <a:ext uri="{FF2B5EF4-FFF2-40B4-BE49-F238E27FC236}">
                  <a16:creationId xmlns:a16="http://schemas.microsoft.com/office/drawing/2014/main" id="{929E3E3A-F1FB-4A04-932D-9C1124398E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9" y="1120"/>
              <a:ext cx="619" cy="327"/>
              <a:chOff x="2687" y="2088"/>
              <a:chExt cx="619" cy="327"/>
            </a:xfrm>
          </p:grpSpPr>
          <p:sp>
            <p:nvSpPr>
              <p:cNvPr id="50" name="Line 75">
                <a:extLst>
                  <a:ext uri="{FF2B5EF4-FFF2-40B4-BE49-F238E27FC236}">
                    <a16:creationId xmlns:a16="http://schemas.microsoft.com/office/drawing/2014/main" id="{D73F95F4-7ECB-4FC6-A3E6-EB697B77A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" y="2414"/>
                <a:ext cx="6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76">
                <a:extLst>
                  <a:ext uri="{FF2B5EF4-FFF2-40B4-BE49-F238E27FC236}">
                    <a16:creationId xmlns:a16="http://schemas.microsoft.com/office/drawing/2014/main" id="{88F02587-CA17-46C3-89F7-42D030D91F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0" y="2088"/>
                <a:ext cx="44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</a:t>
                </a:r>
              </a:p>
            </p:txBody>
          </p:sp>
        </p:grpSp>
        <p:grpSp>
          <p:nvGrpSpPr>
            <p:cNvPr id="10" name="Group 77">
              <a:extLst>
                <a:ext uri="{FF2B5EF4-FFF2-40B4-BE49-F238E27FC236}">
                  <a16:creationId xmlns:a16="http://schemas.microsoft.com/office/drawing/2014/main" id="{39BDDA75-7407-4311-A8D5-DBFA5A1B3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1130"/>
              <a:ext cx="619" cy="327"/>
              <a:chOff x="3910" y="2102"/>
              <a:chExt cx="619" cy="327"/>
            </a:xfrm>
          </p:grpSpPr>
          <p:sp>
            <p:nvSpPr>
              <p:cNvPr id="48" name="Line 78">
                <a:extLst>
                  <a:ext uri="{FF2B5EF4-FFF2-40B4-BE49-F238E27FC236}">
                    <a16:creationId xmlns:a16="http://schemas.microsoft.com/office/drawing/2014/main" id="{B5347CCE-EBDD-4F8A-8F0E-7A6CE1C63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0" y="2419"/>
                <a:ext cx="6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79">
                <a:extLst>
                  <a:ext uri="{FF2B5EF4-FFF2-40B4-BE49-F238E27FC236}">
                    <a16:creationId xmlns:a16="http://schemas.microsoft.com/office/drawing/2014/main" id="{83633CFE-2553-48A1-A8C7-68190E40C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2" y="2102"/>
                <a:ext cx="44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Q3</a:t>
                </a:r>
              </a:p>
            </p:txBody>
          </p:sp>
        </p:grpSp>
        <p:sp>
          <p:nvSpPr>
            <p:cNvPr id="11" name="Text Box 80">
              <a:extLst>
                <a:ext uri="{FF2B5EF4-FFF2-40B4-BE49-F238E27FC236}">
                  <a16:creationId xmlns:a16="http://schemas.microsoft.com/office/drawing/2014/main" id="{2F32671C-2981-4B10-8304-14D376DD2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5" y="1134"/>
              <a:ext cx="4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</a:p>
          </p:txBody>
        </p:sp>
        <p:grpSp>
          <p:nvGrpSpPr>
            <p:cNvPr id="12" name="Group 81">
              <a:extLst>
                <a:ext uri="{FF2B5EF4-FFF2-40B4-BE49-F238E27FC236}">
                  <a16:creationId xmlns:a16="http://schemas.microsoft.com/office/drawing/2014/main" id="{82D3C8F8-7F36-4B6F-BFA6-633370AA2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" y="1746"/>
              <a:ext cx="4191" cy="646"/>
              <a:chOff x="153" y="2718"/>
              <a:chExt cx="4191" cy="646"/>
            </a:xfrm>
          </p:grpSpPr>
          <p:sp>
            <p:nvSpPr>
              <p:cNvPr id="39" name="Line 82">
                <a:extLst>
                  <a:ext uri="{FF2B5EF4-FFF2-40B4-BE49-F238E27FC236}">
                    <a16:creationId xmlns:a16="http://schemas.microsoft.com/office/drawing/2014/main" id="{1EF73625-6D1A-4CCA-AD70-90497A48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" y="3217"/>
                <a:ext cx="38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83">
                <a:extLst>
                  <a:ext uri="{FF2B5EF4-FFF2-40B4-BE49-F238E27FC236}">
                    <a16:creationId xmlns:a16="http://schemas.microsoft.com/office/drawing/2014/main" id="{2F83A7AA-2C14-4DDB-9ECE-D3C7279EE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718"/>
                <a:ext cx="0" cy="5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84">
                <a:extLst>
                  <a:ext uri="{FF2B5EF4-FFF2-40B4-BE49-F238E27FC236}">
                    <a16:creationId xmlns:a16="http://schemas.microsoft.com/office/drawing/2014/main" id="{C66EBFC5-DA50-47CE-86D2-B63512B6F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2723"/>
                <a:ext cx="0" cy="5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85">
                <a:extLst>
                  <a:ext uri="{FF2B5EF4-FFF2-40B4-BE49-F238E27FC236}">
                    <a16:creationId xmlns:a16="http://schemas.microsoft.com/office/drawing/2014/main" id="{9A7C106B-70FE-441B-91E6-EF2278C8F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" y="2727"/>
                <a:ext cx="0" cy="5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86">
                <a:extLst>
                  <a:ext uri="{FF2B5EF4-FFF2-40B4-BE49-F238E27FC236}">
                    <a16:creationId xmlns:a16="http://schemas.microsoft.com/office/drawing/2014/main" id="{D686D088-C4E6-43CA-8B8B-358EA3A2C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8" y="318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87">
                <a:extLst>
                  <a:ext uri="{FF2B5EF4-FFF2-40B4-BE49-F238E27FC236}">
                    <a16:creationId xmlns:a16="http://schemas.microsoft.com/office/drawing/2014/main" id="{9BA4210F-0428-4B9C-B18C-56120703A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" y="3185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88">
                <a:extLst>
                  <a:ext uri="{FF2B5EF4-FFF2-40B4-BE49-F238E27FC236}">
                    <a16:creationId xmlns:a16="http://schemas.microsoft.com/office/drawing/2014/main" id="{E19A0B8B-1056-4384-A979-BACA6425C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5" y="3172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89">
                <a:extLst>
                  <a:ext uri="{FF2B5EF4-FFF2-40B4-BE49-F238E27FC236}">
                    <a16:creationId xmlns:a16="http://schemas.microsoft.com/office/drawing/2014/main" id="{D5EEC619-9DFA-4A1C-84B0-5F19DE63F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" y="3037"/>
                <a:ext cx="48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</a:p>
            </p:txBody>
          </p:sp>
          <p:sp>
            <p:nvSpPr>
              <p:cNvPr id="47" name="Line 90">
                <a:extLst>
                  <a:ext uri="{FF2B5EF4-FFF2-40B4-BE49-F238E27FC236}">
                    <a16:creationId xmlns:a16="http://schemas.microsoft.com/office/drawing/2014/main" id="{F641826B-54C5-4A95-B24D-24EEF66FE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2721"/>
                <a:ext cx="0" cy="5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91">
              <a:extLst>
                <a:ext uri="{FF2B5EF4-FFF2-40B4-BE49-F238E27FC236}">
                  <a16:creationId xmlns:a16="http://schemas.microsoft.com/office/drawing/2014/main" id="{E2C9EF32-F0EB-47C8-9B90-521C5E388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" y="2346"/>
              <a:ext cx="1921" cy="352"/>
              <a:chOff x="272" y="2346"/>
              <a:chExt cx="1921" cy="352"/>
            </a:xfrm>
          </p:grpSpPr>
          <p:grpSp>
            <p:nvGrpSpPr>
              <p:cNvPr id="14" name="Group 92">
                <a:extLst>
                  <a:ext uri="{FF2B5EF4-FFF2-40B4-BE49-F238E27FC236}">
                    <a16:creationId xmlns:a16="http://schemas.microsoft.com/office/drawing/2014/main" id="{B017A981-6198-4A13-8548-A5113763A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" y="2346"/>
                <a:ext cx="1921" cy="352"/>
                <a:chOff x="226" y="3318"/>
                <a:chExt cx="1921" cy="352"/>
              </a:xfrm>
            </p:grpSpPr>
            <p:sp>
              <p:nvSpPr>
                <p:cNvPr id="19" name="Line 93">
                  <a:extLst>
                    <a:ext uri="{FF2B5EF4-FFF2-40B4-BE49-F238E27FC236}">
                      <a16:creationId xmlns:a16="http://schemas.microsoft.com/office/drawing/2014/main" id="{B1EBDD63-124F-4D0F-96BC-CC2B54FEDD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6" y="3670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94">
                  <a:extLst>
                    <a:ext uri="{FF2B5EF4-FFF2-40B4-BE49-F238E27FC236}">
                      <a16:creationId xmlns:a16="http://schemas.microsoft.com/office/drawing/2014/main" id="{740B7D69-72B5-4792-8D92-3E62BD8C39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6" y="3347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Line 95">
                  <a:extLst>
                    <a:ext uri="{FF2B5EF4-FFF2-40B4-BE49-F238E27FC236}">
                      <a16:creationId xmlns:a16="http://schemas.microsoft.com/office/drawing/2014/main" id="{181130F4-DDAF-4700-9E53-CF9B2D206A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3" y="366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96">
                  <a:extLst>
                    <a:ext uri="{FF2B5EF4-FFF2-40B4-BE49-F238E27FC236}">
                      <a16:creationId xmlns:a16="http://schemas.microsoft.com/office/drawing/2014/main" id="{D15D5C25-8513-4FD4-A8DD-36B7F792D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5" y="3349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97">
                  <a:extLst>
                    <a:ext uri="{FF2B5EF4-FFF2-40B4-BE49-F238E27FC236}">
                      <a16:creationId xmlns:a16="http://schemas.microsoft.com/office/drawing/2014/main" id="{8D3DED95-CBD8-46A4-B66F-C490BA731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4" y="3352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98">
                  <a:extLst>
                    <a:ext uri="{FF2B5EF4-FFF2-40B4-BE49-F238E27FC236}">
                      <a16:creationId xmlns:a16="http://schemas.microsoft.com/office/drawing/2014/main" id="{2DCFC716-F2BB-46A4-A1CE-BFF6E13B3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32" y="3641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Line 99">
                  <a:extLst>
                    <a:ext uri="{FF2B5EF4-FFF2-40B4-BE49-F238E27FC236}">
                      <a16:creationId xmlns:a16="http://schemas.microsoft.com/office/drawing/2014/main" id="{A001B07D-C760-4C53-89AA-91890DD487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92" y="3318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Line 100">
                  <a:extLst>
                    <a:ext uri="{FF2B5EF4-FFF2-40B4-BE49-F238E27FC236}">
                      <a16:creationId xmlns:a16="http://schemas.microsoft.com/office/drawing/2014/main" id="{A0470E3E-9848-409F-AAF6-FB338014DE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9" y="3631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Line 101">
                  <a:extLst>
                    <a:ext uri="{FF2B5EF4-FFF2-40B4-BE49-F238E27FC236}">
                      <a16:creationId xmlns:a16="http://schemas.microsoft.com/office/drawing/2014/main" id="{CD0140EE-6F34-4869-BC9E-83F2B3157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01" y="3320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Line 102">
                  <a:extLst>
                    <a:ext uri="{FF2B5EF4-FFF2-40B4-BE49-F238E27FC236}">
                      <a16:creationId xmlns:a16="http://schemas.microsoft.com/office/drawing/2014/main" id="{B1BE315D-F7B7-4D28-B698-C969CE0C8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0" y="3323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104">
                  <a:extLst>
                    <a:ext uri="{FF2B5EF4-FFF2-40B4-BE49-F238E27FC236}">
                      <a16:creationId xmlns:a16="http://schemas.microsoft.com/office/drawing/2014/main" id="{A61D2832-C3D5-4EEA-A067-7AF354D97E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38" y="3339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Line 105">
                  <a:extLst>
                    <a:ext uri="{FF2B5EF4-FFF2-40B4-BE49-F238E27FC236}">
                      <a16:creationId xmlns:a16="http://schemas.microsoft.com/office/drawing/2014/main" id="{0A69C944-3742-4C8C-858E-1C932F1C86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15" y="3652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Line 106">
                  <a:extLst>
                    <a:ext uri="{FF2B5EF4-FFF2-40B4-BE49-F238E27FC236}">
                      <a16:creationId xmlns:a16="http://schemas.microsoft.com/office/drawing/2014/main" id="{E5BB8DC1-B5CA-4E49-A5DF-42DCAC8FFE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7" y="3341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107">
                  <a:extLst>
                    <a:ext uri="{FF2B5EF4-FFF2-40B4-BE49-F238E27FC236}">
                      <a16:creationId xmlns:a16="http://schemas.microsoft.com/office/drawing/2014/main" id="{0DC8FE32-496A-4F92-B4A6-A89D71457E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06" y="3344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Line 108">
                  <a:extLst>
                    <a:ext uri="{FF2B5EF4-FFF2-40B4-BE49-F238E27FC236}">
                      <a16:creationId xmlns:a16="http://schemas.microsoft.com/office/drawing/2014/main" id="{DA267F50-67F6-4128-BEB0-A4B8614812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0" y="3651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Line 109">
                  <a:extLst>
                    <a:ext uri="{FF2B5EF4-FFF2-40B4-BE49-F238E27FC236}">
                      <a16:creationId xmlns:a16="http://schemas.microsoft.com/office/drawing/2014/main" id="{C3115268-B90A-451B-AFFD-6E83402D7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10" y="3328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110">
                  <a:extLst>
                    <a:ext uri="{FF2B5EF4-FFF2-40B4-BE49-F238E27FC236}">
                      <a16:creationId xmlns:a16="http://schemas.microsoft.com/office/drawing/2014/main" id="{8F5D9332-27F2-487A-8E38-C672D91FE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87" y="3641"/>
                  <a:ext cx="1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Line 111">
                  <a:extLst>
                    <a:ext uri="{FF2B5EF4-FFF2-40B4-BE49-F238E27FC236}">
                      <a16:creationId xmlns:a16="http://schemas.microsoft.com/office/drawing/2014/main" id="{D412A550-B47F-4BDD-9A34-3DBAA4EA8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19" y="3330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112">
                  <a:extLst>
                    <a:ext uri="{FF2B5EF4-FFF2-40B4-BE49-F238E27FC236}">
                      <a16:creationId xmlns:a16="http://schemas.microsoft.com/office/drawing/2014/main" id="{ED112495-1E67-443A-AAC1-FADF45080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78" y="3333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Line 113">
                <a:extLst>
                  <a:ext uri="{FF2B5EF4-FFF2-40B4-BE49-F238E27FC236}">
                    <a16:creationId xmlns:a16="http://schemas.microsoft.com/office/drawing/2014/main" id="{C0671CE1-9542-49B0-8297-31A0DD303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7" y="2471"/>
                <a:ext cx="1" cy="1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14">
                <a:extLst>
                  <a:ext uri="{FF2B5EF4-FFF2-40B4-BE49-F238E27FC236}">
                    <a16:creationId xmlns:a16="http://schemas.microsoft.com/office/drawing/2014/main" id="{62AE6ECE-F020-464A-83DE-6143F2244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3" y="2461"/>
                <a:ext cx="0" cy="1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15">
                <a:extLst>
                  <a:ext uri="{FF2B5EF4-FFF2-40B4-BE49-F238E27FC236}">
                    <a16:creationId xmlns:a16="http://schemas.microsoft.com/office/drawing/2014/main" id="{A3AF7325-0676-44D5-96AF-32AEB87B3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5" y="2457"/>
                <a:ext cx="0" cy="1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16">
                <a:extLst>
                  <a:ext uri="{FF2B5EF4-FFF2-40B4-BE49-F238E27FC236}">
                    <a16:creationId xmlns:a16="http://schemas.microsoft.com/office/drawing/2014/main" id="{B71186BB-16E1-4449-8B00-7DB70014F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3" y="2435"/>
                <a:ext cx="0" cy="1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B4043787-1621-4373-8A53-4BBAE218DA0A}"/>
              </a:ext>
            </a:extLst>
          </p:cNvPr>
          <p:cNvSpPr/>
          <p:nvPr/>
        </p:nvSpPr>
        <p:spPr>
          <a:xfrm>
            <a:off x="1486697" y="9525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循环移位寄存器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92B9BFEB-3F51-4C00-974E-DD5442F2FCA3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8" name="Group 118">
            <a:extLst>
              <a:ext uri="{FF2B5EF4-FFF2-40B4-BE49-F238E27FC236}">
                <a16:creationId xmlns:a16="http://schemas.microsoft.com/office/drawing/2014/main" id="{D0B082DB-8B1D-4F8D-A829-13A476D490C7}"/>
              </a:ext>
            </a:extLst>
          </p:cNvPr>
          <p:cNvGrpSpPr>
            <a:grpSpLocks/>
          </p:cNvGrpSpPr>
          <p:nvPr/>
        </p:nvGrpSpPr>
        <p:grpSpPr bwMode="auto">
          <a:xfrm>
            <a:off x="1177636" y="1906067"/>
            <a:ext cx="7372350" cy="1109663"/>
            <a:chOff x="710" y="746"/>
            <a:chExt cx="4644" cy="699"/>
          </a:xfrm>
        </p:grpSpPr>
        <p:sp>
          <p:nvSpPr>
            <p:cNvPr id="119" name="Line 119">
              <a:extLst>
                <a:ext uri="{FF2B5EF4-FFF2-40B4-BE49-F238E27FC236}">
                  <a16:creationId xmlns:a16="http://schemas.microsoft.com/office/drawing/2014/main" id="{1262C3A2-F98D-4BFE-85E0-49ED361EF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" y="1445"/>
              <a:ext cx="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20">
              <a:extLst>
                <a:ext uri="{FF2B5EF4-FFF2-40B4-BE49-F238E27FC236}">
                  <a16:creationId xmlns:a16="http://schemas.microsoft.com/office/drawing/2014/main" id="{7463BC3E-884B-4BE8-94C3-A3BC417FA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0" y="758"/>
              <a:ext cx="46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21">
              <a:extLst>
                <a:ext uri="{FF2B5EF4-FFF2-40B4-BE49-F238E27FC236}">
                  <a16:creationId xmlns:a16="http://schemas.microsoft.com/office/drawing/2014/main" id="{BF5BEA30-94CE-4430-B6C1-930733422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" y="752"/>
              <a:ext cx="0" cy="6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122">
              <a:extLst>
                <a:ext uri="{FF2B5EF4-FFF2-40B4-BE49-F238E27FC236}">
                  <a16:creationId xmlns:a16="http://schemas.microsoft.com/office/drawing/2014/main" id="{5716A4FA-D248-4D45-9626-CE43986D9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4" y="746"/>
              <a:ext cx="0" cy="6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41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AEF408-7C72-4834-A49E-4EE803EA1532}"/>
              </a:ext>
            </a:extLst>
          </p:cNvPr>
          <p:cNvSpPr/>
          <p:nvPr/>
        </p:nvSpPr>
        <p:spPr>
          <a:xfrm>
            <a:off x="971600" y="11663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9BA401-3E1D-4303-8E79-83DFDCC3EEAC}"/>
              </a:ext>
            </a:extLst>
          </p:cNvPr>
          <p:cNvSpPr txBox="1"/>
          <p:nvPr/>
        </p:nvSpPr>
        <p:spPr>
          <a:xfrm>
            <a:off x="1553019" y="11663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时序电路结构</a:t>
            </a:r>
          </a:p>
        </p:txBody>
      </p:sp>
      <p:sp>
        <p:nvSpPr>
          <p:cNvPr id="119" name="Text Box 2">
            <a:extLst>
              <a:ext uri="{FF2B5EF4-FFF2-40B4-BE49-F238E27FC236}">
                <a16:creationId xmlns:a16="http://schemas.microsoft.com/office/drawing/2014/main" id="{3B645780-D9DC-4777-AD53-D47612684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51" y="4108690"/>
            <a:ext cx="777686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：外部输入的信号，称为输入变量。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：外部输出的信号，称为输出函数。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：触发器输出的信号，称为状态变量。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：触发器输入的信号，称为激励函数。</a:t>
            </a: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7BBD7551-C0BE-46E5-BFFB-8781ED18D6EC}"/>
              </a:ext>
            </a:extLst>
          </p:cNvPr>
          <p:cNvGrpSpPr/>
          <p:nvPr/>
        </p:nvGrpSpPr>
        <p:grpSpPr>
          <a:xfrm>
            <a:off x="1907704" y="1242977"/>
            <a:ext cx="5056783" cy="2133596"/>
            <a:chOff x="1691680" y="1295400"/>
            <a:chExt cx="5056783" cy="2133596"/>
          </a:xfrm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8236C77D-3E0A-47D8-AF7B-2C0405464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988" y="1295400"/>
              <a:ext cx="2667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Text Box 6">
              <a:extLst>
                <a:ext uri="{FF2B5EF4-FFF2-40B4-BE49-F238E27FC236}">
                  <a16:creationId xmlns:a16="http://schemas.microsoft.com/office/drawing/2014/main" id="{93107F76-32EF-45A7-A16B-F326DEDB4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482" y="1675606"/>
              <a:ext cx="18055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组合逻辑电路</a:t>
              </a:r>
            </a:p>
          </p:txBody>
        </p:sp>
        <p:sp>
          <p:nvSpPr>
            <p:cNvPr id="123" name="Text Box 7">
              <a:extLst>
                <a:ext uri="{FF2B5EF4-FFF2-40B4-BE49-F238E27FC236}">
                  <a16:creationId xmlns:a16="http://schemas.microsoft.com/office/drawing/2014/main" id="{1A2CAF09-183F-4406-9728-55B139F3D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360" y="2906237"/>
              <a:ext cx="11396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触发器</a:t>
              </a:r>
            </a:p>
          </p:txBody>
        </p:sp>
        <p:sp>
          <p:nvSpPr>
            <p:cNvPr id="124" name="Rectangle 8">
              <a:extLst>
                <a:ext uri="{FF2B5EF4-FFF2-40B4-BE49-F238E27FC236}">
                  <a16:creationId xmlns:a16="http://schemas.microsoft.com/office/drawing/2014/main" id="{BAF1B4B6-EE36-439C-BD1A-845BEB10D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805111"/>
              <a:ext cx="1512887" cy="62388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9">
              <a:extLst>
                <a:ext uri="{FF2B5EF4-FFF2-40B4-BE49-F238E27FC236}">
                  <a16:creationId xmlns:a16="http://schemas.microsoft.com/office/drawing/2014/main" id="{F3684CCC-7280-45AE-8996-21D0BF73A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575" y="2305685"/>
              <a:ext cx="273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0">
              <a:extLst>
                <a:ext uri="{FF2B5EF4-FFF2-40B4-BE49-F238E27FC236}">
                  <a16:creationId xmlns:a16="http://schemas.microsoft.com/office/drawing/2014/main" id="{61AF648C-BA19-4D7C-BA82-0E4D6E4D1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5853" y="2977515"/>
              <a:ext cx="8366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1">
              <a:extLst>
                <a:ext uri="{FF2B5EF4-FFF2-40B4-BE49-F238E27FC236}">
                  <a16:creationId xmlns:a16="http://schemas.microsoft.com/office/drawing/2014/main" id="{4780B8D1-8B8C-46D0-B4E9-72592BB1D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7278" y="3280728"/>
              <a:ext cx="1023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2">
              <a:extLst>
                <a:ext uri="{FF2B5EF4-FFF2-40B4-BE49-F238E27FC236}">
                  <a16:creationId xmlns:a16="http://schemas.microsoft.com/office/drawing/2014/main" id="{0F068642-A980-4E08-A807-0515A154A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6188" y="2987675"/>
              <a:ext cx="865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13">
              <a:extLst>
                <a:ext uri="{FF2B5EF4-FFF2-40B4-BE49-F238E27FC236}">
                  <a16:creationId xmlns:a16="http://schemas.microsoft.com/office/drawing/2014/main" id="{EE9684F9-F08A-496D-B627-46DC21E33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725" y="3290888"/>
              <a:ext cx="1025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14">
              <a:extLst>
                <a:ext uri="{FF2B5EF4-FFF2-40B4-BE49-F238E27FC236}">
                  <a16:creationId xmlns:a16="http://schemas.microsoft.com/office/drawing/2014/main" id="{EA8A3649-7594-4DEA-82D8-ECF3E05FC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543" y="2020888"/>
              <a:ext cx="417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15">
              <a:extLst>
                <a:ext uri="{FF2B5EF4-FFF2-40B4-BE49-F238E27FC236}">
                  <a16:creationId xmlns:a16="http://schemas.microsoft.com/office/drawing/2014/main" id="{43264254-B03A-48F7-AD7D-8AACE4E0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438" y="2020888"/>
              <a:ext cx="447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5D4FC7F8-A1F8-4333-BED1-70748ED0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028" y="2315845"/>
              <a:ext cx="288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>
              <a:extLst>
                <a:ext uri="{FF2B5EF4-FFF2-40B4-BE49-F238E27FC236}">
                  <a16:creationId xmlns:a16="http://schemas.microsoft.com/office/drawing/2014/main" id="{282C7C0E-37AC-43C3-89CE-306A59A4D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438" y="2014855"/>
              <a:ext cx="0" cy="1284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18">
              <a:extLst>
                <a:ext uri="{FF2B5EF4-FFF2-40B4-BE49-F238E27FC236}">
                  <a16:creationId xmlns:a16="http://schemas.microsoft.com/office/drawing/2014/main" id="{208E815E-8C34-4A11-90A5-8049FB01A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188" y="2295525"/>
              <a:ext cx="0" cy="708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922E0917-D00E-4BE5-9184-2A586EC58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2625" y="2295525"/>
              <a:ext cx="0" cy="692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C5644D73-C342-48B1-B2C7-7AB8E090F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1055" y="2020888"/>
              <a:ext cx="0" cy="127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21">
              <a:extLst>
                <a:ext uri="{FF2B5EF4-FFF2-40B4-BE49-F238E27FC236}">
                  <a16:creationId xmlns:a16="http://schemas.microsoft.com/office/drawing/2014/main" id="{BD932FF9-6088-4D4E-8B5B-46855E731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975" y="1458913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22">
              <a:extLst>
                <a:ext uri="{FF2B5EF4-FFF2-40B4-BE49-F238E27FC236}">
                  <a16:creationId xmlns:a16="http://schemas.microsoft.com/office/drawing/2014/main" id="{21165216-6945-4518-BB50-399FAF80D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213" y="1611313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23">
              <a:extLst>
                <a:ext uri="{FF2B5EF4-FFF2-40B4-BE49-F238E27FC236}">
                  <a16:creationId xmlns:a16="http://schemas.microsoft.com/office/drawing/2014/main" id="{B42ED8CF-3B9C-448F-93AC-6FFF1DC86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863" y="1863725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E941D16A-3784-4569-A398-E0894E194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4823" y="1463675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480166BE-734F-48B4-AAA7-75D0DB650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5925" y="1616075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26">
              <a:extLst>
                <a:ext uri="{FF2B5EF4-FFF2-40B4-BE49-F238E27FC236}">
                  <a16:creationId xmlns:a16="http://schemas.microsoft.com/office/drawing/2014/main" id="{8A7494E3-7BAF-412A-806E-4404EDAAA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163" y="1868488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Text Box 39">
              <a:extLst>
                <a:ext uri="{FF2B5EF4-FFF2-40B4-BE49-F238E27FC236}">
                  <a16:creationId xmlns:a16="http://schemas.microsoft.com/office/drawing/2014/main" id="{E8C81AFF-7FD7-4ADE-A397-6D2A0817C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1400175"/>
              <a:ext cx="6048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6" name="Text Box 40">
              <a:extLst>
                <a:ext uri="{FF2B5EF4-FFF2-40B4-BE49-F238E27FC236}">
                  <a16:creationId xmlns:a16="http://schemas.microsoft.com/office/drawing/2014/main" id="{3F6D3F4C-9C65-47A5-89E7-6C5EB010C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044" y="2805111"/>
              <a:ext cx="6048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57" name="Text Box 41">
              <a:extLst>
                <a:ext uri="{FF2B5EF4-FFF2-40B4-BE49-F238E27FC236}">
                  <a16:creationId xmlns:a16="http://schemas.microsoft.com/office/drawing/2014/main" id="{C301684E-DD45-42B1-BAA6-E273ABC0B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625" y="1416050"/>
              <a:ext cx="6048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8" name="Text Box 42">
              <a:extLst>
                <a:ext uri="{FF2B5EF4-FFF2-40B4-BE49-F238E27FC236}">
                  <a16:creationId xmlns:a16="http://schemas.microsoft.com/office/drawing/2014/main" id="{7AE3594C-1850-49CF-A49B-71D033D80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1847" y="2835275"/>
              <a:ext cx="6048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CC2F76D6-3A5D-4CF8-89A8-5C67B913FFE2}"/>
                </a:ext>
              </a:extLst>
            </p:cNvPr>
            <p:cNvSpPr txBox="1"/>
            <p:nvPr/>
          </p:nvSpPr>
          <p:spPr>
            <a:xfrm>
              <a:off x="5626100" y="1542754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⁞</a:t>
              </a:r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C7C317-D452-4C4A-BF44-363F61107E6A}"/>
                </a:ext>
              </a:extLst>
            </p:cNvPr>
            <p:cNvSpPr txBox="1"/>
            <p:nvPr/>
          </p:nvSpPr>
          <p:spPr>
            <a:xfrm>
              <a:off x="2384425" y="154750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⁞</a:t>
              </a:r>
              <a:endParaRPr lang="zh-CN" altLang="en-US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D6963E51-B830-4807-AF3D-17946697680B}"/>
                </a:ext>
              </a:extLst>
            </p:cNvPr>
            <p:cNvSpPr txBox="1"/>
            <p:nvPr/>
          </p:nvSpPr>
          <p:spPr>
            <a:xfrm>
              <a:off x="2862169" y="294082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⁞</a:t>
              </a:r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62EDA8B-6A73-48C2-929B-325928063519}"/>
                </a:ext>
              </a:extLst>
            </p:cNvPr>
            <p:cNvSpPr txBox="1"/>
            <p:nvPr/>
          </p:nvSpPr>
          <p:spPr>
            <a:xfrm>
              <a:off x="5146590" y="2924944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⁞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65BC1FF-8FEB-4BC1-BD6A-B23104E1F0B3}"/>
              </a:ext>
            </a:extLst>
          </p:cNvPr>
          <p:cNvGrpSpPr/>
          <p:nvPr/>
        </p:nvGrpSpPr>
        <p:grpSpPr>
          <a:xfrm>
            <a:off x="3923928" y="984181"/>
            <a:ext cx="5056783" cy="2133596"/>
            <a:chOff x="1691680" y="1295400"/>
            <a:chExt cx="5056783" cy="2133596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F5298F76-51AE-4E4E-9291-C60AF831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988" y="1295400"/>
              <a:ext cx="2667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76C2DD49-8636-49C2-B807-FE5D0D174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482" y="1675606"/>
              <a:ext cx="18055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组合逻辑电路</a:t>
              </a: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59846732-2DAE-460F-8348-F91137897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360" y="2906237"/>
              <a:ext cx="11396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触发器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197F4D38-4855-4AEC-8257-5A1DFA7C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805111"/>
              <a:ext cx="1512887" cy="62388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B9162887-18D4-4F26-9367-0DD636995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575" y="2305685"/>
              <a:ext cx="273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B9066F74-3B9D-46F9-B46A-DB7A50FC5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5853" y="2977515"/>
              <a:ext cx="8366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49121856-D36D-42EE-BF52-5328C4309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7278" y="3280728"/>
              <a:ext cx="1023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C986665E-E006-4C17-AFE8-4446A8470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6188" y="2987675"/>
              <a:ext cx="865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1C78A0B9-8E72-4EF9-9512-7F4881506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725" y="3290888"/>
              <a:ext cx="1025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8BE925DF-D986-4928-9F7C-FEF921164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543" y="2020888"/>
              <a:ext cx="417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95696CD4-B374-46DA-AC95-BDBD4C042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438" y="2020888"/>
              <a:ext cx="447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4B0815E6-F8BA-4B5B-BCB2-EF93C221A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028" y="2315845"/>
              <a:ext cx="288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57EA7C0D-EAAB-4B6B-95DC-2BC031E2E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438" y="2014855"/>
              <a:ext cx="0" cy="1284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66E413EB-1A6A-4590-A825-37EB7BF34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188" y="2295525"/>
              <a:ext cx="0" cy="708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264A5BAD-638F-4B8C-BD68-FEF92B048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2625" y="2295525"/>
              <a:ext cx="0" cy="692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5796BAE2-8D05-4B30-B94D-BD87B7176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1055" y="2020888"/>
              <a:ext cx="0" cy="127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E8972854-A6C3-4480-BF53-8AB48CC21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975" y="1458913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AD48F502-3D27-4299-9245-5DEF372B4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213" y="1611313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B812F3AE-36D8-440E-BDF3-35DDF0FF8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863" y="1863725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84A90FB3-7681-4557-96F7-CD9A50882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4823" y="1463675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22AF6D53-A1F3-4318-BFD4-B1BE2A9E4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5925" y="1616075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8FFBE823-6074-4DA6-9669-B67C98F5E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163" y="1868488"/>
              <a:ext cx="620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32BF56FE-5479-4753-A62F-C5435881F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1400175"/>
              <a:ext cx="6048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6" name="Text Box 40">
              <a:extLst>
                <a:ext uri="{FF2B5EF4-FFF2-40B4-BE49-F238E27FC236}">
                  <a16:creationId xmlns:a16="http://schemas.microsoft.com/office/drawing/2014/main" id="{435B63CA-7458-43DE-A4CF-DF613D904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044" y="2805111"/>
              <a:ext cx="6048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FFA47FC3-6A87-4F6E-89ED-1CC207F7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625" y="1416050"/>
              <a:ext cx="6048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8" name="Text Box 42">
              <a:extLst>
                <a:ext uri="{FF2B5EF4-FFF2-40B4-BE49-F238E27FC236}">
                  <a16:creationId xmlns:a16="http://schemas.microsoft.com/office/drawing/2014/main" id="{AC4D1C1E-3C65-46DC-B851-AE057EA49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1847" y="2835275"/>
              <a:ext cx="6048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385DDF9-B1EC-4355-B38E-5A71555422EE}"/>
                </a:ext>
              </a:extLst>
            </p:cNvPr>
            <p:cNvSpPr txBox="1"/>
            <p:nvPr/>
          </p:nvSpPr>
          <p:spPr>
            <a:xfrm>
              <a:off x="5626100" y="1542754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⁞</a:t>
              </a: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B72B135-D528-41DA-81F0-3061C9E5EDD7}"/>
                </a:ext>
              </a:extLst>
            </p:cNvPr>
            <p:cNvSpPr txBox="1"/>
            <p:nvPr/>
          </p:nvSpPr>
          <p:spPr>
            <a:xfrm>
              <a:off x="2384425" y="154750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⁞</a:t>
              </a:r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899A89A-5316-441A-A859-87886F3E0D62}"/>
                </a:ext>
              </a:extLst>
            </p:cNvPr>
            <p:cNvSpPr txBox="1"/>
            <p:nvPr/>
          </p:nvSpPr>
          <p:spPr>
            <a:xfrm>
              <a:off x="2862169" y="294082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⁞</a:t>
              </a:r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3832941-9EBF-4F63-8FEA-D4FA72506C79}"/>
                </a:ext>
              </a:extLst>
            </p:cNvPr>
            <p:cNvSpPr txBox="1"/>
            <p:nvPr/>
          </p:nvSpPr>
          <p:spPr>
            <a:xfrm>
              <a:off x="5146590" y="2924944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⁞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01177E-10DA-456D-B6DF-40322C1A049A}"/>
                  </a:ext>
                </a:extLst>
              </p:cNvPr>
              <p:cNvSpPr txBox="1"/>
              <p:nvPr/>
            </p:nvSpPr>
            <p:spPr>
              <a:xfrm>
                <a:off x="585594" y="4317521"/>
                <a:ext cx="6989093" cy="531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/>
                  <a:t>输出方程：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1" smtClean="0">
                        <a:latin typeface="+mn-ea"/>
                        <a:cs typeface="Times New Roman" panose="020206030504050203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</a:t>
                </a: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,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01177E-10DA-456D-B6DF-40322C1A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4" y="4317521"/>
                <a:ext cx="6989093" cy="531620"/>
              </a:xfrm>
              <a:prstGeom prst="rect">
                <a:avLst/>
              </a:prstGeom>
              <a:blipFill>
                <a:blip r:embed="rId2"/>
                <a:stretch>
                  <a:fillRect l="-1308" t="-9195" r="-523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5664E13-44F7-4D30-A70E-E5F07359BDDC}"/>
                  </a:ext>
                </a:extLst>
              </p:cNvPr>
              <p:cNvSpPr txBox="1"/>
              <p:nvPr/>
            </p:nvSpPr>
            <p:spPr>
              <a:xfrm>
                <a:off x="585594" y="5080279"/>
                <a:ext cx="7058022" cy="531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/>
                  <a:t>激励方程：</a:t>
                </a:r>
                <a:r>
                  <a:rPr lang="en-US" altLang="zh-CN" sz="2400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1" smtClean="0">
                        <a:latin typeface="+mn-ea"/>
                        <a:cs typeface="Times New Roman" panose="020206030504050203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</a:t>
                </a: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,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zh-CN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5664E13-44F7-4D30-A70E-E5F07359B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4" y="5080279"/>
                <a:ext cx="7058022" cy="531620"/>
              </a:xfrm>
              <a:prstGeom prst="rect">
                <a:avLst/>
              </a:prstGeom>
              <a:blipFill>
                <a:blip r:embed="rId3"/>
                <a:stretch>
                  <a:fillRect l="-1295" t="-9091" r="-432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7EC42DA-7A32-4E19-8523-A0EC86F5416F}"/>
                  </a:ext>
                </a:extLst>
              </p:cNvPr>
              <p:cNvSpPr txBox="1"/>
              <p:nvPr/>
            </p:nvSpPr>
            <p:spPr>
              <a:xfrm>
                <a:off x="585594" y="5831800"/>
                <a:ext cx="7607852" cy="604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>
                    <a:cs typeface="Times New Roman" panose="02020603050405020304" pitchFamily="18" charset="0"/>
                  </a:rPr>
                  <a:t>状态方程：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1" smtClean="0">
                        <a:latin typeface="+mn-ea"/>
                        <a:cs typeface="Times New Roman" panose="020206030504050203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</a:t>
                </a: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,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7EC42DA-7A32-4E19-8523-A0EC86F54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4" y="5831800"/>
                <a:ext cx="7607852" cy="604909"/>
              </a:xfrm>
              <a:prstGeom prst="rect">
                <a:avLst/>
              </a:prstGeom>
              <a:blipFill>
                <a:blip r:embed="rId4"/>
                <a:stretch>
                  <a:fillRect l="-1202" r="-321" b="-14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92360B7D-F50C-4DE1-A933-21D2E3BD1FA9}"/>
              </a:ext>
            </a:extLst>
          </p:cNvPr>
          <p:cNvSpPr/>
          <p:nvPr/>
        </p:nvSpPr>
        <p:spPr>
          <a:xfrm>
            <a:off x="860278" y="3657312"/>
            <a:ext cx="7831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时序逻辑电路的结构和功能可用三组逻辑方程来描述</a:t>
            </a:r>
            <a:r>
              <a:rPr lang="en-US" altLang="zh-CN" sz="2400" b="1"/>
              <a:t>:</a:t>
            </a:r>
            <a:endParaRPr lang="zh-CN" altLang="en-US" sz="2400" b="1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36D87A3-11F0-471F-8A31-17B7DCF7E7DC}"/>
              </a:ext>
            </a:extLst>
          </p:cNvPr>
          <p:cNvSpPr/>
          <p:nvPr/>
        </p:nvSpPr>
        <p:spPr>
          <a:xfrm>
            <a:off x="971600" y="11663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D3D574F-093C-4074-ABC6-86B5BA6EC760}"/>
              </a:ext>
            </a:extLst>
          </p:cNvPr>
          <p:cNvSpPr txBox="1"/>
          <p:nvPr/>
        </p:nvSpPr>
        <p:spPr>
          <a:xfrm>
            <a:off x="1492702" y="1241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逻辑方程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8C0F352-EEC9-4C29-8ABB-7F3E2BBBF7CE}"/>
              </a:ext>
            </a:extLst>
          </p:cNvPr>
          <p:cNvSpPr/>
          <p:nvPr/>
        </p:nvSpPr>
        <p:spPr>
          <a:xfrm>
            <a:off x="468138" y="971412"/>
            <a:ext cx="3342482" cy="25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就某一时刻的状态变量而言，通常将该时刻电路的状态称为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现态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；而将下一时刻电路的状态称为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次态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E08DB8F-95A7-48F4-864C-1E188653501F}"/>
              </a:ext>
            </a:extLst>
          </p:cNvPr>
          <p:cNvGrpSpPr/>
          <p:nvPr/>
        </p:nvGrpSpPr>
        <p:grpSpPr>
          <a:xfrm>
            <a:off x="827584" y="0"/>
            <a:ext cx="3888432" cy="839639"/>
            <a:chOff x="827584" y="0"/>
            <a:chExt cx="388843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903789BF-7990-419A-80BA-F5829BF113F4}"/>
                </a:ext>
              </a:extLst>
            </p:cNvPr>
            <p:cNvSpPr/>
            <p:nvPr/>
          </p:nvSpPr>
          <p:spPr>
            <a:xfrm>
              <a:off x="1119858" y="93956"/>
              <a:ext cx="359615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EC2DD2B-B33D-4189-82E2-E76C38921B1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384178EE-7B49-4EDF-BBD2-CC1319C7CF8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B1D2D6E-598F-4737-98D3-B40D5486C52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431CBFB-0320-4842-A673-74C4F25541F7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3D4F2C19-D6E6-41BF-8E07-1394B10A855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36520A9-F049-4189-A06A-843485EDA3F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9ACE12F7-BE3F-4AC1-8DBB-E4C99898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4" y="1395949"/>
            <a:ext cx="8059936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68338" indent="-668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9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800" b="1"/>
              <a:t>    触发器是指具有两种稳定状态</a:t>
            </a:r>
            <a:r>
              <a:rPr lang="en-US" altLang="zh-CN" sz="2800" b="1">
                <a:solidFill>
                  <a:srgbClr val="FF0000"/>
                </a:solidFill>
              </a:rPr>
              <a:t>( 0 </a:t>
            </a:r>
            <a:r>
              <a:rPr lang="zh-CN" altLang="en-US" sz="2800" b="1">
                <a:solidFill>
                  <a:srgbClr val="FF0000"/>
                </a:solidFill>
              </a:rPr>
              <a:t>或  </a:t>
            </a:r>
            <a:r>
              <a:rPr lang="en-US" altLang="zh-CN" sz="2800" b="1">
                <a:solidFill>
                  <a:srgbClr val="FF0000"/>
                </a:solidFill>
              </a:rPr>
              <a:t>1 )</a:t>
            </a:r>
            <a:r>
              <a:rPr lang="zh-CN" altLang="en-US" sz="2800" b="1"/>
              <a:t>的电路。在任一时刻，触发器只处于一种稳定状态，当接到触发脉冲时，才由一种稳定状态翻转到另一稳定状态。形象地说， 它具有“一触即发”的功能。</a:t>
            </a:r>
            <a:endParaRPr lang="en-US" altLang="zh-CN" sz="2800" b="1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4C69322-DC71-4AA7-B205-0DF40B1A5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4" y="4286063"/>
            <a:ext cx="8283575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66750" indent="-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800" b="1"/>
              <a:t>    触发器是有记忆功能的逻辑部件。输出状态不只与当前的输入有关，还与原来的输出状态有关。</a:t>
            </a:r>
          </a:p>
        </p:txBody>
      </p:sp>
    </p:spTree>
    <p:extLst>
      <p:ext uri="{BB962C8B-B14F-4D97-AF65-F5344CB8AC3E}">
        <p14:creationId xmlns:p14="http://schemas.microsoft.com/office/powerpoint/2010/main" val="19081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71CA-A853-4172-88D8-42AEB00A2118}"/>
              </a:ext>
            </a:extLst>
          </p:cNvPr>
          <p:cNvGrpSpPr/>
          <p:nvPr/>
        </p:nvGrpSpPr>
        <p:grpSpPr>
          <a:xfrm>
            <a:off x="827584" y="0"/>
            <a:ext cx="4968552" cy="839639"/>
            <a:chOff x="827584" y="0"/>
            <a:chExt cx="496855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73E03F0C-F152-4117-BD99-5322E3AAA067}"/>
                </a:ext>
              </a:extLst>
            </p:cNvPr>
            <p:cNvSpPr/>
            <p:nvPr/>
          </p:nvSpPr>
          <p:spPr>
            <a:xfrm>
              <a:off x="1119858" y="93956"/>
              <a:ext cx="467627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ED1D12E-BC2A-4244-A9DF-7C3F21CBF87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75C2F490-4CD2-4501-B686-72964962B9B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68D2E7F-3C32-484C-B753-8EAB7DB4973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F0E797D-C5D2-4F58-97E8-17C30CA6213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8F5B12DC-8CA1-4E7C-9F71-95A04EEB57C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C64A49A-D55E-4DAB-A075-332694C7D52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78A55490-85FB-45CB-ACC1-1F1098CB2605}"/>
              </a:ext>
            </a:extLst>
          </p:cNvPr>
          <p:cNvGrpSpPr>
            <a:grpSpLocks/>
          </p:cNvGrpSpPr>
          <p:nvPr/>
        </p:nvGrpSpPr>
        <p:grpSpPr bwMode="auto">
          <a:xfrm>
            <a:off x="611189" y="5073650"/>
            <a:ext cx="3673477" cy="781050"/>
            <a:chOff x="856" y="2993"/>
            <a:chExt cx="2314" cy="492"/>
          </a:xfrm>
        </p:grpSpPr>
        <p:sp>
          <p:nvSpPr>
            <p:cNvPr id="11" name="Oval 3">
              <a:extLst>
                <a:ext uri="{FF2B5EF4-FFF2-40B4-BE49-F238E27FC236}">
                  <a16:creationId xmlns:a16="http://schemas.microsoft.com/office/drawing/2014/main" id="{5FEBB4EB-B7DE-4E70-B175-533AF8A4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993"/>
              <a:ext cx="480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39F2149C-CF86-4080-AB19-F4FFCD12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3005"/>
              <a:ext cx="480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AutoShape 7">
            <a:extLst>
              <a:ext uri="{FF2B5EF4-FFF2-40B4-BE49-F238E27FC236}">
                <a16:creationId xmlns:a16="http://schemas.microsoft.com/office/drawing/2014/main" id="{0CD3D3D3-67F9-4E8A-8B32-B905F261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247" y="2125664"/>
            <a:ext cx="1333500" cy="590550"/>
          </a:xfrm>
          <a:prstGeom prst="wedgeRoundRectCallout">
            <a:avLst>
              <a:gd name="adj1" fmla="val -21667"/>
              <a:gd name="adj2" fmla="val 149194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反馈 </a:t>
            </a: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2FB1A424-DEDB-4BBF-AEBA-8506089F87C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57500"/>
            <a:ext cx="6022975" cy="781050"/>
            <a:chOff x="1584" y="1212"/>
            <a:chExt cx="3794" cy="492"/>
          </a:xfrm>
        </p:grpSpPr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99F95C0C-1F03-4A88-B7F3-87600C4A1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12"/>
              <a:ext cx="480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B09F0FA8-143D-4C58-848B-0FEB72712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212"/>
              <a:ext cx="480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833DC4C9-9CAA-4EE9-B0BB-2435733B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236"/>
              <a:ext cx="1286" cy="4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 b="1">
                  <a:latin typeface="+mn-ea"/>
                  <a:cs typeface="Times New Roman" panose="02020603050405020304" pitchFamily="18" charset="0"/>
                </a:rPr>
                <a:t>两个输出端</a:t>
              </a:r>
            </a:p>
          </p:txBody>
        </p:sp>
      </p:grpSp>
      <p:sp>
        <p:nvSpPr>
          <p:cNvPr id="19" name="AutoShape 13">
            <a:extLst>
              <a:ext uri="{FF2B5EF4-FFF2-40B4-BE49-F238E27FC236}">
                <a16:creationId xmlns:a16="http://schemas.microsoft.com/office/drawing/2014/main" id="{52EE0CD2-9ABC-47CB-A382-B2082B2E8CF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4562" y="2140410"/>
            <a:ext cx="1333500" cy="557213"/>
          </a:xfrm>
          <a:prstGeom prst="wedgeRoundRectCallout">
            <a:avLst>
              <a:gd name="adj1" fmla="val -20120"/>
              <a:gd name="adj2" fmla="val 159685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反 馈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DFAF8F8-B737-4156-AFB8-CB920B25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29" y="6117245"/>
            <a:ext cx="6700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正是由于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引入反馈，</a:t>
            </a:r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才使电路具有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记忆功能 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4A21B941-CE7E-4F0A-BC02-B69BA243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1142233"/>
            <a:ext cx="3695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电路构成及逻辑符号</a:t>
            </a:r>
            <a:r>
              <a:rPr lang="zh-CN" altLang="en-US" sz="2800"/>
              <a:t> </a:t>
            </a:r>
          </a:p>
        </p:txBody>
      </p:sp>
      <p:grpSp>
        <p:nvGrpSpPr>
          <p:cNvPr id="40" name="Group 34">
            <a:extLst>
              <a:ext uri="{FF2B5EF4-FFF2-40B4-BE49-F238E27FC236}">
                <a16:creationId xmlns:a16="http://schemas.microsoft.com/office/drawing/2014/main" id="{6346D3E6-5A18-43CB-ADAA-B896B85D5992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2744788"/>
            <a:ext cx="3843339" cy="2916238"/>
            <a:chOff x="368" y="1729"/>
            <a:chExt cx="2421" cy="1837"/>
          </a:xfrm>
        </p:grpSpPr>
        <p:grpSp>
          <p:nvGrpSpPr>
            <p:cNvPr id="41" name="Group 35">
              <a:extLst>
                <a:ext uri="{FF2B5EF4-FFF2-40B4-BE49-F238E27FC236}">
                  <a16:creationId xmlns:a16="http://schemas.microsoft.com/office/drawing/2014/main" id="{E8D4FA56-EBB6-4F3A-9F0B-629A9B6D9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" y="1733"/>
              <a:ext cx="816" cy="1581"/>
              <a:chOff x="1249" y="1186"/>
              <a:chExt cx="816" cy="1550"/>
            </a:xfrm>
          </p:grpSpPr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6CC99639-5D4E-4FD6-A072-6EB9EF914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37">
                <a:extLst>
                  <a:ext uri="{FF2B5EF4-FFF2-40B4-BE49-F238E27FC236}">
                    <a16:creationId xmlns:a16="http://schemas.microsoft.com/office/drawing/2014/main" id="{087AE12B-838C-40C7-8E6E-45A6282FA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38">
                <a:extLst>
                  <a:ext uri="{FF2B5EF4-FFF2-40B4-BE49-F238E27FC236}">
                    <a16:creationId xmlns:a16="http://schemas.microsoft.com/office/drawing/2014/main" id="{98EE4028-34E0-4BA9-B273-27F8AFD4D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39">
                <a:extLst>
                  <a:ext uri="{FF2B5EF4-FFF2-40B4-BE49-F238E27FC236}">
                    <a16:creationId xmlns:a16="http://schemas.microsoft.com/office/drawing/2014/main" id="{AB69392C-5D1E-46C1-A094-B80E8ACC9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40">
                <a:extLst>
                  <a:ext uri="{FF2B5EF4-FFF2-40B4-BE49-F238E27FC236}">
                    <a16:creationId xmlns:a16="http://schemas.microsoft.com/office/drawing/2014/main" id="{FD523C8D-BCB0-4BA2-B339-3F84B47D5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186"/>
                <a:ext cx="0" cy="5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41">
                <a:extLst>
                  <a:ext uri="{FF2B5EF4-FFF2-40B4-BE49-F238E27FC236}">
                    <a16:creationId xmlns:a16="http://schemas.microsoft.com/office/drawing/2014/main" id="{6A2A0485-F842-41EA-B103-EB76B76E0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94"/>
                <a:ext cx="57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</p:grpSp>
        <p:grpSp>
          <p:nvGrpSpPr>
            <p:cNvPr id="42" name="Group 43">
              <a:extLst>
                <a:ext uri="{FF2B5EF4-FFF2-40B4-BE49-F238E27FC236}">
                  <a16:creationId xmlns:a16="http://schemas.microsoft.com/office/drawing/2014/main" id="{690FE879-652C-454C-8348-E6899B3F4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2" y="1729"/>
              <a:ext cx="816" cy="1572"/>
              <a:chOff x="1249" y="1195"/>
              <a:chExt cx="816" cy="1541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ACDC3000-3A7C-4284-9E26-7F46229F9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45">
                <a:extLst>
                  <a:ext uri="{FF2B5EF4-FFF2-40B4-BE49-F238E27FC236}">
                    <a16:creationId xmlns:a16="http://schemas.microsoft.com/office/drawing/2014/main" id="{E79D6920-C6D6-4702-B672-A00DE355C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46">
                <a:extLst>
                  <a:ext uri="{FF2B5EF4-FFF2-40B4-BE49-F238E27FC236}">
                    <a16:creationId xmlns:a16="http://schemas.microsoft.com/office/drawing/2014/main" id="{20CDB896-E3B6-4A3B-849B-292A39B36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47">
                <a:extLst>
                  <a:ext uri="{FF2B5EF4-FFF2-40B4-BE49-F238E27FC236}">
                    <a16:creationId xmlns:a16="http://schemas.microsoft.com/office/drawing/2014/main" id="{DE5CEC6D-90F1-4C4B-AE96-0AB7DD9AB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48">
                <a:extLst>
                  <a:ext uri="{FF2B5EF4-FFF2-40B4-BE49-F238E27FC236}">
                    <a16:creationId xmlns:a16="http://schemas.microsoft.com/office/drawing/2014/main" id="{61A53919-1051-4CDC-9DE6-794847587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195"/>
                <a:ext cx="0" cy="5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49">
                <a:extLst>
                  <a:ext uri="{FF2B5EF4-FFF2-40B4-BE49-F238E27FC236}">
                    <a16:creationId xmlns:a16="http://schemas.microsoft.com/office/drawing/2014/main" id="{79BEDD07-1425-4EC2-8551-85B848E06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94"/>
                <a:ext cx="57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07B2DD59-FEBB-46B0-A8A9-6CCFDECE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117"/>
              <a:ext cx="60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Line 52">
              <a:extLst>
                <a:ext uri="{FF2B5EF4-FFF2-40B4-BE49-F238E27FC236}">
                  <a16:creationId xmlns:a16="http://schemas.microsoft.com/office/drawing/2014/main" id="{7CC99FF1-C553-407F-9ACD-DEC1F7701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154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Line 53">
              <a:extLst>
                <a:ext uri="{FF2B5EF4-FFF2-40B4-BE49-F238E27FC236}">
                  <a16:creationId xmlns:a16="http://schemas.microsoft.com/office/drawing/2014/main" id="{9B0C8604-2CFA-443A-8941-7D88526FF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" y="2142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Line 54">
              <a:extLst>
                <a:ext uri="{FF2B5EF4-FFF2-40B4-BE49-F238E27FC236}">
                  <a16:creationId xmlns:a16="http://schemas.microsoft.com/office/drawing/2014/main" id="{1FF7E36D-9D75-4971-88DF-61F0907A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3281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Line 55">
              <a:extLst>
                <a:ext uri="{FF2B5EF4-FFF2-40B4-BE49-F238E27FC236}">
                  <a16:creationId xmlns:a16="http://schemas.microsoft.com/office/drawing/2014/main" id="{817C592F-02F4-4110-BF33-46B78EBE1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330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" name="Line 56">
              <a:extLst>
                <a:ext uri="{FF2B5EF4-FFF2-40B4-BE49-F238E27FC236}">
                  <a16:creationId xmlns:a16="http://schemas.microsoft.com/office/drawing/2014/main" id="{51772BC7-5B06-4739-B1EE-8EE76729C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142"/>
              <a:ext cx="504" cy="1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" name="Line 57">
              <a:extLst>
                <a:ext uri="{FF2B5EF4-FFF2-40B4-BE49-F238E27FC236}">
                  <a16:creationId xmlns:a16="http://schemas.microsoft.com/office/drawing/2014/main" id="{A81E9047-3DEA-4BE8-B8E6-A8F6B46E5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2142"/>
              <a:ext cx="540" cy="1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" name="Oval 58">
              <a:extLst>
                <a:ext uri="{FF2B5EF4-FFF2-40B4-BE49-F238E27FC236}">
                  <a16:creationId xmlns:a16="http://schemas.microsoft.com/office/drawing/2014/main" id="{EF56880A-9A35-4D14-A883-319EE621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117"/>
              <a:ext cx="60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59">
              <a:extLst>
                <a:ext uri="{FF2B5EF4-FFF2-40B4-BE49-F238E27FC236}">
                  <a16:creationId xmlns:a16="http://schemas.microsoft.com/office/drawing/2014/main" id="{48ECA8F1-FABE-41B8-B614-EC69D6BB2F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" y="1861"/>
            <a:ext cx="24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8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5179" name="Object 59">
                          <a:extLst>
                            <a:ext uri="{FF2B5EF4-FFF2-40B4-BE49-F238E27FC236}">
                              <a16:creationId xmlns:a16="http://schemas.microsoft.com/office/drawing/2014/main" id="{EC006AAC-2A4A-49C0-9F48-1660FBAAF3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1861"/>
                          <a:ext cx="24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60">
              <a:extLst>
                <a:ext uri="{FF2B5EF4-FFF2-40B4-BE49-F238E27FC236}">
                  <a16:creationId xmlns:a16="http://schemas.microsoft.com/office/drawing/2014/main" id="{0AA393FD-524C-485D-84FB-B7CCA80B7B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8" y="1897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9" name="公式" r:id="rId5" imgW="330120" imgH="380880" progId="Equation.3">
                    <p:embed/>
                  </p:oleObj>
                </mc:Choice>
                <mc:Fallback>
                  <p:oleObj name="公式" r:id="rId5" imgW="330120" imgH="380880" progId="Equation.3">
                    <p:embed/>
                    <p:pic>
                      <p:nvPicPr>
                        <p:cNvPr id="5180" name="Object 60">
                          <a:extLst>
                            <a:ext uri="{FF2B5EF4-FFF2-40B4-BE49-F238E27FC236}">
                              <a16:creationId xmlns:a16="http://schemas.microsoft.com/office/drawing/2014/main" id="{431D2A98-60FD-4020-8EB0-D779BCE43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1897"/>
                          <a:ext cx="2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61">
              <a:extLst>
                <a:ext uri="{FF2B5EF4-FFF2-40B4-BE49-F238E27FC236}">
                  <a16:creationId xmlns:a16="http://schemas.microsoft.com/office/drawing/2014/main" id="{37FC1828-9A95-47E9-BE40-4EF53ECFE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275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4" name="Text Box 62">
              <a:extLst>
                <a:ext uri="{FF2B5EF4-FFF2-40B4-BE49-F238E27FC236}">
                  <a16:creationId xmlns:a16="http://schemas.microsoft.com/office/drawing/2014/main" id="{FD6B38CD-2D7F-4D03-A6BA-510457A44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3249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69" name="AutoShape 11">
            <a:extLst>
              <a:ext uri="{FF2B5EF4-FFF2-40B4-BE49-F238E27FC236}">
                <a16:creationId xmlns:a16="http://schemas.microsoft.com/office/drawing/2014/main" id="{23D132C8-C4CD-453A-9E8D-019B16CE1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4921993"/>
            <a:ext cx="2041520" cy="7429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两个输入端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FCA7882-749E-4730-B018-9F8EFFB1CB00}"/>
              </a:ext>
            </a:extLst>
          </p:cNvPr>
          <p:cNvGrpSpPr/>
          <p:nvPr/>
        </p:nvGrpSpPr>
        <p:grpSpPr>
          <a:xfrm>
            <a:off x="6934200" y="2828577"/>
            <a:ext cx="1676400" cy="2763840"/>
            <a:chOff x="6934200" y="2328865"/>
            <a:chExt cx="1676400" cy="2763840"/>
          </a:xfrm>
        </p:grpSpPr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A6D5263E-22A8-48FD-98F7-774B7B166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2328865"/>
              <a:ext cx="1676400" cy="2763840"/>
              <a:chOff x="4368" y="1467"/>
              <a:chExt cx="1056" cy="1741"/>
            </a:xfrm>
          </p:grpSpPr>
          <p:grpSp>
            <p:nvGrpSpPr>
              <p:cNvPr id="23" name="Group 17">
                <a:extLst>
                  <a:ext uri="{FF2B5EF4-FFF2-40B4-BE49-F238E27FC236}">
                    <a16:creationId xmlns:a16="http://schemas.microsoft.com/office/drawing/2014/main" id="{9CA3B109-9CBB-4B2F-84F6-FFFA20A77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494"/>
                <a:ext cx="1056" cy="1714"/>
                <a:chOff x="6668" y="7860"/>
                <a:chExt cx="1020" cy="1562"/>
              </a:xfrm>
            </p:grpSpPr>
            <p:sp>
              <p:nvSpPr>
                <p:cNvPr id="28" name="Text Box 27">
                  <a:extLst>
                    <a:ext uri="{FF2B5EF4-FFF2-40B4-BE49-F238E27FC236}">
                      <a16:creationId xmlns:a16="http://schemas.microsoft.com/office/drawing/2014/main" id="{EA5ACE42-8FFB-4680-90E3-195BE53A0A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68" y="7860"/>
                  <a:ext cx="220" cy="28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kumimoji="0"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grpSp>
              <p:nvGrpSpPr>
                <p:cNvPr id="27" name="Group 18">
                  <a:extLst>
                    <a:ext uri="{FF2B5EF4-FFF2-40B4-BE49-F238E27FC236}">
                      <a16:creationId xmlns:a16="http://schemas.microsoft.com/office/drawing/2014/main" id="{702CC581-B9A5-4585-8600-A0BC85749A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68" y="8022"/>
                  <a:ext cx="1020" cy="1150"/>
                  <a:chOff x="6668" y="8022"/>
                  <a:chExt cx="1020" cy="1150"/>
                </a:xfrm>
              </p:grpSpPr>
              <p:sp>
                <p:nvSpPr>
                  <p:cNvPr id="32" name="Rectangle 19">
                    <a:extLst>
                      <a:ext uri="{FF2B5EF4-FFF2-40B4-BE49-F238E27FC236}">
                        <a16:creationId xmlns:a16="http://schemas.microsoft.com/office/drawing/2014/main" id="{2E90C2F6-AF26-470F-86B5-73068BC5D2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68" y="8312"/>
                    <a:ext cx="1020" cy="5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Oval 20">
                    <a:extLst>
                      <a:ext uri="{FF2B5EF4-FFF2-40B4-BE49-F238E27FC236}">
                        <a16:creationId xmlns:a16="http://schemas.microsoft.com/office/drawing/2014/main" id="{9F13C771-B9A0-4432-91F1-0F21A99106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8" y="8872"/>
                    <a:ext cx="66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Oval 21">
                    <a:extLst>
                      <a:ext uri="{FF2B5EF4-FFF2-40B4-BE49-F238E27FC236}">
                        <a16:creationId xmlns:a16="http://schemas.microsoft.com/office/drawing/2014/main" id="{6615D4BB-4136-458B-BF72-516F2205C1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28" y="8872"/>
                    <a:ext cx="66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Oval 22">
                    <a:extLst>
                      <a:ext uri="{FF2B5EF4-FFF2-40B4-BE49-F238E27FC236}">
                        <a16:creationId xmlns:a16="http://schemas.microsoft.com/office/drawing/2014/main" id="{F0D75C13-5957-4B6C-8304-278008A5F3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8" y="8252"/>
                    <a:ext cx="66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Line 23">
                    <a:extLst>
                      <a:ext uri="{FF2B5EF4-FFF2-40B4-BE49-F238E27FC236}">
                        <a16:creationId xmlns:a16="http://schemas.microsoft.com/office/drawing/2014/main" id="{68510E81-EC20-4005-989B-A25CD4062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840" y="8932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Line 24">
                    <a:extLst>
                      <a:ext uri="{FF2B5EF4-FFF2-40B4-BE49-F238E27FC236}">
                        <a16:creationId xmlns:a16="http://schemas.microsoft.com/office/drawing/2014/main" id="{A038CF4F-853A-43A8-A557-85F5821B6E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65" y="8932"/>
                    <a:ext cx="0" cy="2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Line 25">
                    <a:extLst>
                      <a:ext uri="{FF2B5EF4-FFF2-40B4-BE49-F238E27FC236}">
                        <a16:creationId xmlns:a16="http://schemas.microsoft.com/office/drawing/2014/main" id="{CD2ACF86-5339-4905-9641-8BA502ED26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48" y="8072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Line 26">
                    <a:extLst>
                      <a:ext uri="{FF2B5EF4-FFF2-40B4-BE49-F238E27FC236}">
                        <a16:creationId xmlns:a16="http://schemas.microsoft.com/office/drawing/2014/main" id="{9E4D8401-5E48-4E29-807C-A9D706A661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44" y="8022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latin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 Box 28">
                      <a:extLst>
                        <a:ext uri="{FF2B5EF4-FFF2-40B4-BE49-F238E27FC236}">
                          <a16:creationId xmlns:a16="http://schemas.microsoft.com/office/drawing/2014/main" id="{87C67511-59B5-4805-B40A-AFEE4741E89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04" y="9142"/>
                      <a:ext cx="270" cy="2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just" eaLnBrk="0" hangingPunct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kumimoji="0"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kumimoji="0" lang="en-US" altLang="zh-CN" sz="2400" b="1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e>
                            </m:acc>
                          </m:oMath>
                        </m:oMathPara>
                      </a14:m>
                      <a:endParaRPr kumimoji="0"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 Box 28">
                      <a:extLst>
                        <a:ext uri="{FF2B5EF4-FFF2-40B4-BE49-F238E27FC236}">
                          <a16:creationId xmlns:a16="http://schemas.microsoft.com/office/drawing/2014/main" id="{87C67511-59B5-4805-B40A-AFEE4741E8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4" y="9142"/>
                      <a:ext cx="270" cy="28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1250" r="-39726"/>
                      </a:stretch>
                    </a:blip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" name="Text Box 30">
                  <a:extLst>
                    <a:ext uri="{FF2B5EF4-FFF2-40B4-BE49-F238E27FC236}">
                      <a16:creationId xmlns:a16="http://schemas.microsoft.com/office/drawing/2014/main" id="{0577D537-91FD-4BE6-9F74-581F56C913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48" y="8372"/>
                  <a:ext cx="182" cy="2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endParaRPr kumimoji="0" lang="zh-CN" altLang="zh-CN" sz="2400" b="1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roup 31">
                <a:extLst>
                  <a:ext uri="{FF2B5EF4-FFF2-40B4-BE49-F238E27FC236}">
                    <a16:creationId xmlns:a16="http://schemas.microsoft.com/office/drawing/2014/main" id="{5D260BA1-AA69-4D83-934B-68951EEE8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2" y="1467"/>
                <a:ext cx="240" cy="288"/>
                <a:chOff x="4470" y="1563"/>
                <a:chExt cx="240" cy="288"/>
              </a:xfrm>
            </p:grpSpPr>
            <p:sp>
              <p:nvSpPr>
                <p:cNvPr id="25" name="Text Box 32">
                  <a:extLst>
                    <a:ext uri="{FF2B5EF4-FFF2-40B4-BE49-F238E27FC236}">
                      <a16:creationId xmlns:a16="http://schemas.microsoft.com/office/drawing/2014/main" id="{AF957058-D437-442A-AE35-6654271845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0" y="1563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sp>
              <p:nvSpPr>
                <p:cNvPr id="26" name="Line 33">
                  <a:extLst>
                    <a:ext uri="{FF2B5EF4-FFF2-40B4-BE49-F238E27FC236}">
                      <a16:creationId xmlns:a16="http://schemas.microsoft.com/office/drawing/2014/main" id="{C7CBC6D7-8A61-473A-AF1B-E0B62AA73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2" y="162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8">
                  <a:extLst>
                    <a:ext uri="{FF2B5EF4-FFF2-40B4-BE49-F238E27FC236}">
                      <a16:creationId xmlns:a16="http://schemas.microsoft.com/office/drawing/2014/main" id="{BD3D1F2A-4DBC-4656-AD03-78D87A651F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99984" y="4602392"/>
                  <a:ext cx="280524" cy="4677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kumimoji="0" lang="en-US" altLang="zh-CN" sz="2400" b="1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acc>
                      </m:oMath>
                    </m:oMathPara>
                  </a14:m>
                  <a:endParaRPr kumimoji="0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 Box 28">
                  <a:extLst>
                    <a:ext uri="{FF2B5EF4-FFF2-40B4-BE49-F238E27FC236}">
                      <a16:creationId xmlns:a16="http://schemas.microsoft.com/office/drawing/2014/main" id="{BD3D1F2A-4DBC-4656-AD03-78D87A651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99984" y="4602392"/>
                  <a:ext cx="280524" cy="467769"/>
                </a:xfrm>
                <a:prstGeom prst="rect">
                  <a:avLst/>
                </a:prstGeom>
                <a:blipFill>
                  <a:blip r:embed="rId8"/>
                  <a:stretch>
                    <a:fillRect l="-19565" t="-1299" r="-39130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椭圆 72">
            <a:extLst>
              <a:ext uri="{FF2B5EF4-FFF2-40B4-BE49-F238E27FC236}">
                <a16:creationId xmlns:a16="http://schemas.microsoft.com/office/drawing/2014/main" id="{EEEF193F-747D-4B2B-8446-AD03BE078804}"/>
              </a:ext>
            </a:extLst>
          </p:cNvPr>
          <p:cNvSpPr/>
          <p:nvPr/>
        </p:nvSpPr>
        <p:spPr>
          <a:xfrm>
            <a:off x="544002" y="112474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Group 53">
            <a:extLst>
              <a:ext uri="{FF2B5EF4-FFF2-40B4-BE49-F238E27FC236}">
                <a16:creationId xmlns:a16="http://schemas.microsoft.com/office/drawing/2014/main" id="{F48D3988-C80C-46B4-834C-EE8E7672AC12}"/>
              </a:ext>
            </a:extLst>
          </p:cNvPr>
          <p:cNvGrpSpPr>
            <a:grpSpLocks/>
          </p:cNvGrpSpPr>
          <p:nvPr/>
        </p:nvGrpSpPr>
        <p:grpSpPr bwMode="auto">
          <a:xfrm>
            <a:off x="4669267" y="1567365"/>
            <a:ext cx="4366252" cy="1016001"/>
            <a:chOff x="1536" y="3552"/>
            <a:chExt cx="2928" cy="640"/>
          </a:xfrm>
        </p:grpSpPr>
        <p:graphicFrame>
          <p:nvGraphicFramePr>
            <p:cNvPr id="75" name="Object 54">
              <a:extLst>
                <a:ext uri="{FF2B5EF4-FFF2-40B4-BE49-F238E27FC236}">
                  <a16:creationId xmlns:a16="http://schemas.microsoft.com/office/drawing/2014/main" id="{4FEFA0CD-A0EF-4667-A26D-816FD7A3BD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552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0" r:id="rId9" imgW="165028" imgH="228501" progId="Equation.3">
                    <p:embed/>
                  </p:oleObj>
                </mc:Choice>
                <mc:Fallback>
                  <p:oleObj r:id="rId9" imgW="165028" imgH="228501" progId="Equation.3">
                    <p:embed/>
                    <p:pic>
                      <p:nvPicPr>
                        <p:cNvPr id="6198" name="Object 54">
                          <a:extLst>
                            <a:ext uri="{FF2B5EF4-FFF2-40B4-BE49-F238E27FC236}">
                              <a16:creationId xmlns:a16="http://schemas.microsoft.com/office/drawing/2014/main" id="{B218AD2D-D472-400F-A343-4EB5D1C36D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552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 Box 55">
              <a:extLst>
                <a:ext uri="{FF2B5EF4-FFF2-40B4-BE49-F238E27FC236}">
                  <a16:creationId xmlns:a16="http://schemas.microsoft.com/office/drawing/2014/main" id="{2CE49505-1CFB-4004-8912-1CA86936D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292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Q=0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=1——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触发器处于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态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Q=1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=0——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触发器处于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态 </a:t>
              </a:r>
            </a:p>
          </p:txBody>
        </p:sp>
        <p:graphicFrame>
          <p:nvGraphicFramePr>
            <p:cNvPr id="77" name="Object 56">
              <a:extLst>
                <a:ext uri="{FF2B5EF4-FFF2-40B4-BE49-F238E27FC236}">
                  <a16:creationId xmlns:a16="http://schemas.microsoft.com/office/drawing/2014/main" id="{CD941047-14FC-4DD3-A8C5-C31DAF59F9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0" y="3888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" r:id="rId11" imgW="165028" imgH="228501" progId="Equation.3">
                    <p:embed/>
                  </p:oleObj>
                </mc:Choice>
                <mc:Fallback>
                  <p:oleObj r:id="rId11" imgW="165028" imgH="228501" progId="Equation.3">
                    <p:embed/>
                    <p:pic>
                      <p:nvPicPr>
                        <p:cNvPr id="6200" name="Object 56">
                          <a:extLst>
                            <a:ext uri="{FF2B5EF4-FFF2-40B4-BE49-F238E27FC236}">
                              <a16:creationId xmlns:a16="http://schemas.microsoft.com/office/drawing/2014/main" id="{94F11234-FCC2-4831-A98A-2DF32BDBB3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3888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5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9" grpId="0" animBg="1" autoUpdateAnimBg="0"/>
      <p:bldP spid="20" grpId="0" autoUpdateAnimBg="0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2F45B9C-7AFC-4B0B-8886-A7EB4ABD5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442169"/>
            <a:ext cx="3486150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=0, 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FF507C6-EA1B-4753-83BC-7D2A478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276872"/>
            <a:ext cx="1924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若原状态：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45149E3-4170-443C-BE8E-DEA7EC234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12845"/>
              </p:ext>
            </p:extLst>
          </p:nvPr>
        </p:nvGraphicFramePr>
        <p:xfrm>
          <a:off x="2032000" y="2268773"/>
          <a:ext cx="1879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8" name="公式" r:id="rId3" imgW="876240" imgH="241200" progId="Equation.3">
                  <p:embed/>
                </p:oleObj>
              </mc:Choice>
              <mc:Fallback>
                <p:oleObj name="公式" r:id="rId3" imgW="876240" imgH="2412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EBCD6DD8-5CEA-4E03-B79B-287747C094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268773"/>
                        <a:ext cx="1879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082D786B-996F-4DC3-B3B8-A5F11BC0B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18209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207FE9F-2572-4FFD-AA84-144D1A540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180409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B4E9AD9-6055-4292-8748-75BD359A1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856309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5929169-9C23-4639-B939-39BFED40A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61359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D0E32F5-6F0E-4705-9571-0D715FF00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3332559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093BB5D-53A1-4BE3-A071-6AC4C5BA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5142309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3C4241C-E88C-4605-BE9A-087F4CA29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115322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C7E1D9F-F46E-43E7-9085-5F9F8BB4B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32559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CE752834-E8F2-45AF-8C93-CBF32035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26856"/>
            <a:ext cx="269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输出仍保持：</a:t>
            </a:r>
          </a:p>
        </p:txBody>
      </p: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02638B2B-EB6D-42D4-9EBE-33A24706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4745"/>
              </p:ext>
            </p:extLst>
          </p:nvPr>
        </p:nvGraphicFramePr>
        <p:xfrm>
          <a:off x="2481262" y="5920506"/>
          <a:ext cx="19002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" name="公式" r:id="rId5" imgW="876240" imgH="241200" progId="Equation.3">
                  <p:embed/>
                </p:oleObj>
              </mc:Choice>
              <mc:Fallback>
                <p:oleObj name="公式" r:id="rId5" imgW="876240" imgH="241200" progId="Equation.3">
                  <p:embed/>
                  <p:pic>
                    <p:nvPicPr>
                      <p:cNvPr id="7182" name="Object 14">
                        <a:extLst>
                          <a:ext uri="{FF2B5EF4-FFF2-40B4-BE49-F238E27FC236}">
                            <a16:creationId xmlns:a16="http://schemas.microsoft.com/office/drawing/2014/main" id="{4E0BE129-2D1C-4927-879A-9B5585D37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2" y="5920506"/>
                        <a:ext cx="19002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>
            <a:extLst>
              <a:ext uri="{FF2B5EF4-FFF2-40B4-BE49-F238E27FC236}">
                <a16:creationId xmlns:a16="http://schemas.microsoft.com/office/drawing/2014/main" id="{E6B9B9DB-8F1F-4B54-B42A-C31E1246E666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3072531"/>
            <a:ext cx="3619500" cy="2611438"/>
            <a:chOff x="1664" y="1363"/>
            <a:chExt cx="2280" cy="1645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4EAF4E7E-7ECE-466D-87F7-17B45ED04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B959F644-F4EF-4FAD-9823-C741C678F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18">
                <a:extLst>
                  <a:ext uri="{FF2B5EF4-FFF2-40B4-BE49-F238E27FC236}">
                    <a16:creationId xmlns:a16="http://schemas.microsoft.com/office/drawing/2014/main" id="{77653732-EDDC-4905-9910-98A0FD368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19">
                <a:extLst>
                  <a:ext uri="{FF2B5EF4-FFF2-40B4-BE49-F238E27FC236}">
                    <a16:creationId xmlns:a16="http://schemas.microsoft.com/office/drawing/2014/main" id="{BBA582B5-5F24-4DE5-91A6-41ADE4FD1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20">
                <a:extLst>
                  <a:ext uri="{FF2B5EF4-FFF2-40B4-BE49-F238E27FC236}">
                    <a16:creationId xmlns:a16="http://schemas.microsoft.com/office/drawing/2014/main" id="{F0BD8D4E-70B7-4497-9EDE-FDFDEC1EC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21">
                <a:extLst>
                  <a:ext uri="{FF2B5EF4-FFF2-40B4-BE49-F238E27FC236}">
                    <a16:creationId xmlns:a16="http://schemas.microsoft.com/office/drawing/2014/main" id="{450D0C60-A2D4-42D6-AF12-0FB038ACD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5B95B78B-ABFB-4AC2-A63F-6CACD69D1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3" name="Text Box 23">
                <a:extLst>
                  <a:ext uri="{FF2B5EF4-FFF2-40B4-BE49-F238E27FC236}">
                    <a16:creationId xmlns:a16="http://schemas.microsoft.com/office/drawing/2014/main" id="{322FB5BB-8340-4EFA-8638-B65E9CA8A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11FA652D-D922-4468-A3D8-84DDEFC24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30" name="Rectangle 25">
                <a:extLst>
                  <a:ext uri="{FF2B5EF4-FFF2-40B4-BE49-F238E27FC236}">
                    <a16:creationId xmlns:a16="http://schemas.microsoft.com/office/drawing/2014/main" id="{C927463C-18A6-4E68-AE98-E8363FE4B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3FB91346-D1A0-4127-8349-2FDAB5FA4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27">
                <a:extLst>
                  <a:ext uri="{FF2B5EF4-FFF2-40B4-BE49-F238E27FC236}">
                    <a16:creationId xmlns:a16="http://schemas.microsoft.com/office/drawing/2014/main" id="{AE9E0D83-1794-4BCB-AC37-8C20438F1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8164B0DB-D298-4C2D-BBF0-ABF7B1DF3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29">
                <a:extLst>
                  <a:ext uri="{FF2B5EF4-FFF2-40B4-BE49-F238E27FC236}">
                    <a16:creationId xmlns:a16="http://schemas.microsoft.com/office/drawing/2014/main" id="{A43A297D-350A-4419-BB08-C99A8BFBA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3D4C659D-1F58-4D3D-9F29-9A662072F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4A436F26-0ADC-41CF-9261-B0E54A1EA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18" name="Oval 32">
              <a:extLst>
                <a:ext uri="{FF2B5EF4-FFF2-40B4-BE49-F238E27FC236}">
                  <a16:creationId xmlns:a16="http://schemas.microsoft.com/office/drawing/2014/main" id="{20F4D4C0-9BB8-4430-BC65-A23F8BE8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CA08F1CF-F3CD-4882-9107-96588ABF0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8FAD8D2E-03D7-4836-9049-43DE3F74A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640FAD8E-22C8-4DD7-93DA-8E8B04F32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6">
              <a:extLst>
                <a:ext uri="{FF2B5EF4-FFF2-40B4-BE49-F238E27FC236}">
                  <a16:creationId xmlns:a16="http://schemas.microsoft.com/office/drawing/2014/main" id="{A82F6694-4802-4116-BE46-5475FBF0F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37">
              <a:extLst>
                <a:ext uri="{FF2B5EF4-FFF2-40B4-BE49-F238E27FC236}">
                  <a16:creationId xmlns:a16="http://schemas.microsoft.com/office/drawing/2014/main" id="{E7BF07B2-7130-42A1-9AD2-2C39581F5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38">
              <a:extLst>
                <a:ext uri="{FF2B5EF4-FFF2-40B4-BE49-F238E27FC236}">
                  <a16:creationId xmlns:a16="http://schemas.microsoft.com/office/drawing/2014/main" id="{4FE9592D-9842-4EE0-ADD6-994E226C1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39">
              <a:extLst>
                <a:ext uri="{FF2B5EF4-FFF2-40B4-BE49-F238E27FC236}">
                  <a16:creationId xmlns:a16="http://schemas.microsoft.com/office/drawing/2014/main" id="{9C460ABD-5C5C-45F6-BBDF-966C2D7F9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Object 40">
              <a:extLst>
                <a:ext uri="{FF2B5EF4-FFF2-40B4-BE49-F238E27FC236}">
                  <a16:creationId xmlns:a16="http://schemas.microsoft.com/office/drawing/2014/main" id="{630AEA57-C977-4322-B7B0-EEF231176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0" name="公式" r:id="rId6" imgW="164880" imgH="228600" progId="Equation.3">
                    <p:embed/>
                  </p:oleObj>
                </mc:Choice>
                <mc:Fallback>
                  <p:oleObj name="公式" r:id="rId6" imgW="164880" imgH="228600" progId="Equation.3">
                    <p:embed/>
                    <p:pic>
                      <p:nvPicPr>
                        <p:cNvPr id="7208" name="Object 40">
                          <a:extLst>
                            <a:ext uri="{FF2B5EF4-FFF2-40B4-BE49-F238E27FC236}">
                              <a16:creationId xmlns:a16="http://schemas.microsoft.com/office/drawing/2014/main" id="{855CBA70-2F30-48CA-BB15-1D9A800B51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1">
              <a:extLst>
                <a:ext uri="{FF2B5EF4-FFF2-40B4-BE49-F238E27FC236}">
                  <a16:creationId xmlns:a16="http://schemas.microsoft.com/office/drawing/2014/main" id="{6364D27F-F76C-4214-B5BE-615015E3A6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1"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7209" name="Object 41">
                          <a:extLst>
                            <a:ext uri="{FF2B5EF4-FFF2-40B4-BE49-F238E27FC236}">
                              <a16:creationId xmlns:a16="http://schemas.microsoft.com/office/drawing/2014/main" id="{548269C8-B83E-4958-8D5D-38F27407ED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2">
              <a:extLst>
                <a:ext uri="{FF2B5EF4-FFF2-40B4-BE49-F238E27FC236}">
                  <a16:creationId xmlns:a16="http://schemas.microsoft.com/office/drawing/2014/main" id="{7C9768F3-FBF4-463D-83E7-66108C0F4D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2" name="公式" r:id="rId10" imgW="241200" imgH="215640" progId="Equation.3">
                    <p:embed/>
                  </p:oleObj>
                </mc:Choice>
                <mc:Fallback>
                  <p:oleObj name="公式" r:id="rId10" imgW="241200" imgH="215640" progId="Equation.3">
                    <p:embed/>
                    <p:pic>
                      <p:nvPicPr>
                        <p:cNvPr id="7210" name="Object 42">
                          <a:extLst>
                            <a:ext uri="{FF2B5EF4-FFF2-40B4-BE49-F238E27FC236}">
                              <a16:creationId xmlns:a16="http://schemas.microsoft.com/office/drawing/2014/main" id="{14CA5F56-AA8A-49CA-969F-0D6302FDE3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43">
              <a:extLst>
                <a:ext uri="{FF2B5EF4-FFF2-40B4-BE49-F238E27FC236}">
                  <a16:creationId xmlns:a16="http://schemas.microsoft.com/office/drawing/2014/main" id="{AE5F2890-CC96-443F-A2AB-4FD236E7D0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3" name="公式" r:id="rId12" imgW="203040" imgH="215640" progId="Equation.3">
                    <p:embed/>
                  </p:oleObj>
                </mc:Choice>
                <mc:Fallback>
                  <p:oleObj name="公式" r:id="rId12" imgW="203040" imgH="215640" progId="Equation.3">
                    <p:embed/>
                    <p:pic>
                      <p:nvPicPr>
                        <p:cNvPr id="7211" name="Object 43">
                          <a:extLst>
                            <a:ext uri="{FF2B5EF4-FFF2-40B4-BE49-F238E27FC236}">
                              <a16:creationId xmlns:a16="http://schemas.microsoft.com/office/drawing/2014/main" id="{ACB2C8AD-B753-4901-A477-7D7D5DE64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44">
            <a:extLst>
              <a:ext uri="{FF2B5EF4-FFF2-40B4-BE49-F238E27FC236}">
                <a16:creationId xmlns:a16="http://schemas.microsoft.com/office/drawing/2014/main" id="{C5A21025-7EE3-4DD3-A996-6F7BFB481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2" y="2208932"/>
            <a:ext cx="1924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若原状态：</a:t>
            </a:r>
          </a:p>
        </p:txBody>
      </p:sp>
      <p:graphicFrame>
        <p:nvGraphicFramePr>
          <p:cNvPr id="45" name="Object 45">
            <a:extLst>
              <a:ext uri="{FF2B5EF4-FFF2-40B4-BE49-F238E27FC236}">
                <a16:creationId xmlns:a16="http://schemas.microsoft.com/office/drawing/2014/main" id="{DA678AB6-CFA1-4F4F-93E9-FF949B2E0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89753"/>
              </p:ext>
            </p:extLst>
          </p:nvPr>
        </p:nvGraphicFramePr>
        <p:xfrm>
          <a:off x="6546850" y="2210519"/>
          <a:ext cx="1822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" name="公式" r:id="rId14" imgW="876240" imgH="241200" progId="Equation.3">
                  <p:embed/>
                </p:oleObj>
              </mc:Choice>
              <mc:Fallback>
                <p:oleObj name="公式" r:id="rId14" imgW="876240" imgH="241200" progId="Equation.3">
                  <p:embed/>
                  <p:pic>
                    <p:nvPicPr>
                      <p:cNvPr id="7213" name="Object 45">
                        <a:extLst>
                          <a:ext uri="{FF2B5EF4-FFF2-40B4-BE49-F238E27FC236}">
                            <a16:creationId xmlns:a16="http://schemas.microsoft.com/office/drawing/2014/main" id="{8E1FC6A4-A703-42E0-95A5-5AB926A60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2210519"/>
                        <a:ext cx="1822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46">
            <a:extLst>
              <a:ext uri="{FF2B5EF4-FFF2-40B4-BE49-F238E27FC236}">
                <a16:creationId xmlns:a16="http://schemas.microsoft.com/office/drawing/2014/main" id="{9942B253-52D5-4572-A6A5-1E7179334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13769"/>
            <a:ext cx="49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4F7DA52B-55C9-44B3-807E-458A4568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5175969"/>
            <a:ext cx="49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0015F859-75F5-42DE-A671-F5357255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2851869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D24E9AD1-0C77-43F1-905A-9623A081B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56919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0F757176-2B74-417C-AE1C-FB0535138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3328119"/>
            <a:ext cx="49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8A6848DF-EC07-4FA7-92FF-7A4BCDEFA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5137869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40D7F468-3FBB-431B-BD49-DD9AB151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5110881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0167F152-E474-4F85-80B8-63765D259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28119"/>
            <a:ext cx="49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A29D21C6-8F1C-4746-BBB9-87905219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5906"/>
            <a:ext cx="302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输出变为：</a:t>
            </a:r>
          </a:p>
        </p:txBody>
      </p:sp>
      <p:graphicFrame>
        <p:nvGraphicFramePr>
          <p:cNvPr id="55" name="Object 55">
            <a:extLst>
              <a:ext uri="{FF2B5EF4-FFF2-40B4-BE49-F238E27FC236}">
                <a16:creationId xmlns:a16="http://schemas.microsoft.com/office/drawing/2014/main" id="{7E5980E8-725B-40B7-9A5D-00FAA82DE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102815"/>
              </p:ext>
            </p:extLst>
          </p:nvPr>
        </p:nvGraphicFramePr>
        <p:xfrm>
          <a:off x="6773862" y="5932412"/>
          <a:ext cx="19589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" name="公式" r:id="rId16" imgW="876240" imgH="241200" progId="Equation.3">
                  <p:embed/>
                </p:oleObj>
              </mc:Choice>
              <mc:Fallback>
                <p:oleObj name="公式" r:id="rId16" imgW="876240" imgH="241200" progId="Equation.3">
                  <p:embed/>
                  <p:pic>
                    <p:nvPicPr>
                      <p:cNvPr id="7223" name="Object 55">
                        <a:extLst>
                          <a:ext uri="{FF2B5EF4-FFF2-40B4-BE49-F238E27FC236}">
                            <a16:creationId xmlns:a16="http://schemas.microsoft.com/office/drawing/2014/main" id="{B3376061-A622-4C57-83C7-8BC016604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2" y="5932412"/>
                        <a:ext cx="19589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56">
            <a:extLst>
              <a:ext uri="{FF2B5EF4-FFF2-40B4-BE49-F238E27FC236}">
                <a16:creationId xmlns:a16="http://schemas.microsoft.com/office/drawing/2014/main" id="{1A3DDFB6-29F3-40B6-95E5-ED83F685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3080469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4DD68958-4C63-49A9-BC04-F39746A675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29500" y="3099519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8EE5387A-B2C6-426B-8F19-9E0A3F20D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1945406"/>
            <a:ext cx="50800" cy="451485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FF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59">
            <a:extLst>
              <a:ext uri="{FF2B5EF4-FFF2-40B4-BE49-F238E27FC236}">
                <a16:creationId xmlns:a16="http://schemas.microsoft.com/office/drawing/2014/main" id="{D9EBC7E7-D1F6-4497-988D-9B5C5DD3A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432644"/>
            <a:ext cx="1847850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置“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60">
            <a:extLst>
              <a:ext uri="{FF2B5EF4-FFF2-40B4-BE49-F238E27FC236}">
                <a16:creationId xmlns:a16="http://schemas.microsoft.com/office/drawing/2014/main" id="{31069959-683B-4A67-B5AE-F99521B51FCE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3076972"/>
            <a:ext cx="3619500" cy="2611437"/>
            <a:chOff x="1664" y="1363"/>
            <a:chExt cx="2280" cy="1645"/>
          </a:xfrm>
        </p:grpSpPr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id="{E926CF4E-4917-45BE-A653-E816F190C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82" name="Rectangle 62">
                <a:extLst>
                  <a:ext uri="{FF2B5EF4-FFF2-40B4-BE49-F238E27FC236}">
                    <a16:creationId xmlns:a16="http://schemas.microsoft.com/office/drawing/2014/main" id="{20EB8F7A-BDC5-4371-BABE-E65B6078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Oval 63">
                <a:extLst>
                  <a:ext uri="{FF2B5EF4-FFF2-40B4-BE49-F238E27FC236}">
                    <a16:creationId xmlns:a16="http://schemas.microsoft.com/office/drawing/2014/main" id="{213468D8-DAA4-41F0-ADBD-2DF77438A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64">
                <a:extLst>
                  <a:ext uri="{FF2B5EF4-FFF2-40B4-BE49-F238E27FC236}">
                    <a16:creationId xmlns:a16="http://schemas.microsoft.com/office/drawing/2014/main" id="{9AFB4ABA-E23D-4E12-8750-FC7649A2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65">
                <a:extLst>
                  <a:ext uri="{FF2B5EF4-FFF2-40B4-BE49-F238E27FC236}">
                    <a16:creationId xmlns:a16="http://schemas.microsoft.com/office/drawing/2014/main" id="{D934036A-A5D8-4D63-9F70-FD8090DBF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Line 66">
                <a:extLst>
                  <a:ext uri="{FF2B5EF4-FFF2-40B4-BE49-F238E27FC236}">
                    <a16:creationId xmlns:a16="http://schemas.microsoft.com/office/drawing/2014/main" id="{7916B23D-4F97-4B29-AF83-E161E21F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E2504CEC-CE60-4B81-9767-04F6352EA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E6B94D21-9DE7-4DC2-8B8C-F43BF8D1F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62" name="Group 69">
              <a:extLst>
                <a:ext uri="{FF2B5EF4-FFF2-40B4-BE49-F238E27FC236}">
                  <a16:creationId xmlns:a16="http://schemas.microsoft.com/office/drawing/2014/main" id="{503B8CE4-11D4-4E9B-BBB4-28340901F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75" name="Rectangle 70">
                <a:extLst>
                  <a:ext uri="{FF2B5EF4-FFF2-40B4-BE49-F238E27FC236}">
                    <a16:creationId xmlns:a16="http://schemas.microsoft.com/office/drawing/2014/main" id="{889F80BD-A403-48D5-87B3-59D6C6CE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Oval 71">
                <a:extLst>
                  <a:ext uri="{FF2B5EF4-FFF2-40B4-BE49-F238E27FC236}">
                    <a16:creationId xmlns:a16="http://schemas.microsoft.com/office/drawing/2014/main" id="{A1686ADB-5D34-4AF0-AFFC-0F0418C93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72">
                <a:extLst>
                  <a:ext uri="{FF2B5EF4-FFF2-40B4-BE49-F238E27FC236}">
                    <a16:creationId xmlns:a16="http://schemas.microsoft.com/office/drawing/2014/main" id="{3F29A49E-04F8-4341-8F3B-A32E82F04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73">
                <a:extLst>
                  <a:ext uri="{FF2B5EF4-FFF2-40B4-BE49-F238E27FC236}">
                    <a16:creationId xmlns:a16="http://schemas.microsoft.com/office/drawing/2014/main" id="{F310E2FC-AECD-487C-BDB2-D3F4AF902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74">
                <a:extLst>
                  <a:ext uri="{FF2B5EF4-FFF2-40B4-BE49-F238E27FC236}">
                    <a16:creationId xmlns:a16="http://schemas.microsoft.com/office/drawing/2014/main" id="{A2464759-9673-402B-87A0-9A7869836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 Box 75">
                <a:extLst>
                  <a:ext uri="{FF2B5EF4-FFF2-40B4-BE49-F238E27FC236}">
                    <a16:creationId xmlns:a16="http://schemas.microsoft.com/office/drawing/2014/main" id="{B40F7221-C480-45C9-8424-FF4485831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1" name="Text Box 76">
                <a:extLst>
                  <a:ext uri="{FF2B5EF4-FFF2-40B4-BE49-F238E27FC236}">
                    <a16:creationId xmlns:a16="http://schemas.microsoft.com/office/drawing/2014/main" id="{89C7CFFD-DD08-42ED-B20D-99C40678C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63" name="Oval 77">
              <a:extLst>
                <a:ext uri="{FF2B5EF4-FFF2-40B4-BE49-F238E27FC236}">
                  <a16:creationId xmlns:a16="http://schemas.microsoft.com/office/drawing/2014/main" id="{2B952CF1-CFA9-4D02-9B8A-0EFF7F89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8">
              <a:extLst>
                <a:ext uri="{FF2B5EF4-FFF2-40B4-BE49-F238E27FC236}">
                  <a16:creationId xmlns:a16="http://schemas.microsoft.com/office/drawing/2014/main" id="{C19BF165-FF0D-44A2-AD95-59A81A019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79">
              <a:extLst>
                <a:ext uri="{FF2B5EF4-FFF2-40B4-BE49-F238E27FC236}">
                  <a16:creationId xmlns:a16="http://schemas.microsoft.com/office/drawing/2014/main" id="{9FCBFA6B-2174-449A-90AF-54187CA99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80">
              <a:extLst>
                <a:ext uri="{FF2B5EF4-FFF2-40B4-BE49-F238E27FC236}">
                  <a16:creationId xmlns:a16="http://schemas.microsoft.com/office/drawing/2014/main" id="{813A9616-D382-42C4-81EA-32C8BB2B8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81">
              <a:extLst>
                <a:ext uri="{FF2B5EF4-FFF2-40B4-BE49-F238E27FC236}">
                  <a16:creationId xmlns:a16="http://schemas.microsoft.com/office/drawing/2014/main" id="{BD3D92E3-AEE5-40DA-BBCA-93D80AA83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82">
              <a:extLst>
                <a:ext uri="{FF2B5EF4-FFF2-40B4-BE49-F238E27FC236}">
                  <a16:creationId xmlns:a16="http://schemas.microsoft.com/office/drawing/2014/main" id="{5CC84EA0-8495-481F-8EE4-3BEB121AA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Line 83">
              <a:extLst>
                <a:ext uri="{FF2B5EF4-FFF2-40B4-BE49-F238E27FC236}">
                  <a16:creationId xmlns:a16="http://schemas.microsoft.com/office/drawing/2014/main" id="{D7F984F0-4730-4D0A-810A-7D2C2B5E6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84">
              <a:extLst>
                <a:ext uri="{FF2B5EF4-FFF2-40B4-BE49-F238E27FC236}">
                  <a16:creationId xmlns:a16="http://schemas.microsoft.com/office/drawing/2014/main" id="{FE3A305D-EC43-4BF3-9248-1EFA5FE02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" name="Object 85">
              <a:extLst>
                <a:ext uri="{FF2B5EF4-FFF2-40B4-BE49-F238E27FC236}">
                  <a16:creationId xmlns:a16="http://schemas.microsoft.com/office/drawing/2014/main" id="{32142395-B4E9-4FFA-B97B-D7F1156AAB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6" name="公式" r:id="rId17" imgW="164880" imgH="228600" progId="Equation.3">
                    <p:embed/>
                  </p:oleObj>
                </mc:Choice>
                <mc:Fallback>
                  <p:oleObj name="公式" r:id="rId17" imgW="164880" imgH="228600" progId="Equation.3">
                    <p:embed/>
                    <p:pic>
                      <p:nvPicPr>
                        <p:cNvPr id="7253" name="Object 85">
                          <a:extLst>
                            <a:ext uri="{FF2B5EF4-FFF2-40B4-BE49-F238E27FC236}">
                              <a16:creationId xmlns:a16="http://schemas.microsoft.com/office/drawing/2014/main" id="{265B438F-6898-48FF-A9BF-4B5BAF8FEE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86">
              <a:extLst>
                <a:ext uri="{FF2B5EF4-FFF2-40B4-BE49-F238E27FC236}">
                  <a16:creationId xmlns:a16="http://schemas.microsoft.com/office/drawing/2014/main" id="{A9499491-0184-4FE9-8E25-42B59DB8D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7" name="公式" r:id="rId18" imgW="164880" imgH="190440" progId="Equation.3">
                    <p:embed/>
                  </p:oleObj>
                </mc:Choice>
                <mc:Fallback>
                  <p:oleObj name="公式" r:id="rId18" imgW="164880" imgH="190440" progId="Equation.3">
                    <p:embed/>
                    <p:pic>
                      <p:nvPicPr>
                        <p:cNvPr id="7254" name="Object 86">
                          <a:extLst>
                            <a:ext uri="{FF2B5EF4-FFF2-40B4-BE49-F238E27FC236}">
                              <a16:creationId xmlns:a16="http://schemas.microsoft.com/office/drawing/2014/main" id="{97CC6E0D-63E9-427B-9868-C2C2B7AC66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87">
              <a:extLst>
                <a:ext uri="{FF2B5EF4-FFF2-40B4-BE49-F238E27FC236}">
                  <a16:creationId xmlns:a16="http://schemas.microsoft.com/office/drawing/2014/main" id="{8A68F0B6-64AB-4208-8E03-1D9654915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8" name="公式" r:id="rId19" imgW="241200" imgH="215640" progId="Equation.3">
                    <p:embed/>
                  </p:oleObj>
                </mc:Choice>
                <mc:Fallback>
                  <p:oleObj name="公式" r:id="rId19" imgW="241200" imgH="215640" progId="Equation.3">
                    <p:embed/>
                    <p:pic>
                      <p:nvPicPr>
                        <p:cNvPr id="7255" name="Object 87">
                          <a:extLst>
                            <a:ext uri="{FF2B5EF4-FFF2-40B4-BE49-F238E27FC236}">
                              <a16:creationId xmlns:a16="http://schemas.microsoft.com/office/drawing/2014/main" id="{52C485EB-35F2-4195-BF81-6F2DE5FDCB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88">
              <a:extLst>
                <a:ext uri="{FF2B5EF4-FFF2-40B4-BE49-F238E27FC236}">
                  <a16:creationId xmlns:a16="http://schemas.microsoft.com/office/drawing/2014/main" id="{FD76A69B-C0F0-453C-88B4-83D370F655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9" name="公式" r:id="rId20" imgW="203040" imgH="215640" progId="Equation.3">
                    <p:embed/>
                  </p:oleObj>
                </mc:Choice>
                <mc:Fallback>
                  <p:oleObj name="公式" r:id="rId20" imgW="203040" imgH="215640" progId="Equation.3">
                    <p:embed/>
                    <p:pic>
                      <p:nvPicPr>
                        <p:cNvPr id="7256" name="Object 88">
                          <a:extLst>
                            <a:ext uri="{FF2B5EF4-FFF2-40B4-BE49-F238E27FC236}">
                              <a16:creationId xmlns:a16="http://schemas.microsoft.com/office/drawing/2014/main" id="{B9AE02D5-0AD3-4A86-A78D-463CB051F0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" name="Text Box 89">
            <a:extLst>
              <a:ext uri="{FF2B5EF4-FFF2-40B4-BE49-F238E27FC236}">
                <a16:creationId xmlns:a16="http://schemas.microsoft.com/office/drawing/2014/main" id="{3AC1AC3E-30C9-4369-88FD-913A2D46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500" y="578736"/>
            <a:ext cx="4585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触发器工作原理 </a:t>
            </a: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D0614A7-1AE6-4884-9494-0C78CEFAC30C}"/>
              </a:ext>
            </a:extLst>
          </p:cNvPr>
          <p:cNvSpPr/>
          <p:nvPr/>
        </p:nvSpPr>
        <p:spPr>
          <a:xfrm>
            <a:off x="800894" y="593056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4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build="p" autoUpdateAnimBg="0"/>
      <p:bldP spid="11" grpId="0" build="p" autoUpdateAnimBg="0"/>
      <p:bldP spid="12" grpId="0" autoUpdateAnimBg="0"/>
      <p:bldP spid="13" grpId="0" autoUpdateAnimBg="0"/>
      <p:bldP spid="44" grpId="0" build="p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build="p" autoUpdateAnimBg="0"/>
      <p:bldP spid="52" grpId="0" build="p" autoUpdateAnimBg="0"/>
      <p:bldP spid="53" grpId="0" autoUpdateAnimBg="0"/>
      <p:bldP spid="54" grpId="0" autoUpdateAnimBg="0"/>
      <p:bldP spid="5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468F9E7-9771-47CE-A3A5-929E318F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058164"/>
            <a:ext cx="3486150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=1, 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CD8FE44-8719-4D87-B046-86504AB26D6D}"/>
              </a:ext>
            </a:extLst>
          </p:cNvPr>
          <p:cNvGrpSpPr/>
          <p:nvPr/>
        </p:nvGrpSpPr>
        <p:grpSpPr>
          <a:xfrm>
            <a:off x="298893" y="1777164"/>
            <a:ext cx="3670527" cy="544928"/>
            <a:chOff x="279400" y="2043536"/>
            <a:chExt cx="3670527" cy="544928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45F4EC4C-68CF-44F8-9059-E6F0FE6D8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00" y="2065244"/>
              <a:ext cx="1924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若原状态：</a:t>
              </a:r>
            </a:p>
          </p:txBody>
        </p:sp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0480C46E-041A-4C35-8D60-789093D799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103562"/>
                </p:ext>
              </p:extLst>
            </p:nvPr>
          </p:nvGraphicFramePr>
          <p:xfrm>
            <a:off x="2032227" y="2043536"/>
            <a:ext cx="19177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8" name="公式" r:id="rId3" imgW="876240" imgH="241200" progId="Equation.3">
                    <p:embed/>
                  </p:oleObj>
                </mc:Choice>
                <mc:Fallback>
                  <p:oleObj name="公式" r:id="rId3" imgW="876240" imgH="241200" progId="Equation.3">
                    <p:embed/>
                    <p:pic>
                      <p:nvPicPr>
                        <p:cNvPr id="8196" name="Object 4">
                          <a:extLst>
                            <a:ext uri="{FF2B5EF4-FFF2-40B4-BE49-F238E27FC236}">
                              <a16:creationId xmlns:a16="http://schemas.microsoft.com/office/drawing/2014/main" id="{B17DA6BD-AEC1-428C-9892-9D156D7034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227" y="2043536"/>
                          <a:ext cx="191770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35473254-712B-4E3D-88D0-7F1E69BD4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4943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E6BB030-127A-4EF3-BBA8-CE10BFA7E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587531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B3197FD-28BE-4ED7-B5ED-5CEA59DD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4873531"/>
            <a:ext cx="34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591B6D26-69DA-40CE-A0A2-DBD6F23D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4846544"/>
            <a:ext cx="34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B1275A4-A38F-4DDF-953A-951B33A6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4911631"/>
            <a:ext cx="41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A6609F3-0919-433B-BC0E-D464A640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01881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8A69920-E050-43FA-90F8-C2864224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892581"/>
            <a:ext cx="41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8FA8227B-304C-45A0-93DE-20A6DA556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82831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B4939EE-7407-4616-A00E-B1E045825994}"/>
              </a:ext>
            </a:extLst>
          </p:cNvPr>
          <p:cNvGrpSpPr/>
          <p:nvPr/>
        </p:nvGrpSpPr>
        <p:grpSpPr>
          <a:xfrm>
            <a:off x="230667" y="5858108"/>
            <a:ext cx="4055583" cy="523220"/>
            <a:chOff x="230667" y="5858108"/>
            <a:chExt cx="4055583" cy="523220"/>
          </a:xfrm>
        </p:grpSpPr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5A04B0AF-5C23-4FC7-B6F9-A80CBC0BA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67" y="5858108"/>
              <a:ext cx="2362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输出变为：</a:t>
              </a:r>
            </a:p>
          </p:txBody>
        </p:sp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B066A182-F511-485B-9C9C-7E9F104640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404804"/>
                </p:ext>
              </p:extLst>
            </p:nvPr>
          </p:nvGraphicFramePr>
          <p:xfrm>
            <a:off x="2063750" y="5882853"/>
            <a:ext cx="22225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9" name="公式" r:id="rId5" imgW="2095200" imgH="469800" progId="Equation.3">
                    <p:embed/>
                  </p:oleObj>
                </mc:Choice>
                <mc:Fallback>
                  <p:oleObj name="公式" r:id="rId5" imgW="2095200" imgH="469800" progId="Equation.3">
                    <p:embed/>
                    <p:pic>
                      <p:nvPicPr>
                        <p:cNvPr id="8206" name="Object 14">
                          <a:extLst>
                            <a:ext uri="{FF2B5EF4-FFF2-40B4-BE49-F238E27FC236}">
                              <a16:creationId xmlns:a16="http://schemas.microsoft.com/office/drawing/2014/main" id="{0404FFCD-7EEC-4B74-8766-2608D77219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750" y="5882853"/>
                          <a:ext cx="22225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31BE9FC5-1941-426D-AC15-5DEE8BD445D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05100" y="2835181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20987BCE-2B37-4213-9280-2BA8E46DD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816131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B473DE05-E837-43C7-9014-23816F12030D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2808194"/>
            <a:ext cx="3619500" cy="2611437"/>
            <a:chOff x="1664" y="1363"/>
            <a:chExt cx="2280" cy="1645"/>
          </a:xfrm>
        </p:grpSpPr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9A779CEC-0740-4A33-BA1B-D8E57BC2A4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BF80D510-854F-4F93-AB4B-2382A8F5C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20">
                <a:extLst>
                  <a:ext uri="{FF2B5EF4-FFF2-40B4-BE49-F238E27FC236}">
                    <a16:creationId xmlns:a16="http://schemas.microsoft.com/office/drawing/2014/main" id="{8BEB0F9B-174D-4876-9FDD-74F84F8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21">
                <a:extLst>
                  <a:ext uri="{FF2B5EF4-FFF2-40B4-BE49-F238E27FC236}">
                    <a16:creationId xmlns:a16="http://schemas.microsoft.com/office/drawing/2014/main" id="{AFD3B405-3F1B-44E1-87A0-889A10E68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C927AC30-141D-4779-AC90-D30344C33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23">
                <a:extLst>
                  <a:ext uri="{FF2B5EF4-FFF2-40B4-BE49-F238E27FC236}">
                    <a16:creationId xmlns:a16="http://schemas.microsoft.com/office/drawing/2014/main" id="{954195C6-4694-4095-A1A6-73E79D399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24">
                <a:extLst>
                  <a:ext uri="{FF2B5EF4-FFF2-40B4-BE49-F238E27FC236}">
                    <a16:creationId xmlns:a16="http://schemas.microsoft.com/office/drawing/2014/main" id="{B9C443F9-45F7-4538-9DBF-B62EC606C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5" name="Text Box 25">
                <a:extLst>
                  <a:ext uri="{FF2B5EF4-FFF2-40B4-BE49-F238E27FC236}">
                    <a16:creationId xmlns:a16="http://schemas.microsoft.com/office/drawing/2014/main" id="{C996629B-AC9A-45E3-BFBD-1801236B7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13F8E8ED-D90C-49DC-A88E-6416594EC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F34B38B7-E8E7-4691-AB28-287218707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28">
                <a:extLst>
                  <a:ext uri="{FF2B5EF4-FFF2-40B4-BE49-F238E27FC236}">
                    <a16:creationId xmlns:a16="http://schemas.microsoft.com/office/drawing/2014/main" id="{55A1B813-A3BB-43E1-A18D-D378E99DE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29">
                <a:extLst>
                  <a:ext uri="{FF2B5EF4-FFF2-40B4-BE49-F238E27FC236}">
                    <a16:creationId xmlns:a16="http://schemas.microsoft.com/office/drawing/2014/main" id="{F643B23D-66CF-441B-A60A-3F2C12A50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30">
                <a:extLst>
                  <a:ext uri="{FF2B5EF4-FFF2-40B4-BE49-F238E27FC236}">
                    <a16:creationId xmlns:a16="http://schemas.microsoft.com/office/drawing/2014/main" id="{878E56D6-B0F5-4DD4-9183-BE7E266EE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00B753A6-C7B9-4D76-A15C-3CD669085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E3FEE8A4-E6F1-4AB3-A823-1DDD12844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8" name="Text Box 33">
                <a:extLst>
                  <a:ext uri="{FF2B5EF4-FFF2-40B4-BE49-F238E27FC236}">
                    <a16:creationId xmlns:a16="http://schemas.microsoft.com/office/drawing/2014/main" id="{7CA073EE-4B0F-4E43-B732-9EFEEAEB5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A89F6C21-648A-46F0-9B49-EFDDE30D4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318CEAF8-02F7-4FAE-B7FE-99A5CB4C8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6">
              <a:extLst>
                <a:ext uri="{FF2B5EF4-FFF2-40B4-BE49-F238E27FC236}">
                  <a16:creationId xmlns:a16="http://schemas.microsoft.com/office/drawing/2014/main" id="{BE351586-D8F1-465C-A6A7-D7292A6B8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37">
              <a:extLst>
                <a:ext uri="{FF2B5EF4-FFF2-40B4-BE49-F238E27FC236}">
                  <a16:creationId xmlns:a16="http://schemas.microsoft.com/office/drawing/2014/main" id="{BF6FB06E-344C-4D72-ACDB-C141F0E3E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38">
              <a:extLst>
                <a:ext uri="{FF2B5EF4-FFF2-40B4-BE49-F238E27FC236}">
                  <a16:creationId xmlns:a16="http://schemas.microsoft.com/office/drawing/2014/main" id="{D0E972E0-BD19-4245-8AC0-60D259C7A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39">
              <a:extLst>
                <a:ext uri="{FF2B5EF4-FFF2-40B4-BE49-F238E27FC236}">
                  <a16:creationId xmlns:a16="http://schemas.microsoft.com/office/drawing/2014/main" id="{FB258534-E9AB-444B-AF8A-78CD0A680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73D1D614-4067-48F6-A8D8-019E868CE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41">
              <a:extLst>
                <a:ext uri="{FF2B5EF4-FFF2-40B4-BE49-F238E27FC236}">
                  <a16:creationId xmlns:a16="http://schemas.microsoft.com/office/drawing/2014/main" id="{5C6F3873-1769-4192-8E88-56A13EBFB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Object 42">
              <a:extLst>
                <a:ext uri="{FF2B5EF4-FFF2-40B4-BE49-F238E27FC236}">
                  <a16:creationId xmlns:a16="http://schemas.microsoft.com/office/drawing/2014/main" id="{6AE4209E-1988-4C50-8006-2FD3DBFAD3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0" name="公式" r:id="rId7" imgW="164880" imgH="228600" progId="Equation.3">
                    <p:embed/>
                  </p:oleObj>
                </mc:Choice>
                <mc:Fallback>
                  <p:oleObj name="公式" r:id="rId7" imgW="164880" imgH="228600" progId="Equation.3">
                    <p:embed/>
                    <p:pic>
                      <p:nvPicPr>
                        <p:cNvPr id="8234" name="Object 42">
                          <a:extLst>
                            <a:ext uri="{FF2B5EF4-FFF2-40B4-BE49-F238E27FC236}">
                              <a16:creationId xmlns:a16="http://schemas.microsoft.com/office/drawing/2014/main" id="{01B685CE-CF7D-4104-A04A-4D8CB25873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43">
              <a:extLst>
                <a:ext uri="{FF2B5EF4-FFF2-40B4-BE49-F238E27FC236}">
                  <a16:creationId xmlns:a16="http://schemas.microsoft.com/office/drawing/2014/main" id="{A1385756-4A5C-431B-BE30-49EB81517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1" name="公式" r:id="rId9" imgW="164880" imgH="190440" progId="Equation.3">
                    <p:embed/>
                  </p:oleObj>
                </mc:Choice>
                <mc:Fallback>
                  <p:oleObj name="公式" r:id="rId9" imgW="164880" imgH="190440" progId="Equation.3">
                    <p:embed/>
                    <p:pic>
                      <p:nvPicPr>
                        <p:cNvPr id="8235" name="Object 43">
                          <a:extLst>
                            <a:ext uri="{FF2B5EF4-FFF2-40B4-BE49-F238E27FC236}">
                              <a16:creationId xmlns:a16="http://schemas.microsoft.com/office/drawing/2014/main" id="{047F683E-DAEF-4986-8F94-56872BB288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44">
              <a:extLst>
                <a:ext uri="{FF2B5EF4-FFF2-40B4-BE49-F238E27FC236}">
                  <a16:creationId xmlns:a16="http://schemas.microsoft.com/office/drawing/2014/main" id="{773D6C46-6464-4279-A2D3-6179986A26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2" name="公式" r:id="rId11" imgW="241200" imgH="215640" progId="Equation.3">
                    <p:embed/>
                  </p:oleObj>
                </mc:Choice>
                <mc:Fallback>
                  <p:oleObj name="公式" r:id="rId11" imgW="241200" imgH="215640" progId="Equation.3">
                    <p:embed/>
                    <p:pic>
                      <p:nvPicPr>
                        <p:cNvPr id="8236" name="Object 44">
                          <a:extLst>
                            <a:ext uri="{FF2B5EF4-FFF2-40B4-BE49-F238E27FC236}">
                              <a16:creationId xmlns:a16="http://schemas.microsoft.com/office/drawing/2014/main" id="{13DF072B-89A1-4225-88DE-2D9AC11BE5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5">
              <a:extLst>
                <a:ext uri="{FF2B5EF4-FFF2-40B4-BE49-F238E27FC236}">
                  <a16:creationId xmlns:a16="http://schemas.microsoft.com/office/drawing/2014/main" id="{1C64277E-130D-4BA4-999C-F0AAB36490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3" name="公式" r:id="rId13" imgW="203040" imgH="215640" progId="Equation.3">
                    <p:embed/>
                  </p:oleObj>
                </mc:Choice>
                <mc:Fallback>
                  <p:oleObj name="公式" r:id="rId13" imgW="203040" imgH="215640" progId="Equation.3">
                    <p:embed/>
                    <p:pic>
                      <p:nvPicPr>
                        <p:cNvPr id="8237" name="Object 45">
                          <a:extLst>
                            <a:ext uri="{FF2B5EF4-FFF2-40B4-BE49-F238E27FC236}">
                              <a16:creationId xmlns:a16="http://schemas.microsoft.com/office/drawing/2014/main" id="{1715D937-6C3E-4F74-8FEB-C5D2D5D0CB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Rectangle 46">
            <a:extLst>
              <a:ext uri="{FF2B5EF4-FFF2-40B4-BE49-F238E27FC236}">
                <a16:creationId xmlns:a16="http://schemas.microsoft.com/office/drawing/2014/main" id="{553ED6DE-E80B-4C64-BF96-9CE8DE1C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1730281"/>
            <a:ext cx="50800" cy="451485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FF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B1F0042-8339-4850-BBED-CA050A85F4F1}"/>
              </a:ext>
            </a:extLst>
          </p:cNvPr>
          <p:cNvGrpSpPr/>
          <p:nvPr/>
        </p:nvGrpSpPr>
        <p:grpSpPr>
          <a:xfrm>
            <a:off x="4937604" y="1730281"/>
            <a:ext cx="3577746" cy="546646"/>
            <a:chOff x="4844016" y="1729408"/>
            <a:chExt cx="3577746" cy="546646"/>
          </a:xfrm>
        </p:grpSpPr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F68729F7-709C-4461-AAEA-9E1B78676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4016" y="1752834"/>
              <a:ext cx="1924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若原状态：</a:t>
              </a:r>
            </a:p>
          </p:txBody>
        </p:sp>
        <p:graphicFrame>
          <p:nvGraphicFramePr>
            <p:cNvPr id="48" name="Object 48">
              <a:extLst>
                <a:ext uri="{FF2B5EF4-FFF2-40B4-BE49-F238E27FC236}">
                  <a16:creationId xmlns:a16="http://schemas.microsoft.com/office/drawing/2014/main" id="{048CFD35-A0DE-4ACB-ACCB-8CAB6627CA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391507"/>
                </p:ext>
              </p:extLst>
            </p:nvPr>
          </p:nvGraphicFramePr>
          <p:xfrm>
            <a:off x="6532550" y="1729408"/>
            <a:ext cx="1889212" cy="516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4" name="公式" r:id="rId15" imgW="876240" imgH="241200" progId="Equation.3">
                    <p:embed/>
                  </p:oleObj>
                </mc:Choice>
                <mc:Fallback>
                  <p:oleObj name="公式" r:id="rId15" imgW="876240" imgH="241200" progId="Equation.3">
                    <p:embed/>
                    <p:pic>
                      <p:nvPicPr>
                        <p:cNvPr id="8240" name="Object 48">
                          <a:extLst>
                            <a:ext uri="{FF2B5EF4-FFF2-40B4-BE49-F238E27FC236}">
                              <a16:creationId xmlns:a16="http://schemas.microsoft.com/office/drawing/2014/main" id="{F03BC70A-5B62-4CDB-B845-64DFFBBA88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2550" y="1729408"/>
                          <a:ext cx="1889212" cy="516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Text Box 49">
            <a:extLst>
              <a:ext uri="{FF2B5EF4-FFF2-40B4-BE49-F238E27FC236}">
                <a16:creationId xmlns:a16="http://schemas.microsoft.com/office/drawing/2014/main" id="{9D72353A-044D-4448-B6AF-E05A0FE6B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4943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C6D02C57-119C-431B-8AB7-85409C5F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491163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1D978AD2-7EC2-4E84-A1E0-3E168236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2587531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AE52FAD1-8AC9-4D28-AF64-5C3C0DE2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892581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EE2B99F3-81E5-40E3-BF6E-61BE56281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06378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A5A61A6B-2B37-4BE9-8D42-0B0EC1C8B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873531"/>
            <a:ext cx="34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 Box 55">
            <a:extLst>
              <a:ext uri="{FF2B5EF4-FFF2-40B4-BE49-F238E27FC236}">
                <a16:creationId xmlns:a16="http://schemas.microsoft.com/office/drawing/2014/main" id="{8C974C2E-F2C7-4678-A64B-DFBC2D51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4846544"/>
            <a:ext cx="34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85FD528F-B62E-4155-9F3B-5A966DCEA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6378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B94D3A8-B7B3-4727-8C64-C1EE5B581DFB}"/>
              </a:ext>
            </a:extLst>
          </p:cNvPr>
          <p:cNvGrpSpPr/>
          <p:nvPr/>
        </p:nvGrpSpPr>
        <p:grpSpPr>
          <a:xfrm>
            <a:off x="4932040" y="5733256"/>
            <a:ext cx="3809206" cy="654050"/>
            <a:chOff x="4889500" y="5629181"/>
            <a:chExt cx="3809206" cy="654050"/>
          </a:xfrm>
        </p:grpSpPr>
        <p:sp>
          <p:nvSpPr>
            <p:cNvPr id="57" name="Text Box 57">
              <a:extLst>
                <a:ext uri="{FF2B5EF4-FFF2-40B4-BE49-F238E27FC236}">
                  <a16:creationId xmlns:a16="http://schemas.microsoft.com/office/drawing/2014/main" id="{CB7FE37D-9BD7-4121-9250-38C23E973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0" y="5730781"/>
              <a:ext cx="30289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输出保持：</a:t>
              </a:r>
            </a:p>
          </p:txBody>
        </p:sp>
        <p:graphicFrame>
          <p:nvGraphicFramePr>
            <p:cNvPr id="58" name="Object 58">
              <a:extLst>
                <a:ext uri="{FF2B5EF4-FFF2-40B4-BE49-F238E27FC236}">
                  <a16:creationId xmlns:a16="http://schemas.microsoft.com/office/drawing/2014/main" id="{0464E3D9-F3AE-48CF-A022-B77F89098E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8469350"/>
                </p:ext>
              </p:extLst>
            </p:nvPr>
          </p:nvGraphicFramePr>
          <p:xfrm>
            <a:off x="6655594" y="5629181"/>
            <a:ext cx="2043112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5" name="公式" r:id="rId17" imgW="876240" imgH="241200" progId="Equation.3">
                    <p:embed/>
                  </p:oleObj>
                </mc:Choice>
                <mc:Fallback>
                  <p:oleObj name="公式" r:id="rId17" imgW="876240" imgH="241200" progId="Equation.3">
                    <p:embed/>
                    <p:pic>
                      <p:nvPicPr>
                        <p:cNvPr id="8250" name="Object 58">
                          <a:extLst>
                            <a:ext uri="{FF2B5EF4-FFF2-40B4-BE49-F238E27FC236}">
                              <a16:creationId xmlns:a16="http://schemas.microsoft.com/office/drawing/2014/main" id="{174C1493-3348-471E-85FC-2D13B8CE9B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5594" y="5629181"/>
                          <a:ext cx="2043112" cy="65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59">
            <a:extLst>
              <a:ext uri="{FF2B5EF4-FFF2-40B4-BE49-F238E27FC236}">
                <a16:creationId xmlns:a16="http://schemas.microsoft.com/office/drawing/2014/main" id="{A1AEAE9A-03B3-4325-9FAA-4A7BCD54279D}"/>
              </a:ext>
            </a:extLst>
          </p:cNvPr>
          <p:cNvGrpSpPr>
            <a:grpSpLocks/>
          </p:cNvGrpSpPr>
          <p:nvPr/>
        </p:nvGrpSpPr>
        <p:grpSpPr bwMode="auto">
          <a:xfrm>
            <a:off x="5099050" y="2808194"/>
            <a:ext cx="3619500" cy="2611437"/>
            <a:chOff x="1664" y="1363"/>
            <a:chExt cx="2280" cy="1645"/>
          </a:xfrm>
        </p:grpSpPr>
        <p:grpSp>
          <p:nvGrpSpPr>
            <p:cNvPr id="60" name="Group 60">
              <a:extLst>
                <a:ext uri="{FF2B5EF4-FFF2-40B4-BE49-F238E27FC236}">
                  <a16:creationId xmlns:a16="http://schemas.microsoft.com/office/drawing/2014/main" id="{B958353F-8D21-4241-9977-B25694697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81" name="Rectangle 61">
                <a:extLst>
                  <a:ext uri="{FF2B5EF4-FFF2-40B4-BE49-F238E27FC236}">
                    <a16:creationId xmlns:a16="http://schemas.microsoft.com/office/drawing/2014/main" id="{0F611BB8-97EF-4EF5-BBF6-7A7D1D8D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Oval 62">
                <a:extLst>
                  <a:ext uri="{FF2B5EF4-FFF2-40B4-BE49-F238E27FC236}">
                    <a16:creationId xmlns:a16="http://schemas.microsoft.com/office/drawing/2014/main" id="{FC1AC817-100D-4E70-B5D9-80F54E2EB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63">
                <a:extLst>
                  <a:ext uri="{FF2B5EF4-FFF2-40B4-BE49-F238E27FC236}">
                    <a16:creationId xmlns:a16="http://schemas.microsoft.com/office/drawing/2014/main" id="{B523DCB2-7C7B-4930-8C6B-9865A2AC6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64">
                <a:extLst>
                  <a:ext uri="{FF2B5EF4-FFF2-40B4-BE49-F238E27FC236}">
                    <a16:creationId xmlns:a16="http://schemas.microsoft.com/office/drawing/2014/main" id="{581C3672-F785-47DE-AC2C-C4D1FDF5E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65">
                <a:extLst>
                  <a:ext uri="{FF2B5EF4-FFF2-40B4-BE49-F238E27FC236}">
                    <a16:creationId xmlns:a16="http://schemas.microsoft.com/office/drawing/2014/main" id="{E95DFBBB-FBF5-4A13-807D-9FBB22456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1CB14571-2DF8-4450-8167-B39493C10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22276F3-9084-43F9-8168-67F162E8D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61" name="Group 68">
              <a:extLst>
                <a:ext uri="{FF2B5EF4-FFF2-40B4-BE49-F238E27FC236}">
                  <a16:creationId xmlns:a16="http://schemas.microsoft.com/office/drawing/2014/main" id="{DB3B3F2F-DB33-4563-AEB1-0CE62A6EA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74" name="Rectangle 69">
                <a:extLst>
                  <a:ext uri="{FF2B5EF4-FFF2-40B4-BE49-F238E27FC236}">
                    <a16:creationId xmlns:a16="http://schemas.microsoft.com/office/drawing/2014/main" id="{1BAA5A10-BA98-4874-B05A-170DE369D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0">
                <a:extLst>
                  <a:ext uri="{FF2B5EF4-FFF2-40B4-BE49-F238E27FC236}">
                    <a16:creationId xmlns:a16="http://schemas.microsoft.com/office/drawing/2014/main" id="{80635DED-27D3-48E2-98D0-2835D6496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71">
                <a:extLst>
                  <a:ext uri="{FF2B5EF4-FFF2-40B4-BE49-F238E27FC236}">
                    <a16:creationId xmlns:a16="http://schemas.microsoft.com/office/drawing/2014/main" id="{46C9DC54-5B8A-47DD-B0E7-57A3A3497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72">
                <a:extLst>
                  <a:ext uri="{FF2B5EF4-FFF2-40B4-BE49-F238E27FC236}">
                    <a16:creationId xmlns:a16="http://schemas.microsoft.com/office/drawing/2014/main" id="{1CBC8618-475C-46D4-819C-37000F7FF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73">
                <a:extLst>
                  <a:ext uri="{FF2B5EF4-FFF2-40B4-BE49-F238E27FC236}">
                    <a16:creationId xmlns:a16="http://schemas.microsoft.com/office/drawing/2014/main" id="{9BC58CAD-AFDC-4AC8-91F5-8440B0A7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 Box 74">
                <a:extLst>
                  <a:ext uri="{FF2B5EF4-FFF2-40B4-BE49-F238E27FC236}">
                    <a16:creationId xmlns:a16="http://schemas.microsoft.com/office/drawing/2014/main" id="{6AB5D82C-6081-4819-B648-586C03933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0" name="Text Box 75">
                <a:extLst>
                  <a:ext uri="{FF2B5EF4-FFF2-40B4-BE49-F238E27FC236}">
                    <a16:creationId xmlns:a16="http://schemas.microsoft.com/office/drawing/2014/main" id="{008422E6-858E-4ACC-9FB9-B1AB67AC1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62" name="Oval 76">
              <a:extLst>
                <a:ext uri="{FF2B5EF4-FFF2-40B4-BE49-F238E27FC236}">
                  <a16:creationId xmlns:a16="http://schemas.microsoft.com/office/drawing/2014/main" id="{94D5112D-8470-4215-8B5B-EAF2993D1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77">
              <a:extLst>
                <a:ext uri="{FF2B5EF4-FFF2-40B4-BE49-F238E27FC236}">
                  <a16:creationId xmlns:a16="http://schemas.microsoft.com/office/drawing/2014/main" id="{4CE50AF8-27B6-4F5F-8061-D069D4D92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8">
              <a:extLst>
                <a:ext uri="{FF2B5EF4-FFF2-40B4-BE49-F238E27FC236}">
                  <a16:creationId xmlns:a16="http://schemas.microsoft.com/office/drawing/2014/main" id="{951BCC0F-E833-42EE-B074-D46E9E9A6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79">
              <a:extLst>
                <a:ext uri="{FF2B5EF4-FFF2-40B4-BE49-F238E27FC236}">
                  <a16:creationId xmlns:a16="http://schemas.microsoft.com/office/drawing/2014/main" id="{13DA4626-726B-4BC6-B2B1-035AACA1E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80">
              <a:extLst>
                <a:ext uri="{FF2B5EF4-FFF2-40B4-BE49-F238E27FC236}">
                  <a16:creationId xmlns:a16="http://schemas.microsoft.com/office/drawing/2014/main" id="{BA9DD176-C6CC-48DF-AA4F-DFF7E0AD9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81">
              <a:extLst>
                <a:ext uri="{FF2B5EF4-FFF2-40B4-BE49-F238E27FC236}">
                  <a16:creationId xmlns:a16="http://schemas.microsoft.com/office/drawing/2014/main" id="{A02460ED-50A8-44D8-9E5A-2DE91BD11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82">
              <a:extLst>
                <a:ext uri="{FF2B5EF4-FFF2-40B4-BE49-F238E27FC236}">
                  <a16:creationId xmlns:a16="http://schemas.microsoft.com/office/drawing/2014/main" id="{DB5947EC-8C80-4142-AF1F-9AA27A3F8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83">
              <a:extLst>
                <a:ext uri="{FF2B5EF4-FFF2-40B4-BE49-F238E27FC236}">
                  <a16:creationId xmlns:a16="http://schemas.microsoft.com/office/drawing/2014/main" id="{F3BD25E8-0911-4335-869E-4E15BB539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0" name="Object 84">
              <a:extLst>
                <a:ext uri="{FF2B5EF4-FFF2-40B4-BE49-F238E27FC236}">
                  <a16:creationId xmlns:a16="http://schemas.microsoft.com/office/drawing/2014/main" id="{742FAF3A-6B42-490A-8875-E84A8D855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6" name="公式" r:id="rId18" imgW="164880" imgH="228600" progId="Equation.3">
                    <p:embed/>
                  </p:oleObj>
                </mc:Choice>
                <mc:Fallback>
                  <p:oleObj name="公式" r:id="rId18" imgW="164880" imgH="228600" progId="Equation.3">
                    <p:embed/>
                    <p:pic>
                      <p:nvPicPr>
                        <p:cNvPr id="8276" name="Object 84">
                          <a:extLst>
                            <a:ext uri="{FF2B5EF4-FFF2-40B4-BE49-F238E27FC236}">
                              <a16:creationId xmlns:a16="http://schemas.microsoft.com/office/drawing/2014/main" id="{152CE867-77D9-4FCC-980A-1A3FB953F3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85">
              <a:extLst>
                <a:ext uri="{FF2B5EF4-FFF2-40B4-BE49-F238E27FC236}">
                  <a16:creationId xmlns:a16="http://schemas.microsoft.com/office/drawing/2014/main" id="{11218D5E-2A9E-48D3-95C6-AF25EF293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7" name="公式" r:id="rId19" imgW="164880" imgH="190440" progId="Equation.3">
                    <p:embed/>
                  </p:oleObj>
                </mc:Choice>
                <mc:Fallback>
                  <p:oleObj name="公式" r:id="rId19" imgW="164880" imgH="190440" progId="Equation.3">
                    <p:embed/>
                    <p:pic>
                      <p:nvPicPr>
                        <p:cNvPr id="8277" name="Object 85">
                          <a:extLst>
                            <a:ext uri="{FF2B5EF4-FFF2-40B4-BE49-F238E27FC236}">
                              <a16:creationId xmlns:a16="http://schemas.microsoft.com/office/drawing/2014/main" id="{CF0278D1-68A7-4D1D-8992-1A6EADFDC9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86">
              <a:extLst>
                <a:ext uri="{FF2B5EF4-FFF2-40B4-BE49-F238E27FC236}">
                  <a16:creationId xmlns:a16="http://schemas.microsoft.com/office/drawing/2014/main" id="{DC2E82E3-8BE6-4061-A57E-D44EAE4CE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8" name="公式" r:id="rId20" imgW="241200" imgH="215640" progId="Equation.3">
                    <p:embed/>
                  </p:oleObj>
                </mc:Choice>
                <mc:Fallback>
                  <p:oleObj name="公式" r:id="rId20" imgW="241200" imgH="215640" progId="Equation.3">
                    <p:embed/>
                    <p:pic>
                      <p:nvPicPr>
                        <p:cNvPr id="8278" name="Object 86">
                          <a:extLst>
                            <a:ext uri="{FF2B5EF4-FFF2-40B4-BE49-F238E27FC236}">
                              <a16:creationId xmlns:a16="http://schemas.microsoft.com/office/drawing/2014/main" id="{79D95B79-590B-435F-8F88-78931AFF8B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87">
              <a:extLst>
                <a:ext uri="{FF2B5EF4-FFF2-40B4-BE49-F238E27FC236}">
                  <a16:creationId xmlns:a16="http://schemas.microsoft.com/office/drawing/2014/main" id="{20202077-B92C-4622-8C50-C1B7C0433C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9" name="公式" r:id="rId21" imgW="203040" imgH="215640" progId="Equation.3">
                    <p:embed/>
                  </p:oleObj>
                </mc:Choice>
                <mc:Fallback>
                  <p:oleObj name="公式" r:id="rId21" imgW="203040" imgH="215640" progId="Equation.3">
                    <p:embed/>
                    <p:pic>
                      <p:nvPicPr>
                        <p:cNvPr id="8279" name="Object 87">
                          <a:extLst>
                            <a:ext uri="{FF2B5EF4-FFF2-40B4-BE49-F238E27FC236}">
                              <a16:creationId xmlns:a16="http://schemas.microsoft.com/office/drawing/2014/main" id="{72D8DAA0-6EFF-4372-9C72-C6F7DCCBDA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Text Box 88">
            <a:extLst>
              <a:ext uri="{FF2B5EF4-FFF2-40B4-BE49-F238E27FC236}">
                <a16:creationId xmlns:a16="http://schemas.microsoft.com/office/drawing/2014/main" id="{3E03B7CD-B384-44DE-851B-825E08953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1058164"/>
            <a:ext cx="1828800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置“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49" grpId="0" build="p" autoUpdateAnimBg="0"/>
      <p:bldP spid="50" grpId="0" build="p" autoUpdateAnimBg="0"/>
      <p:bldP spid="51" grpId="0" build="p" autoUpdateAnimBg="0"/>
      <p:bldP spid="52" grpId="0" build="p" autoUpdateAnimBg="0"/>
      <p:bldP spid="53" grpId="0" build="p" autoUpdateAnimBg="0"/>
      <p:bldP spid="54" grpId="0" build="p" autoUpdateAnimBg="0"/>
      <p:bldP spid="55" grpId="0" build="p" autoUpdateAnimBg="0"/>
      <p:bldP spid="56" grpId="0" build="p" autoUpdateAnimBg="0"/>
      <p:bldP spid="88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</TotalTime>
  <Words>1744</Words>
  <Application>Microsoft Office PowerPoint</Application>
  <PresentationFormat>全屏显示(4:3)</PresentationFormat>
  <Paragraphs>624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楷体_GB2312</vt:lpstr>
      <vt:lpstr>隶书</vt:lpstr>
      <vt:lpstr>宋体</vt:lpstr>
      <vt:lpstr>微软雅黑</vt:lpstr>
      <vt:lpstr>长城楷体</vt:lpstr>
      <vt:lpstr>Arial</vt:lpstr>
      <vt:lpstr>Calibri</vt:lpstr>
      <vt:lpstr>Cambria Math</vt:lpstr>
      <vt:lpstr>Times New Roman</vt:lpstr>
      <vt:lpstr>Office 主题</vt:lpstr>
      <vt:lpstr>自定义设计方案</vt:lpstr>
      <vt:lpstr>公式</vt:lpstr>
      <vt:lpstr>Equation.3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446</cp:revision>
  <dcterms:created xsi:type="dcterms:W3CDTF">2017-01-15T07:54:50Z</dcterms:created>
  <dcterms:modified xsi:type="dcterms:W3CDTF">2020-09-07T17:09:45Z</dcterms:modified>
</cp:coreProperties>
</file>