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wmf" ContentType="image/x-wmf"/>
  <Default Extension="bin" ContentType="application/vnd.openxmlformats-officedocument.oleObject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theme/theme4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Slides/notesSlide1.xml" ContentType="application/vnd.openxmlformats-officedocument.presentationml.notesSlide+xml"/>
  <Override PartName="/ppt/drawings/vmlDrawing1.vml" ContentType="application/vnd.openxmlformats-officedocument.vmlDrawing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  <p:sldMasterId id="2147483649" r:id="rId2"/>
  </p:sldMasterIdLst>
  <p:notesMasterIdLst>
    <p:notesMasterId r:id="rId3"/>
  </p:notesMasterIdLst>
  <p:handoutMasterIdLst>
    <p:handoutMasterId r:id="rId4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type="screen16x9" cy="6858000" cx="12192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clrMru>
    <a:srgbClr val="0000FF"/>
    <a:srgbClr val="CC0099"/>
    <a:srgbClr val="AA4BD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tableStyles" Target="tableStyles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/Relationships>
</file>

<file path=ppt/drawings/_rels/vmlDrawing1.vml.rels><?xml version="1.0" encoding="UTF-8" standalone="yes"?>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image" Target="../media/image3.wmf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94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9695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99EF621-2FA7-4D82-B1F5-F4453AAEEB20}" type="datetimeFigureOut">
              <a:rPr altLang="en-US" lang="zh-CN" smtClean="0"/>
              <a:t>2020/7/13</a:t>
            </a:fld>
            <a:endParaRPr altLang="en-US" lang="zh-CN"/>
          </a:p>
        </p:txBody>
      </p:sp>
      <p:sp>
        <p:nvSpPr>
          <p:cNvPr id="1049696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9697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478A30EB-9F3D-48B7-A767-0B3956421BBA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8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9689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2C78CBBD-3C27-499C-A42A-8E50B2D588E8}" type="datetimeFigureOut">
              <a:rPr altLang="en-US" lang="zh-CN" smtClean="0"/>
              <a:t>2020/7/13</a:t>
            </a:fld>
            <a:endParaRPr altLang="en-US" lang="zh-CN"/>
          </a:p>
        </p:txBody>
      </p:sp>
      <p:sp>
        <p:nvSpPr>
          <p:cNvPr id="1049690" name="幻灯片图像占位符 3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altLang="en-US" lang="zh-CN"/>
          </a:p>
        </p:txBody>
      </p:sp>
      <p:sp>
        <p:nvSpPr>
          <p:cNvPr id="1049691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9692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9693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5F073A4-FF0A-445A-A3D9-21E3B1F6790F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75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947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9477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F073A4-FF0A-445A-A3D9-21E3B1F6790F}" type="slidenum">
              <a:rPr altLang="en-US" lang="zh-CN" smtClean="0"/>
              <a:t>18</a:t>
            </a:fld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estc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/>
          <p:cNvPicPr>
            <a:picLocks noChangeAspect="1" noChangeArrowheads="1"/>
          </p:cNvPicPr>
          <p:nvPr userDrawn="1"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51958" y="51195"/>
            <a:ext cx="1051486" cy="713509"/>
          </a:xfrm>
          <a:prstGeom prst="rect"/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1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1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83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9684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lang="zh-CN" smtClean="0"/>
              <a:t>单击此处编辑母版副标题样式</a:t>
            </a:r>
            <a:endParaRPr dirty="0" lang="en-US"/>
          </a:p>
        </p:txBody>
      </p:sp>
      <p:sp>
        <p:nvSpPr>
          <p:cNvPr id="10496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346817E-0B45-4720-AA23-C2196F400BBE}" type="datetimeFigureOut">
              <a:rPr altLang="en-US" lang="zh-CN" smtClean="0"/>
              <a:t>2015/2/2</a:t>
            </a:fld>
            <a:endParaRPr altLang="en-US" lang="zh-CN"/>
          </a:p>
        </p:txBody>
      </p:sp>
      <p:sp>
        <p:nvSpPr>
          <p:cNvPr id="10496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96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279700D-8087-46DD-9E4C-2E27B4C0B8C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en-US" lang="zh-CN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7748E-314A-4332-A808-614A9DA0F03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1" r:id="rId1"/>
    <p:sldLayoutId id="2147483652" r:id="rId2"/>
  </p:sldLayoutIdLst>
  <p:hf dt="1" ftr="0" hdr="0" sldNum="0"/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78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en-US" lang="zh-CN"/>
              <a:t>单击此处编辑母版标题样式</a:t>
            </a:r>
          </a:p>
        </p:txBody>
      </p:sp>
      <p:sp>
        <p:nvSpPr>
          <p:cNvPr id="1049679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9680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9681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968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40E5-BA70-490E-9935-316F179738A2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3" r:id="rId1"/>
  </p:sldLayoutIdLst>
  <p:hf dt="1" ftr="0" hdr="0" sldNum="0"/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oleObject" Target="../embeddings/oleObject0.bin"/><Relationship Id="rId2" Type="http://schemas.openxmlformats.org/officeDocument/2006/relationships/image" Target="../media/image2.wmf"/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Relationship Id="rId7" Type="http://schemas.openxmlformats.org/officeDocument/2006/relationships/vmlDrawing" Target="../drawings/vmlDrawing1.v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</p:bgPr>
    </p:bg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"/>
          <p:cNvGrpSpPr/>
          <p:nvPr/>
        </p:nvGrpSpPr>
        <p:grpSpPr>
          <a:xfrm>
            <a:off x="4018632" y="2007564"/>
            <a:ext cx="4003675" cy="4649116"/>
            <a:chOff x="2494632" y="1512888"/>
            <a:chExt cx="4003675" cy="4730908"/>
          </a:xfrm>
        </p:grpSpPr>
        <p:sp>
          <p:nvSpPr>
            <p:cNvPr id="1048581" name="Line 14"/>
            <p:cNvSpPr>
              <a:spLocks noChangeShapeType="1"/>
            </p:cNvSpPr>
            <p:nvPr/>
          </p:nvSpPr>
          <p:spPr bwMode="auto">
            <a:xfrm flipV="1">
              <a:off x="3543970" y="3911600"/>
              <a:ext cx="0" cy="609600"/>
            </a:xfrm>
            <a:prstGeom prst="line"/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 wrap="none"/>
            <a:p>
              <a:endParaRPr altLang="en-US" sz="2800" lang="zh-CN"/>
            </a:p>
          </p:txBody>
        </p:sp>
        <p:sp>
          <p:nvSpPr>
            <p:cNvPr id="1048582" name="Line 15"/>
            <p:cNvSpPr>
              <a:spLocks noChangeShapeType="1"/>
            </p:cNvSpPr>
            <p:nvPr/>
          </p:nvSpPr>
          <p:spPr bwMode="auto">
            <a:xfrm flipV="1">
              <a:off x="5487070" y="3919538"/>
              <a:ext cx="0" cy="609600"/>
            </a:xfrm>
            <a:prstGeom prst="line"/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 wrap="none"/>
            <a:p>
              <a:endParaRPr altLang="en-US" sz="2800" lang="zh-CN"/>
            </a:p>
          </p:txBody>
        </p:sp>
        <p:grpSp>
          <p:nvGrpSpPr>
            <p:cNvPr id="20" name="组合 5"/>
            <p:cNvGrpSpPr/>
            <p:nvPr/>
          </p:nvGrpSpPr>
          <p:grpSpPr>
            <a:xfrm>
              <a:off x="3602707" y="1512888"/>
              <a:ext cx="2068513" cy="1636712"/>
              <a:chOff x="3404592" y="1512888"/>
              <a:chExt cx="2068513" cy="1636712"/>
            </a:xfrm>
          </p:grpSpPr>
          <p:sp>
            <p:nvSpPr>
              <p:cNvPr id="1048583" name="Rectangle 6"/>
              <p:cNvSpPr>
                <a:spLocks noChangeArrowheads="1"/>
              </p:cNvSpPr>
              <p:nvPr/>
            </p:nvSpPr>
            <p:spPr bwMode="auto">
              <a:xfrm>
                <a:off x="3404592" y="2046288"/>
                <a:ext cx="2068513" cy="493712"/>
              </a:xfrm>
              <a:prstGeom prst="rect"/>
              <a:solidFill>
                <a:schemeClr val="bg1">
                  <a:lumMod val="75000"/>
                </a:schemeClr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 lIns="0" rIns="0" wrap="none"/>
              <a:p>
                <a:pPr algn="ctr"/>
                <a:r>
                  <a:rPr altLang="en-US" b="1" dirty="0" sz="2800" lang="zh-CN">
                    <a:solidFill>
                      <a:srgbClr val="0000FF"/>
                    </a:solidFill>
                  </a:rPr>
                  <a:t>输出逻辑</a:t>
                </a:r>
              </a:p>
            </p:txBody>
          </p:sp>
          <p:sp>
            <p:nvSpPr>
              <p:cNvPr id="1048584" name="Line 16"/>
              <p:cNvSpPr>
                <a:spLocks noChangeShapeType="1"/>
              </p:cNvSpPr>
              <p:nvPr/>
            </p:nvSpPr>
            <p:spPr bwMode="auto">
              <a:xfrm flipV="1">
                <a:off x="4311055" y="2540000"/>
                <a:ext cx="0" cy="609600"/>
              </a:xfrm>
              <a:prstGeom prst="line"/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 wrap="none"/>
              <a:p>
                <a:endParaRPr altLang="en-US" sz="2800" lang="zh-CN"/>
              </a:p>
            </p:txBody>
          </p:sp>
          <p:sp>
            <p:nvSpPr>
              <p:cNvPr id="1048585" name="Line 17"/>
              <p:cNvSpPr>
                <a:spLocks noChangeShapeType="1"/>
              </p:cNvSpPr>
              <p:nvPr/>
            </p:nvSpPr>
            <p:spPr bwMode="auto">
              <a:xfrm flipH="1" flipV="1">
                <a:off x="4311055" y="1512888"/>
                <a:ext cx="0" cy="533400"/>
              </a:xfrm>
              <a:prstGeom prst="line"/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 wrap="none"/>
              <a:p>
                <a:endParaRPr altLang="en-US" sz="2800" lang="zh-CN"/>
              </a:p>
            </p:txBody>
          </p:sp>
        </p:grpSp>
        <p:grpSp>
          <p:nvGrpSpPr>
            <p:cNvPr id="21" name="组合 9"/>
            <p:cNvGrpSpPr/>
            <p:nvPr/>
          </p:nvGrpSpPr>
          <p:grpSpPr>
            <a:xfrm>
              <a:off x="3350295" y="3159125"/>
              <a:ext cx="2324100" cy="798513"/>
              <a:chOff x="3152180" y="3159125"/>
              <a:chExt cx="2324100" cy="79851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1048586" name="AutoShape 26"/>
              <p:cNvSpPr>
                <a:spLocks noChangeArrowheads="1"/>
              </p:cNvSpPr>
              <p:nvPr/>
            </p:nvSpPr>
            <p:spPr bwMode="auto">
              <a:xfrm flipV="1">
                <a:off x="3152180" y="3159125"/>
                <a:ext cx="2324100" cy="774700"/>
              </a:xfrm>
              <a:custGeom>
                <a:avLst/>
                <a:gdLst>
                  <a:gd name="T0" fmla="*/ 2147483647 w 21600"/>
                  <a:gd name="T1" fmla="*/ 2147483647 h 21600"/>
                  <a:gd name="T2" fmla="*/ 2147483647 w 21600"/>
                  <a:gd name="T3" fmla="*/ 2147483647 h 21600"/>
                  <a:gd name="T4" fmla="*/ 2147483647 w 21600"/>
                  <a:gd name="T5" fmla="*/ 2147483647 h 21600"/>
                  <a:gd name="T6" fmla="*/ 2147483647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 wrap="none"/>
              <a:p>
                <a:endParaRPr altLang="en-US" dirty="0" sz="2800" lang="zh-CN">
                  <a:solidFill>
                    <a:srgbClr val="0000FF"/>
                  </a:solidFill>
                </a:endParaRPr>
              </a:p>
            </p:txBody>
          </p:sp>
          <p:sp>
            <p:nvSpPr>
              <p:cNvPr id="1048587" name="AutoShape 27"/>
              <p:cNvSpPr>
                <a:spLocks noChangeArrowheads="1"/>
              </p:cNvSpPr>
              <p:nvPr/>
            </p:nvSpPr>
            <p:spPr bwMode="auto">
              <a:xfrm>
                <a:off x="4007842" y="3646488"/>
                <a:ext cx="635000" cy="31115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wrap="none"/>
              <a:p>
                <a:endParaRPr altLang="en-US" sz="2800" lang="zh-CN"/>
              </a:p>
            </p:txBody>
          </p:sp>
          <p:sp>
            <p:nvSpPr>
              <p:cNvPr id="1048588" name="Text Box 28"/>
              <p:cNvSpPr txBox="1">
                <a:spLocks noChangeArrowheads="1"/>
              </p:cNvSpPr>
              <p:nvPr/>
            </p:nvSpPr>
            <p:spPr bwMode="auto">
              <a:xfrm>
                <a:off x="3872905" y="3203575"/>
                <a:ext cx="1069975" cy="519113"/>
              </a:xfrm>
              <a:prstGeom prst="rect"/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altLang="zh-CN" b="1" dirty="0" sz="2800" lang="en-US">
                    <a:solidFill>
                      <a:srgbClr val="FF0000"/>
                    </a:solidFill>
                  </a:rPr>
                  <a:t>ALU</a:t>
                </a:r>
              </a:p>
            </p:txBody>
          </p:sp>
        </p:grpSp>
        <p:grpSp>
          <p:nvGrpSpPr>
            <p:cNvPr id="22" name="组合 13"/>
            <p:cNvGrpSpPr/>
            <p:nvPr/>
          </p:nvGrpSpPr>
          <p:grpSpPr>
            <a:xfrm>
              <a:off x="2494632" y="4473575"/>
              <a:ext cx="4003675" cy="1227138"/>
              <a:chOff x="2296517" y="4473575"/>
              <a:chExt cx="4003675" cy="1227138"/>
            </a:xfrm>
          </p:grpSpPr>
          <p:sp>
            <p:nvSpPr>
              <p:cNvPr id="1048589" name="Text Box 9"/>
              <p:cNvSpPr txBox="1">
                <a:spLocks noChangeArrowheads="1"/>
              </p:cNvSpPr>
              <p:nvPr/>
            </p:nvSpPr>
            <p:spPr bwMode="auto">
              <a:xfrm>
                <a:off x="2296517" y="4473575"/>
                <a:ext cx="1855788" cy="485140"/>
              </a:xfrm>
              <a:prstGeom prst="rect"/>
              <a:solidFill>
                <a:schemeClr val="bg1">
                  <a:lumMod val="6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altLang="en-US" b="1" sz="2800" lang="zh-CN">
                    <a:solidFill>
                      <a:srgbClr val="0000FF"/>
                    </a:solidFill>
                  </a:rPr>
                  <a:t>输入逻辑</a:t>
                </a:r>
              </a:p>
            </p:txBody>
          </p:sp>
          <p:sp>
            <p:nvSpPr>
              <p:cNvPr id="1048590" name="Line 10"/>
              <p:cNvSpPr>
                <a:spLocks noChangeShapeType="1"/>
              </p:cNvSpPr>
              <p:nvPr/>
            </p:nvSpPr>
            <p:spPr bwMode="auto">
              <a:xfrm flipV="1">
                <a:off x="3868142" y="5070475"/>
                <a:ext cx="0" cy="609600"/>
              </a:xfrm>
              <a:prstGeom prst="line"/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 wrap="none"/>
              <a:p>
                <a:endParaRPr altLang="en-US" sz="2800" lang="zh-CN"/>
              </a:p>
            </p:txBody>
          </p:sp>
          <p:sp>
            <p:nvSpPr>
              <p:cNvPr id="1048591" name="Line 11"/>
              <p:cNvSpPr>
                <a:spLocks noChangeShapeType="1"/>
              </p:cNvSpPr>
              <p:nvPr/>
            </p:nvSpPr>
            <p:spPr bwMode="auto">
              <a:xfrm flipV="1">
                <a:off x="2575917" y="5070475"/>
                <a:ext cx="0" cy="609600"/>
              </a:xfrm>
              <a:prstGeom prst="line"/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 wrap="none"/>
              <a:p>
                <a:endParaRPr altLang="en-US" sz="2800" lang="zh-CN"/>
              </a:p>
            </p:txBody>
          </p:sp>
          <p:sp>
            <p:nvSpPr>
              <p:cNvPr id="1048592" name="Line 18"/>
              <p:cNvSpPr>
                <a:spLocks noChangeShapeType="1"/>
              </p:cNvSpPr>
              <p:nvPr/>
            </p:nvSpPr>
            <p:spPr bwMode="auto">
              <a:xfrm flipV="1">
                <a:off x="2794992" y="5375275"/>
                <a:ext cx="892175" cy="0"/>
              </a:xfrm>
              <a:prstGeom prst="line"/>
              <a:noFill/>
              <a:ln w="571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anchor="ctr" wrap="none"/>
              <a:p>
                <a:endParaRPr altLang="en-US" sz="2800" lang="zh-CN"/>
              </a:p>
            </p:txBody>
          </p:sp>
          <p:sp>
            <p:nvSpPr>
              <p:cNvPr id="1048593" name="Text Box 32"/>
              <p:cNvSpPr txBox="1">
                <a:spLocks noChangeArrowheads="1"/>
              </p:cNvSpPr>
              <p:nvPr/>
            </p:nvSpPr>
            <p:spPr bwMode="auto">
              <a:xfrm>
                <a:off x="4444405" y="4494213"/>
                <a:ext cx="1855787" cy="485140"/>
              </a:xfrm>
              <a:prstGeom prst="rect"/>
              <a:solidFill>
                <a:schemeClr val="bg1">
                  <a:lumMod val="6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altLang="en-US" b="1" dirty="0" sz="2800" lang="zh-CN">
                    <a:solidFill>
                      <a:srgbClr val="0000FF"/>
                    </a:solidFill>
                  </a:rPr>
                  <a:t>输入逻辑</a:t>
                </a:r>
              </a:p>
            </p:txBody>
          </p:sp>
          <p:sp>
            <p:nvSpPr>
              <p:cNvPr id="1048594" name="Line 33"/>
              <p:cNvSpPr>
                <a:spLocks noChangeShapeType="1"/>
              </p:cNvSpPr>
              <p:nvPr/>
            </p:nvSpPr>
            <p:spPr bwMode="auto">
              <a:xfrm flipV="1">
                <a:off x="5952530" y="5091113"/>
                <a:ext cx="0" cy="609600"/>
              </a:xfrm>
              <a:prstGeom prst="line"/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 wrap="none"/>
              <a:p>
                <a:endParaRPr altLang="en-US" sz="2800" lang="zh-CN"/>
              </a:p>
            </p:txBody>
          </p:sp>
          <p:sp>
            <p:nvSpPr>
              <p:cNvPr id="1048595" name="Line 34"/>
              <p:cNvSpPr>
                <a:spLocks noChangeShapeType="1"/>
              </p:cNvSpPr>
              <p:nvPr/>
            </p:nvSpPr>
            <p:spPr bwMode="auto">
              <a:xfrm flipV="1">
                <a:off x="4660305" y="5091113"/>
                <a:ext cx="0" cy="609600"/>
              </a:xfrm>
              <a:prstGeom prst="line"/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anchor="ctr" wrap="none"/>
              <a:p>
                <a:endParaRPr altLang="en-US" sz="2800" lang="zh-CN"/>
              </a:p>
            </p:txBody>
          </p:sp>
          <p:sp>
            <p:nvSpPr>
              <p:cNvPr id="1048596" name="Line 35"/>
              <p:cNvSpPr>
                <a:spLocks noChangeShapeType="1"/>
              </p:cNvSpPr>
              <p:nvPr/>
            </p:nvSpPr>
            <p:spPr bwMode="auto">
              <a:xfrm flipV="1">
                <a:off x="4879380" y="5395913"/>
                <a:ext cx="892175" cy="0"/>
              </a:xfrm>
              <a:prstGeom prst="line"/>
              <a:noFill/>
              <a:ln w="571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anchor="ctr" wrap="none"/>
              <a:p>
                <a:endParaRPr altLang="en-US" sz="2800" lang="zh-CN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113931" y="5733256"/>
              <a:ext cx="2544986" cy="510540"/>
              <a:chOff x="2915816" y="5733256"/>
              <a:chExt cx="2544986" cy="510540"/>
            </a:xfrm>
          </p:grpSpPr>
          <p:sp>
            <p:nvSpPr>
              <p:cNvPr id="1048597" name="TextBox 23"/>
              <p:cNvSpPr txBox="1"/>
              <p:nvPr/>
            </p:nvSpPr>
            <p:spPr>
              <a:xfrm>
                <a:off x="2915816" y="5733256"/>
                <a:ext cx="411481" cy="510540"/>
              </a:xfrm>
              <a:prstGeom prst="rect"/>
              <a:noFill/>
            </p:spPr>
            <p:txBody>
              <a:bodyPr rtlCol="0" wrap="none">
                <a:spAutoFit/>
              </a:bodyPr>
              <a:p>
                <a:r>
                  <a:rPr altLang="zh-CN" b="1" dirty="0" sz="2800" lang="en-US"/>
                  <a:t>X</a:t>
                </a:r>
                <a:endParaRPr altLang="en-US" b="1" dirty="0" sz="2800" lang="zh-CN"/>
              </a:p>
            </p:txBody>
          </p:sp>
          <p:sp>
            <p:nvSpPr>
              <p:cNvPr id="1048598" name="TextBox 24"/>
              <p:cNvSpPr txBox="1"/>
              <p:nvPr/>
            </p:nvSpPr>
            <p:spPr>
              <a:xfrm>
                <a:off x="5062021" y="5733256"/>
                <a:ext cx="398781" cy="510540"/>
              </a:xfrm>
              <a:prstGeom prst="rect"/>
              <a:noFill/>
            </p:spPr>
            <p:txBody>
              <a:bodyPr rtlCol="0" wrap="none">
                <a:spAutoFit/>
              </a:bodyPr>
              <a:p>
                <a:r>
                  <a:rPr altLang="zh-CN" b="1" dirty="0" sz="2800" lang="en-US"/>
                  <a:t>Y</a:t>
                </a:r>
                <a:endParaRPr altLang="en-US" b="1" dirty="0" sz="2800" lang="zh-CN"/>
              </a:p>
            </p:txBody>
          </p:sp>
        </p:grpSp>
      </p:grpSp>
      <p:grpSp>
        <p:nvGrpSpPr>
          <p:cNvPr id="24" name="组合 25"/>
          <p:cNvGrpSpPr/>
          <p:nvPr/>
        </p:nvGrpSpPr>
        <p:grpSpPr>
          <a:xfrm>
            <a:off x="2351584" y="0"/>
            <a:ext cx="4249905" cy="839639"/>
            <a:chOff x="827584" y="0"/>
            <a:chExt cx="4249905" cy="839639"/>
          </a:xfrm>
        </p:grpSpPr>
        <p:sp>
          <p:nvSpPr>
            <p:cNvPr id="1048599" name="六边形 26"/>
            <p:cNvSpPr/>
            <p:nvPr/>
          </p:nvSpPr>
          <p:spPr>
            <a:xfrm>
              <a:off x="1119858" y="93956"/>
              <a:ext cx="3957631" cy="649825"/>
            </a:xfrm>
            <a:prstGeom prst="hexagon"/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algn="tl" blurRad="482600" dir="2700000" dist="241300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altLang="zh-CN" b="1" sz="2800" lang="en-US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7.2  </a:t>
              </a:r>
              <a:r>
                <a:rPr altLang="en-US" b="1" sz="2800" lang="zh-CN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运算部件</a:t>
              </a:r>
              <a:r>
                <a:rPr altLang="zh-CN" b="1" sz="2800" lang="en-US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altLang="en-US" b="1" dirty="0" sz="2800" 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5" name="组合 27"/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algn="tr" blurRad="444500" dir="6840000" dist="254000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600" name="同心圆 21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lang="zh-CN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601" name="椭圆 32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/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lang="zh-CN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26" name="组合 28"/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algn="tr" blurRad="444500" dir="6840000" dist="254000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602" name="同心圆 22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lang="zh-CN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603" name="椭圆 30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/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lang="zh-CN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1048604" name="文本框 2"/>
          <p:cNvSpPr txBox="1"/>
          <p:nvPr/>
        </p:nvSpPr>
        <p:spPr>
          <a:xfrm>
            <a:off x="4317796" y="1373065"/>
            <a:ext cx="3383280" cy="485140"/>
          </a:xfrm>
          <a:prstGeom prst="rect"/>
          <a:noFill/>
        </p:spPr>
        <p:txBody>
          <a:bodyPr rtlCol="0" wrap="none">
            <a:spAutoFit/>
          </a:bodyPr>
          <a:p>
            <a:r>
              <a:rPr altLang="en-US" b="1" sz="2800" lang="zh-CN"/>
              <a:t>算术运算和逻辑运算</a:t>
            </a: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7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12"/>
                                        <p:tgtEl>
                                          <p:spTgt spid="1048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</p:bgPr>
    </p:bg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8" name="Text Box 4"/>
          <p:cNvSpPr txBox="1">
            <a:spLocks noChangeArrowheads="1"/>
          </p:cNvSpPr>
          <p:nvPr/>
        </p:nvSpPr>
        <p:spPr bwMode="auto">
          <a:xfrm>
            <a:off x="1703388" y="1835150"/>
            <a:ext cx="3673475" cy="52322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zh-CN" b="1" sz="2800" lang="en-US"/>
              <a:t>(1)</a:t>
            </a:r>
            <a:r>
              <a:rPr altLang="en-US" b="1" sz="2800" lang="zh-CN"/>
              <a:t>第一组进位逻辑</a:t>
            </a:r>
          </a:p>
        </p:txBody>
      </p:sp>
      <p:sp>
        <p:nvSpPr>
          <p:cNvPr id="1048949" name="Text Box 15"/>
          <p:cNvSpPr txBox="1">
            <a:spLocks noChangeArrowheads="1"/>
          </p:cNvSpPr>
          <p:nvPr/>
        </p:nvSpPr>
        <p:spPr bwMode="auto">
          <a:xfrm>
            <a:off x="2768600" y="2447925"/>
            <a:ext cx="2519680" cy="57404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altLang="zh-CN" b="1" dirty="0" sz="3200" lang="en-US"/>
              <a:t>C</a:t>
            </a:r>
            <a:r>
              <a:rPr altLang="zh-CN" b="1" dirty="0" sz="1600" lang="en-US"/>
              <a:t>1  </a:t>
            </a:r>
            <a:r>
              <a:rPr altLang="zh-CN" b="1" dirty="0" sz="3200" lang="en-US"/>
              <a:t>=</a:t>
            </a:r>
            <a:r>
              <a:rPr altLang="zh-CN" b="1" dirty="0" lang="en-US"/>
              <a:t> </a:t>
            </a:r>
            <a:r>
              <a:rPr altLang="zh-CN" b="1" dirty="0" sz="3200" lang="en-US"/>
              <a:t>G</a:t>
            </a:r>
            <a:r>
              <a:rPr altLang="zh-CN" baseline="-25000" b="1" dirty="0" lang="en-US"/>
              <a:t>1 </a:t>
            </a:r>
            <a:r>
              <a:rPr altLang="zh-CN" b="1" dirty="0" sz="3200" lang="en-US"/>
              <a:t>+ P</a:t>
            </a:r>
            <a:r>
              <a:rPr altLang="zh-CN" baseline="-25000" b="1" dirty="0" lang="en-US"/>
              <a:t>1</a:t>
            </a:r>
            <a:r>
              <a:rPr altLang="zh-CN" b="1" dirty="0" sz="3200" lang="en-US"/>
              <a:t> </a:t>
            </a:r>
            <a:r>
              <a:rPr altLang="zh-CN" b="1" dirty="0" sz="3200" lang="en-US">
                <a:solidFill>
                  <a:srgbClr val="FF0000"/>
                </a:solidFill>
              </a:rPr>
              <a:t>C</a:t>
            </a:r>
            <a:r>
              <a:rPr altLang="zh-CN" baseline="-25000" b="1" dirty="0"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48950" name="Text Box 16"/>
          <p:cNvSpPr txBox="1">
            <a:spLocks noChangeArrowheads="1"/>
          </p:cNvSpPr>
          <p:nvPr/>
        </p:nvSpPr>
        <p:spPr bwMode="auto">
          <a:xfrm>
            <a:off x="2717800" y="3063875"/>
            <a:ext cx="4221481" cy="574041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altLang="zh-CN" b="1" dirty="0" sz="1600" lang="en-US"/>
              <a:t> </a:t>
            </a:r>
            <a:r>
              <a:rPr altLang="zh-CN" b="1" dirty="0" sz="3200" lang="en-US"/>
              <a:t>C</a:t>
            </a:r>
            <a:r>
              <a:rPr altLang="zh-CN" baseline="-25000" b="1" dirty="0" sz="3200" lang="en-US"/>
              <a:t>2</a:t>
            </a:r>
            <a:r>
              <a:rPr altLang="zh-CN" b="1" dirty="0" sz="1600" lang="en-US"/>
              <a:t> </a:t>
            </a:r>
            <a:r>
              <a:rPr altLang="zh-CN" b="1" dirty="0" sz="3200" lang="en-US"/>
              <a:t>=</a:t>
            </a:r>
            <a:r>
              <a:rPr altLang="zh-CN" b="1" dirty="0" lang="en-US"/>
              <a:t> </a:t>
            </a:r>
            <a:r>
              <a:rPr altLang="zh-CN" b="1" dirty="0" sz="3200" lang="en-US"/>
              <a:t>G</a:t>
            </a:r>
            <a:r>
              <a:rPr altLang="zh-CN" baseline="-25000" b="1" dirty="0" lang="en-US"/>
              <a:t>2 </a:t>
            </a:r>
            <a:r>
              <a:rPr altLang="zh-CN" b="1" dirty="0" sz="3200" lang="en-US"/>
              <a:t>+ P</a:t>
            </a:r>
            <a:r>
              <a:rPr altLang="zh-CN" baseline="-25000" b="1" dirty="0" lang="en-US"/>
              <a:t>2</a:t>
            </a:r>
            <a:r>
              <a:rPr altLang="zh-CN" b="1" dirty="0" sz="3200" lang="en-US"/>
              <a:t> G</a:t>
            </a:r>
            <a:r>
              <a:rPr altLang="zh-CN" b="1" dirty="0" sz="2000" lang="en-US"/>
              <a:t>1 </a:t>
            </a:r>
            <a:r>
              <a:rPr altLang="zh-CN" b="1" dirty="0" sz="3200" lang="en-US"/>
              <a:t>+ P</a:t>
            </a:r>
            <a:r>
              <a:rPr altLang="zh-CN" b="1" dirty="0" sz="2000" lang="en-US"/>
              <a:t>2</a:t>
            </a:r>
            <a:r>
              <a:rPr altLang="zh-CN" b="1" dirty="0" sz="3200" lang="en-US"/>
              <a:t>P</a:t>
            </a:r>
            <a:r>
              <a:rPr altLang="zh-CN" b="1" dirty="0" sz="2000" lang="en-US"/>
              <a:t>1</a:t>
            </a:r>
            <a:r>
              <a:rPr altLang="zh-CN" b="1" dirty="0" sz="3200" lang="en-US">
                <a:solidFill>
                  <a:srgbClr val="FF0000"/>
                </a:solidFill>
              </a:rPr>
              <a:t>C</a:t>
            </a:r>
            <a:r>
              <a:rPr altLang="zh-CN" b="1" dirty="0" sz="2000" lang="en-US">
                <a:solidFill>
                  <a:srgbClr val="FF0000"/>
                </a:solidFill>
              </a:rPr>
              <a:t>0</a:t>
            </a:r>
            <a:endParaRPr altLang="zh-CN" baseline="-25000" b="1" dirty="0" lang="en-US">
              <a:solidFill>
                <a:srgbClr val="FF0000"/>
              </a:solidFill>
            </a:endParaRPr>
          </a:p>
        </p:txBody>
      </p:sp>
      <p:sp>
        <p:nvSpPr>
          <p:cNvPr id="1048951" name="Text Box 17"/>
          <p:cNvSpPr txBox="1">
            <a:spLocks noChangeArrowheads="1"/>
          </p:cNvSpPr>
          <p:nvPr/>
        </p:nvSpPr>
        <p:spPr bwMode="auto">
          <a:xfrm>
            <a:off x="2735263" y="3729038"/>
            <a:ext cx="6132512" cy="5794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altLang="zh-CN" b="1" dirty="0" sz="1600" lang="en-US"/>
              <a:t> </a:t>
            </a:r>
            <a:r>
              <a:rPr altLang="zh-CN" b="1" dirty="0" sz="3200" lang="en-US"/>
              <a:t>C</a:t>
            </a:r>
            <a:r>
              <a:rPr altLang="zh-CN" b="1" dirty="0" sz="1600" lang="en-US"/>
              <a:t>3  </a:t>
            </a:r>
            <a:r>
              <a:rPr altLang="zh-CN" b="1" dirty="0" sz="3200" lang="en-US"/>
              <a:t>=</a:t>
            </a:r>
            <a:r>
              <a:rPr altLang="zh-CN" b="1" dirty="0" lang="en-US"/>
              <a:t> </a:t>
            </a:r>
            <a:r>
              <a:rPr altLang="zh-CN" b="1" dirty="0" sz="3200" lang="en-US"/>
              <a:t>G</a:t>
            </a:r>
            <a:r>
              <a:rPr altLang="zh-CN" b="1" dirty="0" sz="1800" lang="en-US"/>
              <a:t>3</a:t>
            </a:r>
            <a:r>
              <a:rPr altLang="zh-CN" b="1" dirty="0" sz="3200" lang="en-US"/>
              <a:t> + P</a:t>
            </a:r>
            <a:r>
              <a:rPr altLang="zh-CN" b="1" dirty="0" sz="1600" lang="en-US"/>
              <a:t>3</a:t>
            </a:r>
            <a:r>
              <a:rPr altLang="zh-CN" b="1" dirty="0" sz="3200" lang="en-US"/>
              <a:t>G</a:t>
            </a:r>
            <a:r>
              <a:rPr altLang="zh-CN" b="1" dirty="0" sz="1600" lang="en-US"/>
              <a:t>2</a:t>
            </a:r>
            <a:r>
              <a:rPr altLang="zh-CN" baseline="-25000" b="1" dirty="0" sz="1600" lang="en-US"/>
              <a:t>  </a:t>
            </a:r>
            <a:r>
              <a:rPr altLang="zh-CN" b="1" dirty="0" sz="3200" lang="en-US"/>
              <a:t>+ P</a:t>
            </a:r>
            <a:r>
              <a:rPr altLang="zh-CN" b="1" dirty="0" sz="1600" lang="en-US"/>
              <a:t>3</a:t>
            </a:r>
            <a:r>
              <a:rPr altLang="zh-CN" b="1" dirty="0" sz="3200" lang="en-US"/>
              <a:t>P</a:t>
            </a:r>
            <a:r>
              <a:rPr altLang="zh-CN" b="1" dirty="0" sz="1600" lang="en-US"/>
              <a:t>2</a:t>
            </a:r>
            <a:r>
              <a:rPr altLang="zh-CN" b="1" dirty="0" sz="3200" lang="en-US"/>
              <a:t>G</a:t>
            </a:r>
            <a:r>
              <a:rPr altLang="zh-CN" b="1" dirty="0" sz="2000" lang="en-US"/>
              <a:t>1 </a:t>
            </a:r>
            <a:r>
              <a:rPr altLang="zh-CN" b="1" dirty="0" sz="3200" lang="en-US"/>
              <a:t>+ P</a:t>
            </a:r>
            <a:r>
              <a:rPr altLang="zh-CN" b="1" dirty="0" sz="1600" lang="en-US"/>
              <a:t>3</a:t>
            </a:r>
            <a:r>
              <a:rPr altLang="zh-CN" b="1" dirty="0" sz="3200" lang="en-US"/>
              <a:t>P</a:t>
            </a:r>
            <a:r>
              <a:rPr altLang="zh-CN" b="1" dirty="0" sz="2000" lang="en-US"/>
              <a:t>2</a:t>
            </a:r>
            <a:r>
              <a:rPr altLang="zh-CN" b="1" dirty="0" sz="3200" lang="en-US"/>
              <a:t>P</a:t>
            </a:r>
            <a:r>
              <a:rPr altLang="zh-CN" b="1" dirty="0" sz="2000" lang="en-US"/>
              <a:t>1</a:t>
            </a:r>
            <a:r>
              <a:rPr altLang="zh-CN" b="1" dirty="0" sz="3200" lang="en-US">
                <a:solidFill>
                  <a:srgbClr val="FF0000"/>
                </a:solidFill>
              </a:rPr>
              <a:t>C</a:t>
            </a:r>
            <a:r>
              <a:rPr altLang="zh-CN" b="1" dirty="0" sz="2000" lang="en-US">
                <a:solidFill>
                  <a:srgbClr val="FF0000"/>
                </a:solidFill>
              </a:rPr>
              <a:t>0</a:t>
            </a:r>
            <a:endParaRPr altLang="zh-CN" b="1" dirty="0" sz="3200" lang="en-US">
              <a:solidFill>
                <a:srgbClr val="FF0000"/>
              </a:solidFill>
            </a:endParaRPr>
          </a:p>
        </p:txBody>
      </p:sp>
      <p:sp>
        <p:nvSpPr>
          <p:cNvPr id="1048952" name="Text Box 18"/>
          <p:cNvSpPr txBox="1">
            <a:spLocks noChangeArrowheads="1"/>
          </p:cNvSpPr>
          <p:nvPr/>
        </p:nvSpPr>
        <p:spPr bwMode="auto">
          <a:xfrm>
            <a:off x="1714500" y="3055938"/>
            <a:ext cx="2160588" cy="485141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en-US" b="1" sz="2800" lang="zh-CN">
                <a:latin typeface="宋体" panose="02010600030101010101" pitchFamily="2" charset="-122"/>
                <a:ea typeface="宋体" panose="02010600030101010101" pitchFamily="2" charset="-122"/>
              </a:rPr>
              <a:t>组内</a:t>
            </a:r>
          </a:p>
        </p:txBody>
      </p:sp>
      <p:sp>
        <p:nvSpPr>
          <p:cNvPr id="1048953" name="AutoShape 19"/>
          <p:cNvSpPr/>
          <p:nvPr/>
        </p:nvSpPr>
        <p:spPr bwMode="auto">
          <a:xfrm>
            <a:off x="2609850" y="2686050"/>
            <a:ext cx="222250" cy="1403350"/>
          </a:xfrm>
          <a:prstGeom prst="leftBrace">
            <a:avLst>
              <a:gd name="adj1" fmla="val 5261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wrap="none"/>
          <a:p>
            <a:endParaRPr altLang="en-US" lang="zh-CN"/>
          </a:p>
        </p:txBody>
      </p:sp>
      <p:sp>
        <p:nvSpPr>
          <p:cNvPr id="1048954" name="Text Box 23"/>
          <p:cNvSpPr txBox="1">
            <a:spLocks noChangeArrowheads="1"/>
          </p:cNvSpPr>
          <p:nvPr/>
        </p:nvSpPr>
        <p:spPr bwMode="auto">
          <a:xfrm>
            <a:off x="1746250" y="4214813"/>
            <a:ext cx="2160588" cy="48514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en-US" b="1" sz="2800" lang="zh-CN">
                <a:latin typeface="宋体" panose="02010600030101010101" pitchFamily="2" charset="-122"/>
                <a:ea typeface="宋体" panose="02010600030101010101" pitchFamily="2" charset="-122"/>
              </a:rPr>
              <a:t>组间：</a:t>
            </a:r>
          </a:p>
        </p:txBody>
      </p:sp>
      <p:sp>
        <p:nvSpPr>
          <p:cNvPr id="1048955" name="Text Box 27"/>
          <p:cNvSpPr txBox="1">
            <a:spLocks noChangeArrowheads="1"/>
          </p:cNvSpPr>
          <p:nvPr/>
        </p:nvSpPr>
        <p:spPr bwMode="auto">
          <a:xfrm>
            <a:off x="1612900" y="4732338"/>
            <a:ext cx="9029700" cy="57404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lIns="0" rIns="0" wrap="none">
            <a:spAutoFit/>
          </a:bodyPr>
          <a:p>
            <a:r>
              <a:rPr altLang="zh-CN" b="1" dirty="0" sz="3200" lang="en-US"/>
              <a:t> C</a:t>
            </a:r>
            <a:r>
              <a:rPr altLang="zh-CN" b="1" dirty="0" sz="1600" lang="en-US"/>
              <a:t>I </a:t>
            </a:r>
            <a:r>
              <a:rPr altLang="zh-CN" b="1" dirty="0" sz="3200" lang="en-US"/>
              <a:t>= C</a:t>
            </a:r>
            <a:r>
              <a:rPr altLang="zh-CN" b="1" dirty="0" sz="1600" lang="en-US"/>
              <a:t>4  </a:t>
            </a:r>
            <a:r>
              <a:rPr altLang="zh-CN" b="1" dirty="0" sz="3200" lang="en-US"/>
              <a:t>=</a:t>
            </a:r>
            <a:r>
              <a:rPr altLang="zh-CN" b="1" dirty="0" lang="en-US"/>
              <a:t> </a:t>
            </a:r>
            <a:r>
              <a:rPr altLang="zh-CN" b="1" dirty="0" sz="3200" lang="en-US">
                <a:solidFill>
                  <a:schemeClr val="folHlink"/>
                </a:solidFill>
              </a:rPr>
              <a:t>G</a:t>
            </a:r>
            <a:r>
              <a:rPr altLang="zh-CN" b="1" dirty="0" sz="1600" lang="en-US">
                <a:solidFill>
                  <a:schemeClr val="folHlink"/>
                </a:solidFill>
              </a:rPr>
              <a:t>4</a:t>
            </a:r>
            <a:r>
              <a:rPr altLang="zh-CN" b="1" dirty="0" sz="3200" lang="en-US">
                <a:solidFill>
                  <a:schemeClr val="folHlink"/>
                </a:solidFill>
              </a:rPr>
              <a:t> + P</a:t>
            </a:r>
            <a:r>
              <a:rPr altLang="zh-CN" b="1" dirty="0" sz="1600" lang="en-US">
                <a:solidFill>
                  <a:schemeClr val="folHlink"/>
                </a:solidFill>
              </a:rPr>
              <a:t>4</a:t>
            </a:r>
            <a:r>
              <a:rPr altLang="zh-CN" b="1" dirty="0" sz="3200" lang="en-US">
                <a:solidFill>
                  <a:schemeClr val="folHlink"/>
                </a:solidFill>
              </a:rPr>
              <a:t>G</a:t>
            </a:r>
            <a:r>
              <a:rPr altLang="zh-CN" b="1" dirty="0" sz="1600" lang="en-US">
                <a:solidFill>
                  <a:schemeClr val="folHlink"/>
                </a:solidFill>
              </a:rPr>
              <a:t>3 </a:t>
            </a:r>
            <a:r>
              <a:rPr altLang="zh-CN" b="1" dirty="0" sz="3200" lang="en-US">
                <a:solidFill>
                  <a:schemeClr val="folHlink"/>
                </a:solidFill>
              </a:rPr>
              <a:t>+</a:t>
            </a:r>
            <a:r>
              <a:rPr altLang="zh-CN" dirty="0" lang="en-US">
                <a:solidFill>
                  <a:schemeClr val="folHlink"/>
                </a:solidFill>
              </a:rPr>
              <a:t> </a:t>
            </a:r>
            <a:r>
              <a:rPr altLang="zh-CN" dirty="0" sz="3200" lang="en-US">
                <a:solidFill>
                  <a:schemeClr val="folHlink"/>
                </a:solidFill>
              </a:rPr>
              <a:t>P</a:t>
            </a:r>
            <a:r>
              <a:rPr altLang="zh-CN" dirty="0" sz="1600" lang="en-US">
                <a:solidFill>
                  <a:schemeClr val="folHlink"/>
                </a:solidFill>
              </a:rPr>
              <a:t>4</a:t>
            </a:r>
            <a:r>
              <a:rPr altLang="zh-CN" b="1" dirty="0" sz="3200" lang="en-US">
                <a:solidFill>
                  <a:schemeClr val="folHlink"/>
                </a:solidFill>
              </a:rPr>
              <a:t>P</a:t>
            </a:r>
            <a:r>
              <a:rPr altLang="zh-CN" b="1" dirty="0" sz="1600" lang="en-US">
                <a:solidFill>
                  <a:schemeClr val="folHlink"/>
                </a:solidFill>
              </a:rPr>
              <a:t>3</a:t>
            </a:r>
            <a:r>
              <a:rPr altLang="zh-CN" b="1" dirty="0" sz="3200" lang="en-US">
                <a:solidFill>
                  <a:schemeClr val="folHlink"/>
                </a:solidFill>
              </a:rPr>
              <a:t>G</a:t>
            </a:r>
            <a:r>
              <a:rPr altLang="zh-CN" b="1" dirty="0" sz="1600" lang="en-US">
                <a:solidFill>
                  <a:schemeClr val="folHlink"/>
                </a:solidFill>
              </a:rPr>
              <a:t>2</a:t>
            </a:r>
            <a:r>
              <a:rPr altLang="zh-CN" baseline="-25000" b="1" dirty="0" sz="1600" lang="en-US">
                <a:solidFill>
                  <a:schemeClr val="folHlink"/>
                </a:solidFill>
              </a:rPr>
              <a:t>  </a:t>
            </a:r>
            <a:r>
              <a:rPr altLang="zh-CN" b="1" dirty="0" sz="3200" lang="en-US">
                <a:solidFill>
                  <a:schemeClr val="folHlink"/>
                </a:solidFill>
              </a:rPr>
              <a:t>+ P</a:t>
            </a:r>
            <a:r>
              <a:rPr altLang="zh-CN" b="1" dirty="0" sz="1600" lang="en-US">
                <a:solidFill>
                  <a:schemeClr val="folHlink"/>
                </a:solidFill>
              </a:rPr>
              <a:t>4</a:t>
            </a:r>
            <a:r>
              <a:rPr altLang="zh-CN" b="1" dirty="0" sz="3200" lang="en-US">
                <a:solidFill>
                  <a:schemeClr val="folHlink"/>
                </a:solidFill>
              </a:rPr>
              <a:t>P</a:t>
            </a:r>
            <a:r>
              <a:rPr altLang="zh-CN" b="1" dirty="0" sz="1600" lang="en-US">
                <a:solidFill>
                  <a:schemeClr val="folHlink"/>
                </a:solidFill>
              </a:rPr>
              <a:t>3</a:t>
            </a:r>
            <a:r>
              <a:rPr altLang="zh-CN" b="1" dirty="0" sz="3200" lang="en-US">
                <a:solidFill>
                  <a:schemeClr val="folHlink"/>
                </a:solidFill>
              </a:rPr>
              <a:t>P</a:t>
            </a:r>
            <a:r>
              <a:rPr altLang="zh-CN" b="1" dirty="0" sz="1600" lang="en-US">
                <a:solidFill>
                  <a:schemeClr val="folHlink"/>
                </a:solidFill>
              </a:rPr>
              <a:t>2</a:t>
            </a:r>
            <a:r>
              <a:rPr altLang="zh-CN" b="1" dirty="0" sz="3200" lang="en-US">
                <a:solidFill>
                  <a:schemeClr val="folHlink"/>
                </a:solidFill>
              </a:rPr>
              <a:t> G</a:t>
            </a:r>
            <a:r>
              <a:rPr altLang="zh-CN" b="1" dirty="0" sz="2000" lang="en-US">
                <a:solidFill>
                  <a:schemeClr val="folHlink"/>
                </a:solidFill>
              </a:rPr>
              <a:t>1</a:t>
            </a:r>
            <a:r>
              <a:rPr altLang="zh-CN" b="1" dirty="0" sz="2000" lang="en-US"/>
              <a:t> </a:t>
            </a:r>
            <a:r>
              <a:rPr altLang="zh-CN" b="1" dirty="0" sz="3200" lang="en-US"/>
              <a:t>+ </a:t>
            </a:r>
            <a:r>
              <a:rPr altLang="zh-CN" b="1" dirty="0" sz="3200" lang="en-US">
                <a:solidFill>
                  <a:schemeClr val="folHlink"/>
                </a:solidFill>
              </a:rPr>
              <a:t>P</a:t>
            </a:r>
            <a:r>
              <a:rPr altLang="zh-CN" b="1" dirty="0" sz="1600" lang="en-US">
                <a:solidFill>
                  <a:schemeClr val="folHlink"/>
                </a:solidFill>
              </a:rPr>
              <a:t>4</a:t>
            </a:r>
            <a:r>
              <a:rPr altLang="zh-CN" b="1" dirty="0" sz="3200" lang="en-US">
                <a:solidFill>
                  <a:schemeClr val="folHlink"/>
                </a:solidFill>
              </a:rPr>
              <a:t>P</a:t>
            </a:r>
            <a:r>
              <a:rPr altLang="zh-CN" b="1" dirty="0" sz="1600" lang="en-US">
                <a:solidFill>
                  <a:schemeClr val="folHlink"/>
                </a:solidFill>
              </a:rPr>
              <a:t>3</a:t>
            </a:r>
            <a:r>
              <a:rPr altLang="zh-CN" b="1" dirty="0" sz="3200" lang="en-US">
                <a:solidFill>
                  <a:schemeClr val="folHlink"/>
                </a:solidFill>
              </a:rPr>
              <a:t>P</a:t>
            </a:r>
            <a:r>
              <a:rPr altLang="zh-CN" b="1" dirty="0" sz="2000" lang="en-US">
                <a:solidFill>
                  <a:schemeClr val="folHlink"/>
                </a:solidFill>
              </a:rPr>
              <a:t>2</a:t>
            </a:r>
            <a:r>
              <a:rPr altLang="zh-CN" b="1" dirty="0" sz="3200" lang="en-US">
                <a:solidFill>
                  <a:schemeClr val="folHlink"/>
                </a:solidFill>
              </a:rPr>
              <a:t>P</a:t>
            </a:r>
            <a:r>
              <a:rPr altLang="zh-CN" b="1" dirty="0" sz="2000" lang="en-US">
                <a:solidFill>
                  <a:schemeClr val="folHlink"/>
                </a:solidFill>
              </a:rPr>
              <a:t>1</a:t>
            </a:r>
            <a:r>
              <a:rPr altLang="zh-CN" b="1" dirty="0" sz="2000" lang="en-US"/>
              <a:t> </a:t>
            </a:r>
            <a:r>
              <a:rPr altLang="zh-CN" b="1" dirty="0" sz="3200" lang="en-US">
                <a:solidFill>
                  <a:srgbClr val="FF0000"/>
                </a:solidFill>
              </a:rPr>
              <a:t>C</a:t>
            </a:r>
            <a:r>
              <a:rPr altLang="zh-CN" b="1" dirty="0" sz="2000"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48956" name="Text Box 28"/>
          <p:cNvSpPr txBox="1">
            <a:spLocks noChangeArrowheads="1"/>
          </p:cNvSpPr>
          <p:nvPr/>
        </p:nvSpPr>
        <p:spPr bwMode="auto">
          <a:xfrm>
            <a:off x="5735960" y="5367338"/>
            <a:ext cx="563880" cy="62484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altLang="zh-CN" b="1" dirty="0" sz="3600" lang="en-US"/>
              <a:t>G</a:t>
            </a:r>
            <a:r>
              <a:rPr altLang="zh-CN" b="1" dirty="0" sz="2000" lang="en-US"/>
              <a:t>I</a:t>
            </a:r>
          </a:p>
        </p:txBody>
      </p:sp>
      <p:sp>
        <p:nvSpPr>
          <p:cNvPr id="1048957" name="Text Box 29"/>
          <p:cNvSpPr txBox="1">
            <a:spLocks noChangeArrowheads="1"/>
          </p:cNvSpPr>
          <p:nvPr/>
        </p:nvSpPr>
        <p:spPr bwMode="auto">
          <a:xfrm>
            <a:off x="9840416" y="5373216"/>
            <a:ext cx="561975" cy="64135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altLang="zh-CN" b="1" dirty="0" sz="3600" lang="en-US"/>
              <a:t>P</a:t>
            </a:r>
            <a:r>
              <a:rPr altLang="zh-CN" b="1" dirty="0" sz="2000" lang="en-US"/>
              <a:t>I</a:t>
            </a:r>
          </a:p>
        </p:txBody>
      </p:sp>
      <p:sp>
        <p:nvSpPr>
          <p:cNvPr id="1048958" name="Text Box 30"/>
          <p:cNvSpPr txBox="1">
            <a:spLocks noChangeArrowheads="1"/>
          </p:cNvSpPr>
          <p:nvPr/>
        </p:nvSpPr>
        <p:spPr bwMode="auto">
          <a:xfrm>
            <a:off x="3308598" y="5549170"/>
            <a:ext cx="3219450" cy="37084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en-US" b="1" dirty="0" sz="2000" lang="zh-CN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第一组进位产生函数</a:t>
            </a:r>
          </a:p>
        </p:txBody>
      </p:sp>
      <p:sp>
        <p:nvSpPr>
          <p:cNvPr id="1048959" name="Text Box 31"/>
          <p:cNvSpPr txBox="1">
            <a:spLocks noChangeArrowheads="1"/>
          </p:cNvSpPr>
          <p:nvPr/>
        </p:nvSpPr>
        <p:spPr bwMode="auto">
          <a:xfrm>
            <a:off x="7423769" y="5517232"/>
            <a:ext cx="2992711" cy="37084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altLang="en-US" b="1" dirty="0" sz="2000" lang="zh-CN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第一组进位传递函数</a:t>
            </a:r>
          </a:p>
        </p:txBody>
      </p:sp>
      <p:sp>
        <p:nvSpPr>
          <p:cNvPr id="1048960" name="AutoShape 32"/>
          <p:cNvSpPr/>
          <p:nvPr/>
        </p:nvSpPr>
        <p:spPr bwMode="auto">
          <a:xfrm rot="16200000" flipV="1">
            <a:off x="5662711" y="3004568"/>
            <a:ext cx="290513" cy="4752528"/>
          </a:xfrm>
          <a:prstGeom prst="leftBrace">
            <a:avLst>
              <a:gd name="adj1" fmla="val 144672"/>
              <a:gd name="adj2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 wrap="none"/>
          <a:p>
            <a:endParaRPr altLang="en-US" lang="zh-CN"/>
          </a:p>
        </p:txBody>
      </p:sp>
      <p:sp>
        <p:nvSpPr>
          <p:cNvPr id="1048961" name="AutoShape 33"/>
          <p:cNvSpPr/>
          <p:nvPr/>
        </p:nvSpPr>
        <p:spPr bwMode="auto">
          <a:xfrm rot="16200000" flipV="1">
            <a:off x="9308306" y="4695032"/>
            <a:ext cx="198437" cy="1333500"/>
          </a:xfrm>
          <a:prstGeom prst="leftBrace">
            <a:avLst>
              <a:gd name="adj1" fmla="val 56000"/>
              <a:gd name="adj2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 wrap="none"/>
          <a:p>
            <a:endParaRPr altLang="en-US" lang="zh-CN"/>
          </a:p>
        </p:txBody>
      </p:sp>
      <p:sp>
        <p:nvSpPr>
          <p:cNvPr id="1048962" name="Text Box 35"/>
          <p:cNvSpPr txBox="1">
            <a:spLocks noChangeArrowheads="1"/>
          </p:cNvSpPr>
          <p:nvPr/>
        </p:nvSpPr>
        <p:spPr bwMode="auto">
          <a:xfrm>
            <a:off x="2016125" y="5995988"/>
            <a:ext cx="4632325" cy="789939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zh-CN" b="1" dirty="0" sz="3600" i="1" lang="en-US">
                <a:sym typeface="Symbol" pitchFamily="18" charset="2"/>
              </a:rPr>
              <a:t></a:t>
            </a:r>
            <a:r>
              <a:rPr altLang="zh-CN" b="1" dirty="0" sz="3600" i="1" lang="en-US"/>
              <a:t>    </a:t>
            </a:r>
            <a:r>
              <a:rPr altLang="zh-CN" b="1" dirty="0" sz="3600" i="1" lang="en-US">
                <a:solidFill>
                  <a:srgbClr val="0000FF"/>
                </a:solidFill>
              </a:rPr>
              <a:t>C</a:t>
            </a:r>
            <a:r>
              <a:rPr altLang="zh-CN" baseline="-25000" b="1" dirty="0" sz="3600" i="1" lang="en-US">
                <a:solidFill>
                  <a:srgbClr val="0000FF"/>
                </a:solidFill>
              </a:rPr>
              <a:t>I</a:t>
            </a:r>
            <a:r>
              <a:rPr altLang="zh-CN" b="1" dirty="0" sz="3600" i="1" lang="en-US">
                <a:solidFill>
                  <a:srgbClr val="0000FF"/>
                </a:solidFill>
              </a:rPr>
              <a:t> </a:t>
            </a:r>
            <a:r>
              <a:rPr altLang="zh-CN" b="1" dirty="0" sz="3600" i="1" lang="en-US"/>
              <a:t>= G</a:t>
            </a:r>
            <a:r>
              <a:rPr altLang="zh-CN" baseline="-25000" b="1" dirty="0" sz="3600" i="1" lang="en-US"/>
              <a:t>I</a:t>
            </a:r>
            <a:r>
              <a:rPr altLang="zh-CN" b="1" dirty="0" sz="3600" i="1" lang="en-US"/>
              <a:t> + P</a:t>
            </a:r>
            <a:r>
              <a:rPr altLang="zh-CN" baseline="-25000" b="1" dirty="0" sz="3600" i="1" lang="en-US"/>
              <a:t>I</a:t>
            </a:r>
            <a:r>
              <a:rPr altLang="zh-CN" b="1" dirty="0" sz="3600" i="1" lang="en-US">
                <a:solidFill>
                  <a:srgbClr val="FF0000"/>
                </a:solidFill>
              </a:rPr>
              <a:t>C</a:t>
            </a:r>
            <a:r>
              <a:rPr altLang="zh-CN" baseline="-25000" b="1" dirty="0" sz="3600" i="1" lang="en-US">
                <a:solidFill>
                  <a:srgbClr val="FF0000"/>
                </a:solidFill>
              </a:rPr>
              <a:t>0</a:t>
            </a:r>
          </a:p>
        </p:txBody>
      </p:sp>
      <p:grpSp>
        <p:nvGrpSpPr>
          <p:cNvPr id="78" name="Group 104"/>
          <p:cNvGrpSpPr/>
          <p:nvPr/>
        </p:nvGrpSpPr>
        <p:grpSpPr bwMode="auto">
          <a:xfrm>
            <a:off x="1746251" y="-6350"/>
            <a:ext cx="8894763" cy="1892301"/>
            <a:chOff x="140" y="66"/>
            <a:chExt cx="5603" cy="1192"/>
          </a:xfrm>
        </p:grpSpPr>
        <p:grpSp>
          <p:nvGrpSpPr>
            <p:cNvPr id="79" name="Group 36"/>
            <p:cNvGrpSpPr/>
            <p:nvPr/>
          </p:nvGrpSpPr>
          <p:grpSpPr bwMode="auto">
            <a:xfrm>
              <a:off x="554" y="725"/>
              <a:ext cx="1056" cy="342"/>
              <a:chOff x="384" y="1862"/>
              <a:chExt cx="1056" cy="575"/>
            </a:xfrm>
          </p:grpSpPr>
          <p:sp>
            <p:nvSpPr>
              <p:cNvPr id="1048963" name="Text Box 37"/>
              <p:cNvSpPr txBox="1">
                <a:spLocks noChangeArrowheads="1"/>
              </p:cNvSpPr>
              <p:nvPr/>
            </p:nvSpPr>
            <p:spPr bwMode="auto">
              <a:xfrm>
                <a:off x="432" y="2017"/>
                <a:ext cx="677" cy="420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p>
                <a:r>
                  <a:rPr altLang="zh-CN" b="1" sz="2000" lang="en-US"/>
                  <a:t>        4</a:t>
                </a:r>
                <a:r>
                  <a:rPr altLang="en-US" b="1" sz="2000" lang="zh-CN"/>
                  <a:t>位</a:t>
                </a:r>
              </a:p>
            </p:txBody>
          </p:sp>
          <p:sp>
            <p:nvSpPr>
              <p:cNvPr id="1048964" name="Rectangle 38"/>
              <p:cNvSpPr>
                <a:spLocks noChangeArrowheads="1"/>
              </p:cNvSpPr>
              <p:nvPr/>
            </p:nvSpPr>
            <p:spPr bwMode="auto">
              <a:xfrm>
                <a:off x="384" y="1862"/>
                <a:ext cx="1056" cy="528"/>
              </a:xfrm>
              <a:prstGeom prst="rect"/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 wrap="none"/>
              <a:p>
                <a:endParaRPr altLang="en-US" lang="zh-CN"/>
              </a:p>
            </p:txBody>
          </p:sp>
        </p:grpSp>
        <p:grpSp>
          <p:nvGrpSpPr>
            <p:cNvPr id="80" name="Group 39"/>
            <p:cNvGrpSpPr/>
            <p:nvPr/>
          </p:nvGrpSpPr>
          <p:grpSpPr bwMode="auto">
            <a:xfrm>
              <a:off x="1930" y="725"/>
              <a:ext cx="1056" cy="347"/>
              <a:chOff x="1760" y="1862"/>
              <a:chExt cx="1056" cy="549"/>
            </a:xfrm>
          </p:grpSpPr>
          <p:sp>
            <p:nvSpPr>
              <p:cNvPr id="1048965" name="Text Box 40"/>
              <p:cNvSpPr txBox="1">
                <a:spLocks noChangeArrowheads="1"/>
              </p:cNvSpPr>
              <p:nvPr/>
            </p:nvSpPr>
            <p:spPr bwMode="auto">
              <a:xfrm>
                <a:off x="1776" y="2015"/>
                <a:ext cx="677" cy="396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p>
                <a:r>
                  <a:rPr altLang="zh-CN" b="1" sz="2000" lang="en-US"/>
                  <a:t>        4</a:t>
                </a:r>
                <a:r>
                  <a:rPr altLang="en-US" b="1" sz="2000" lang="zh-CN"/>
                  <a:t>位</a:t>
                </a:r>
              </a:p>
            </p:txBody>
          </p:sp>
          <p:sp>
            <p:nvSpPr>
              <p:cNvPr id="1048966" name="Rectangle 41"/>
              <p:cNvSpPr>
                <a:spLocks noChangeArrowheads="1"/>
              </p:cNvSpPr>
              <p:nvPr/>
            </p:nvSpPr>
            <p:spPr bwMode="auto">
              <a:xfrm>
                <a:off x="1760" y="1862"/>
                <a:ext cx="1056" cy="528"/>
              </a:xfrm>
              <a:prstGeom prst="rect"/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 wrap="none"/>
              <a:p>
                <a:endParaRPr altLang="en-US" lang="zh-CN"/>
              </a:p>
            </p:txBody>
          </p:sp>
        </p:grpSp>
        <p:grpSp>
          <p:nvGrpSpPr>
            <p:cNvPr id="81" name="Group 42"/>
            <p:cNvGrpSpPr/>
            <p:nvPr/>
          </p:nvGrpSpPr>
          <p:grpSpPr bwMode="auto">
            <a:xfrm>
              <a:off x="3291" y="725"/>
              <a:ext cx="926" cy="346"/>
              <a:chOff x="3136" y="1862"/>
              <a:chExt cx="1056" cy="557"/>
            </a:xfrm>
          </p:grpSpPr>
          <p:sp>
            <p:nvSpPr>
              <p:cNvPr id="1048967" name="Text Box 43"/>
              <p:cNvSpPr txBox="1">
                <a:spLocks noChangeArrowheads="1"/>
              </p:cNvSpPr>
              <p:nvPr/>
            </p:nvSpPr>
            <p:spPr bwMode="auto">
              <a:xfrm>
                <a:off x="3168" y="2017"/>
                <a:ext cx="681" cy="402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p>
                <a:r>
                  <a:rPr altLang="zh-CN" b="1" sz="2000" lang="en-US"/>
                  <a:t>      4</a:t>
                </a:r>
                <a:r>
                  <a:rPr altLang="en-US" b="1" sz="2000" lang="zh-CN"/>
                  <a:t>位</a:t>
                </a:r>
              </a:p>
            </p:txBody>
          </p:sp>
          <p:sp>
            <p:nvSpPr>
              <p:cNvPr id="1048968" name="Rectangle 44"/>
              <p:cNvSpPr>
                <a:spLocks noChangeArrowheads="1"/>
              </p:cNvSpPr>
              <p:nvPr/>
            </p:nvSpPr>
            <p:spPr bwMode="auto">
              <a:xfrm>
                <a:off x="3136" y="1862"/>
                <a:ext cx="1056" cy="528"/>
              </a:xfrm>
              <a:prstGeom prst="rect"/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 wrap="none"/>
              <a:p>
                <a:endParaRPr altLang="en-US" lang="zh-CN"/>
              </a:p>
            </p:txBody>
          </p:sp>
        </p:grpSp>
        <p:grpSp>
          <p:nvGrpSpPr>
            <p:cNvPr id="82" name="Group 45"/>
            <p:cNvGrpSpPr/>
            <p:nvPr/>
          </p:nvGrpSpPr>
          <p:grpSpPr bwMode="auto">
            <a:xfrm>
              <a:off x="4545" y="725"/>
              <a:ext cx="907" cy="349"/>
              <a:chOff x="4512" y="1862"/>
              <a:chExt cx="1056" cy="548"/>
            </a:xfrm>
          </p:grpSpPr>
          <p:sp>
            <p:nvSpPr>
              <p:cNvPr id="1048969" name="Text Box 46"/>
              <p:cNvSpPr txBox="1">
                <a:spLocks noChangeArrowheads="1"/>
              </p:cNvSpPr>
              <p:nvPr/>
            </p:nvSpPr>
            <p:spPr bwMode="auto">
              <a:xfrm>
                <a:off x="4560" y="2018"/>
                <a:ext cx="695" cy="392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p>
                <a:r>
                  <a:rPr altLang="zh-CN" b="1" sz="2000" lang="en-US"/>
                  <a:t>      4</a:t>
                </a:r>
                <a:r>
                  <a:rPr altLang="en-US" b="1" sz="2000" lang="zh-CN"/>
                  <a:t>位</a:t>
                </a:r>
              </a:p>
            </p:txBody>
          </p:sp>
          <p:sp>
            <p:nvSpPr>
              <p:cNvPr id="1048970" name="Rectangle 47"/>
              <p:cNvSpPr>
                <a:spLocks noChangeArrowheads="1"/>
              </p:cNvSpPr>
              <p:nvPr/>
            </p:nvSpPr>
            <p:spPr bwMode="auto">
              <a:xfrm>
                <a:off x="4512" y="1862"/>
                <a:ext cx="1056" cy="528"/>
              </a:xfrm>
              <a:prstGeom prst="rect"/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 wrap="none"/>
              <a:p>
                <a:endParaRPr altLang="en-US" lang="zh-CN"/>
              </a:p>
            </p:txBody>
          </p:sp>
        </p:grpSp>
        <p:grpSp>
          <p:nvGrpSpPr>
            <p:cNvPr id="83" name="Group 48"/>
            <p:cNvGrpSpPr/>
            <p:nvPr/>
          </p:nvGrpSpPr>
          <p:grpSpPr bwMode="auto">
            <a:xfrm>
              <a:off x="746" y="273"/>
              <a:ext cx="672" cy="462"/>
              <a:chOff x="576" y="1410"/>
              <a:chExt cx="672" cy="462"/>
            </a:xfrm>
          </p:grpSpPr>
          <p:sp>
            <p:nvSpPr>
              <p:cNvPr id="1048971" name="Line 49"/>
              <p:cNvSpPr>
                <a:spLocks noChangeShapeType="1"/>
              </p:cNvSpPr>
              <p:nvPr/>
            </p:nvSpPr>
            <p:spPr bwMode="auto">
              <a:xfrm flipV="1">
                <a:off x="576" y="1410"/>
                <a:ext cx="0" cy="462"/>
              </a:xfrm>
              <a:prstGeom prst="line"/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  <p:sp>
            <p:nvSpPr>
              <p:cNvPr id="1048972" name="Line 50"/>
              <p:cNvSpPr>
                <a:spLocks noChangeShapeType="1"/>
              </p:cNvSpPr>
              <p:nvPr/>
            </p:nvSpPr>
            <p:spPr bwMode="auto">
              <a:xfrm flipV="1">
                <a:off x="800" y="1410"/>
                <a:ext cx="0" cy="462"/>
              </a:xfrm>
              <a:prstGeom prst="line"/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  <p:sp>
            <p:nvSpPr>
              <p:cNvPr id="1048973" name="Line 51"/>
              <p:cNvSpPr>
                <a:spLocks noChangeShapeType="1"/>
              </p:cNvSpPr>
              <p:nvPr/>
            </p:nvSpPr>
            <p:spPr bwMode="auto">
              <a:xfrm flipV="1">
                <a:off x="1024" y="1410"/>
                <a:ext cx="0" cy="462"/>
              </a:xfrm>
              <a:prstGeom prst="line"/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  <p:sp>
            <p:nvSpPr>
              <p:cNvPr id="1048974" name="Line 52"/>
              <p:cNvSpPr>
                <a:spLocks noChangeShapeType="1"/>
              </p:cNvSpPr>
              <p:nvPr/>
            </p:nvSpPr>
            <p:spPr bwMode="auto">
              <a:xfrm flipV="1">
                <a:off x="1248" y="1410"/>
                <a:ext cx="0" cy="462"/>
              </a:xfrm>
              <a:prstGeom prst="line"/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</p:grpSp>
        <p:grpSp>
          <p:nvGrpSpPr>
            <p:cNvPr id="84" name="Group 53"/>
            <p:cNvGrpSpPr/>
            <p:nvPr/>
          </p:nvGrpSpPr>
          <p:grpSpPr bwMode="auto">
            <a:xfrm>
              <a:off x="2138" y="273"/>
              <a:ext cx="672" cy="462"/>
              <a:chOff x="1968" y="1410"/>
              <a:chExt cx="672" cy="462"/>
            </a:xfrm>
          </p:grpSpPr>
          <p:sp>
            <p:nvSpPr>
              <p:cNvPr id="1048975" name="Line 54"/>
              <p:cNvSpPr>
                <a:spLocks noChangeShapeType="1"/>
              </p:cNvSpPr>
              <p:nvPr/>
            </p:nvSpPr>
            <p:spPr bwMode="auto">
              <a:xfrm flipV="1">
                <a:off x="1968" y="1410"/>
                <a:ext cx="0" cy="462"/>
              </a:xfrm>
              <a:prstGeom prst="line"/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  <p:sp>
            <p:nvSpPr>
              <p:cNvPr id="1048976" name="Line 55"/>
              <p:cNvSpPr>
                <a:spLocks noChangeShapeType="1"/>
              </p:cNvSpPr>
              <p:nvPr/>
            </p:nvSpPr>
            <p:spPr bwMode="auto">
              <a:xfrm flipV="1">
                <a:off x="2192" y="1410"/>
                <a:ext cx="0" cy="462"/>
              </a:xfrm>
              <a:prstGeom prst="line"/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  <p:sp>
            <p:nvSpPr>
              <p:cNvPr id="1048977" name="Line 56"/>
              <p:cNvSpPr>
                <a:spLocks noChangeShapeType="1"/>
              </p:cNvSpPr>
              <p:nvPr/>
            </p:nvSpPr>
            <p:spPr bwMode="auto">
              <a:xfrm flipV="1">
                <a:off x="2416" y="1410"/>
                <a:ext cx="0" cy="462"/>
              </a:xfrm>
              <a:prstGeom prst="line"/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  <p:sp>
            <p:nvSpPr>
              <p:cNvPr id="1048978" name="Line 57"/>
              <p:cNvSpPr>
                <a:spLocks noChangeShapeType="1"/>
              </p:cNvSpPr>
              <p:nvPr/>
            </p:nvSpPr>
            <p:spPr bwMode="auto">
              <a:xfrm flipV="1">
                <a:off x="2640" y="1410"/>
                <a:ext cx="0" cy="462"/>
              </a:xfrm>
              <a:prstGeom prst="line"/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</p:grpSp>
        <p:grpSp>
          <p:nvGrpSpPr>
            <p:cNvPr id="85" name="Group 58"/>
            <p:cNvGrpSpPr/>
            <p:nvPr/>
          </p:nvGrpSpPr>
          <p:grpSpPr bwMode="auto">
            <a:xfrm>
              <a:off x="3422" y="273"/>
              <a:ext cx="672" cy="462"/>
              <a:chOff x="3312" y="1410"/>
              <a:chExt cx="672" cy="462"/>
            </a:xfrm>
          </p:grpSpPr>
          <p:sp>
            <p:nvSpPr>
              <p:cNvPr id="1048979" name="Line 59"/>
              <p:cNvSpPr>
                <a:spLocks noChangeShapeType="1"/>
              </p:cNvSpPr>
              <p:nvPr/>
            </p:nvSpPr>
            <p:spPr bwMode="auto">
              <a:xfrm flipV="1">
                <a:off x="3312" y="1410"/>
                <a:ext cx="0" cy="462"/>
              </a:xfrm>
              <a:prstGeom prst="line"/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  <p:sp>
            <p:nvSpPr>
              <p:cNvPr id="1048980" name="Line 60"/>
              <p:cNvSpPr>
                <a:spLocks noChangeShapeType="1"/>
              </p:cNvSpPr>
              <p:nvPr/>
            </p:nvSpPr>
            <p:spPr bwMode="auto">
              <a:xfrm flipV="1">
                <a:off x="3536" y="1410"/>
                <a:ext cx="0" cy="462"/>
              </a:xfrm>
              <a:prstGeom prst="line"/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  <p:sp>
            <p:nvSpPr>
              <p:cNvPr id="1048981" name="Line 61"/>
              <p:cNvSpPr>
                <a:spLocks noChangeShapeType="1"/>
              </p:cNvSpPr>
              <p:nvPr/>
            </p:nvSpPr>
            <p:spPr bwMode="auto">
              <a:xfrm flipV="1">
                <a:off x="3760" y="1410"/>
                <a:ext cx="0" cy="462"/>
              </a:xfrm>
              <a:prstGeom prst="line"/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  <p:sp>
            <p:nvSpPr>
              <p:cNvPr id="1048982" name="Line 62"/>
              <p:cNvSpPr>
                <a:spLocks noChangeShapeType="1"/>
              </p:cNvSpPr>
              <p:nvPr/>
            </p:nvSpPr>
            <p:spPr bwMode="auto">
              <a:xfrm flipV="1">
                <a:off x="3984" y="1410"/>
                <a:ext cx="0" cy="462"/>
              </a:xfrm>
              <a:prstGeom prst="line"/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</p:grpSp>
        <p:grpSp>
          <p:nvGrpSpPr>
            <p:cNvPr id="86" name="Group 63"/>
            <p:cNvGrpSpPr/>
            <p:nvPr/>
          </p:nvGrpSpPr>
          <p:grpSpPr bwMode="auto">
            <a:xfrm>
              <a:off x="4643" y="273"/>
              <a:ext cx="672" cy="462"/>
              <a:chOff x="4704" y="1410"/>
              <a:chExt cx="672" cy="462"/>
            </a:xfrm>
          </p:grpSpPr>
          <p:sp>
            <p:nvSpPr>
              <p:cNvPr id="1048983" name="Line 64"/>
              <p:cNvSpPr>
                <a:spLocks noChangeShapeType="1"/>
              </p:cNvSpPr>
              <p:nvPr/>
            </p:nvSpPr>
            <p:spPr bwMode="auto">
              <a:xfrm flipV="1">
                <a:off x="4704" y="1410"/>
                <a:ext cx="0" cy="462"/>
              </a:xfrm>
              <a:prstGeom prst="line"/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  <p:sp>
            <p:nvSpPr>
              <p:cNvPr id="1048984" name="Line 65"/>
              <p:cNvSpPr>
                <a:spLocks noChangeShapeType="1"/>
              </p:cNvSpPr>
              <p:nvPr/>
            </p:nvSpPr>
            <p:spPr bwMode="auto">
              <a:xfrm flipV="1">
                <a:off x="4928" y="1410"/>
                <a:ext cx="0" cy="462"/>
              </a:xfrm>
              <a:prstGeom prst="line"/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  <p:sp>
            <p:nvSpPr>
              <p:cNvPr id="1048985" name="Line 66"/>
              <p:cNvSpPr>
                <a:spLocks noChangeShapeType="1"/>
              </p:cNvSpPr>
              <p:nvPr/>
            </p:nvSpPr>
            <p:spPr bwMode="auto">
              <a:xfrm flipV="1">
                <a:off x="5152" y="1410"/>
                <a:ext cx="0" cy="462"/>
              </a:xfrm>
              <a:prstGeom prst="line"/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  <p:sp>
            <p:nvSpPr>
              <p:cNvPr id="1048986" name="Line 67"/>
              <p:cNvSpPr>
                <a:spLocks noChangeShapeType="1"/>
              </p:cNvSpPr>
              <p:nvPr/>
            </p:nvSpPr>
            <p:spPr bwMode="auto">
              <a:xfrm flipV="1">
                <a:off x="5376" y="1410"/>
                <a:ext cx="0" cy="462"/>
              </a:xfrm>
              <a:prstGeom prst="line"/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</p:grpSp>
        <p:sp>
          <p:nvSpPr>
            <p:cNvPr id="1048987" name="Freeform 68"/>
            <p:cNvSpPr/>
            <p:nvPr/>
          </p:nvSpPr>
          <p:spPr bwMode="auto">
            <a:xfrm>
              <a:off x="1610" y="543"/>
              <a:ext cx="528" cy="422"/>
            </a:xfrm>
            <a:custGeom>
              <a:avLst/>
              <a:gdLst>
                <a:gd name="T0" fmla="*/ 528 w 528"/>
                <a:gd name="T1" fmla="*/ 0 h 528"/>
                <a:gd name="T2" fmla="*/ 192 w 528"/>
                <a:gd name="T3" fmla="*/ 0 h 528"/>
                <a:gd name="T4" fmla="*/ 192 w 528"/>
                <a:gd name="T5" fmla="*/ 215 h 528"/>
                <a:gd name="T6" fmla="*/ 0 w 528"/>
                <a:gd name="T7" fmla="*/ 215 h 5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8" h="528">
                  <a:moveTo>
                    <a:pt x="528" y="0"/>
                  </a:moveTo>
                  <a:lnTo>
                    <a:pt x="192" y="0"/>
                  </a:lnTo>
                  <a:lnTo>
                    <a:pt x="192" y="528"/>
                  </a:lnTo>
                  <a:lnTo>
                    <a:pt x="0" y="528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oval" w="sm" len="sm"/>
              <a:tailEnd type="stealth" w="med" len="med"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8988" name="Freeform 69"/>
            <p:cNvSpPr/>
            <p:nvPr/>
          </p:nvSpPr>
          <p:spPr bwMode="auto">
            <a:xfrm>
              <a:off x="2986" y="543"/>
              <a:ext cx="425" cy="422"/>
            </a:xfrm>
            <a:custGeom>
              <a:avLst/>
              <a:gdLst>
                <a:gd name="T0" fmla="*/ 276 w 491"/>
                <a:gd name="T1" fmla="*/ 0 h 422"/>
                <a:gd name="T2" fmla="*/ 87 w 491"/>
                <a:gd name="T3" fmla="*/ 0 h 422"/>
                <a:gd name="T4" fmla="*/ 87 w 491"/>
                <a:gd name="T5" fmla="*/ 422 h 422"/>
                <a:gd name="T6" fmla="*/ 0 w 491"/>
                <a:gd name="T7" fmla="*/ 420 h 4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91" h="422">
                  <a:moveTo>
                    <a:pt x="491" y="0"/>
                  </a:moveTo>
                  <a:lnTo>
                    <a:pt x="155" y="0"/>
                  </a:lnTo>
                  <a:lnTo>
                    <a:pt x="155" y="422"/>
                  </a:lnTo>
                  <a:lnTo>
                    <a:pt x="0" y="42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oval" w="sm" len="sm"/>
              <a:tailEnd type="stealth" w="med" len="med"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8989" name="Freeform 70"/>
            <p:cNvSpPr/>
            <p:nvPr/>
          </p:nvSpPr>
          <p:spPr bwMode="auto">
            <a:xfrm>
              <a:off x="4222" y="543"/>
              <a:ext cx="414" cy="424"/>
            </a:xfrm>
            <a:custGeom>
              <a:avLst/>
              <a:gdLst>
                <a:gd name="T0" fmla="*/ 219 w 512"/>
                <a:gd name="T1" fmla="*/ 0 h 424"/>
                <a:gd name="T2" fmla="*/ 75 w 512"/>
                <a:gd name="T3" fmla="*/ 0 h 424"/>
                <a:gd name="T4" fmla="*/ 75 w 512"/>
                <a:gd name="T5" fmla="*/ 422 h 424"/>
                <a:gd name="T6" fmla="*/ 0 w 512"/>
                <a:gd name="T7" fmla="*/ 424 h 4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12" h="424">
                  <a:moveTo>
                    <a:pt x="512" y="0"/>
                  </a:moveTo>
                  <a:lnTo>
                    <a:pt x="176" y="0"/>
                  </a:lnTo>
                  <a:lnTo>
                    <a:pt x="176" y="422"/>
                  </a:lnTo>
                  <a:lnTo>
                    <a:pt x="0" y="424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oval" w="sm" len="sm"/>
              <a:tailEnd type="stealth" w="med" len="med"/>
            </a:ln>
            <a:effectLst/>
          </p:spPr>
          <p:txBody>
            <a:bodyPr wrap="none"/>
            <a:p>
              <a:endParaRPr altLang="en-US" lang="zh-CN"/>
            </a:p>
          </p:txBody>
        </p:sp>
        <p:grpSp>
          <p:nvGrpSpPr>
            <p:cNvPr id="87" name="Group 71"/>
            <p:cNvGrpSpPr/>
            <p:nvPr/>
          </p:nvGrpSpPr>
          <p:grpSpPr bwMode="auto">
            <a:xfrm>
              <a:off x="592" y="66"/>
              <a:ext cx="1134" cy="259"/>
              <a:chOff x="422" y="1133"/>
              <a:chExt cx="1134" cy="259"/>
            </a:xfrm>
          </p:grpSpPr>
          <p:sp>
            <p:nvSpPr>
              <p:cNvPr id="1048990" name="Text Box 72"/>
              <p:cNvSpPr txBox="1">
                <a:spLocks noChangeArrowheads="1"/>
              </p:cNvSpPr>
              <p:nvPr/>
            </p:nvSpPr>
            <p:spPr bwMode="auto">
              <a:xfrm>
                <a:off x="422" y="1142"/>
                <a:ext cx="404" cy="250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p>
                <a:r>
                  <a:rPr altLang="zh-CN" b="1" sz="2000" i="1" lang="en-US"/>
                  <a:t>C</a:t>
                </a:r>
                <a:r>
                  <a:rPr altLang="zh-CN" baseline="-25000" b="1" sz="2000" lang="en-US"/>
                  <a:t>16</a:t>
                </a:r>
              </a:p>
            </p:txBody>
          </p:sp>
          <p:sp>
            <p:nvSpPr>
              <p:cNvPr id="1048991" name="Text Box 73"/>
              <p:cNvSpPr txBox="1">
                <a:spLocks noChangeArrowheads="1"/>
              </p:cNvSpPr>
              <p:nvPr/>
            </p:nvSpPr>
            <p:spPr bwMode="auto">
              <a:xfrm>
                <a:off x="672" y="1133"/>
                <a:ext cx="404" cy="250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p>
                <a:r>
                  <a:rPr altLang="zh-CN" b="1" sz="2000" i="1" lang="en-US"/>
                  <a:t>C</a:t>
                </a:r>
                <a:r>
                  <a:rPr altLang="zh-CN" baseline="-25000" b="1" sz="2000" lang="en-US"/>
                  <a:t>15</a:t>
                </a:r>
              </a:p>
            </p:txBody>
          </p:sp>
          <p:sp>
            <p:nvSpPr>
              <p:cNvPr id="1048992" name="Text Box 74"/>
              <p:cNvSpPr txBox="1">
                <a:spLocks noChangeArrowheads="1"/>
              </p:cNvSpPr>
              <p:nvPr/>
            </p:nvSpPr>
            <p:spPr bwMode="auto">
              <a:xfrm>
                <a:off x="912" y="1133"/>
                <a:ext cx="404" cy="250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p>
                <a:r>
                  <a:rPr altLang="zh-CN" b="1" sz="2000" i="1" lang="en-US"/>
                  <a:t>C</a:t>
                </a:r>
                <a:r>
                  <a:rPr altLang="zh-CN" baseline="-25000" b="1" sz="2000" lang="en-US"/>
                  <a:t>14</a:t>
                </a:r>
              </a:p>
            </p:txBody>
          </p:sp>
          <p:sp>
            <p:nvSpPr>
              <p:cNvPr id="1048993" name="Text Box 75"/>
              <p:cNvSpPr txBox="1">
                <a:spLocks noChangeArrowheads="1"/>
              </p:cNvSpPr>
              <p:nvPr/>
            </p:nvSpPr>
            <p:spPr bwMode="auto">
              <a:xfrm>
                <a:off x="1152" y="1133"/>
                <a:ext cx="404" cy="250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p>
                <a:r>
                  <a:rPr altLang="zh-CN" b="1" sz="2000" i="1" lang="en-US"/>
                  <a:t>C</a:t>
                </a:r>
                <a:r>
                  <a:rPr altLang="zh-CN" baseline="-25000" b="1" sz="2000" lang="en-US"/>
                  <a:t>13</a:t>
                </a:r>
              </a:p>
            </p:txBody>
          </p:sp>
        </p:grpSp>
        <p:grpSp>
          <p:nvGrpSpPr>
            <p:cNvPr id="88" name="Group 76"/>
            <p:cNvGrpSpPr/>
            <p:nvPr/>
          </p:nvGrpSpPr>
          <p:grpSpPr bwMode="auto">
            <a:xfrm>
              <a:off x="1994" y="66"/>
              <a:ext cx="1052" cy="250"/>
              <a:chOff x="1824" y="1133"/>
              <a:chExt cx="1052" cy="250"/>
            </a:xfrm>
          </p:grpSpPr>
          <p:sp>
            <p:nvSpPr>
              <p:cNvPr id="1048994" name="Text Box 77"/>
              <p:cNvSpPr txBox="1">
                <a:spLocks noChangeArrowheads="1"/>
              </p:cNvSpPr>
              <p:nvPr/>
            </p:nvSpPr>
            <p:spPr bwMode="auto">
              <a:xfrm>
                <a:off x="1824" y="1133"/>
                <a:ext cx="404" cy="250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p>
                <a:r>
                  <a:rPr altLang="zh-CN" b="1" sz="2000" i="1" lang="en-US"/>
                  <a:t>C</a:t>
                </a:r>
                <a:r>
                  <a:rPr altLang="zh-CN" baseline="-25000" b="1" sz="2000" lang="en-US"/>
                  <a:t>12</a:t>
                </a:r>
              </a:p>
            </p:txBody>
          </p:sp>
          <p:sp>
            <p:nvSpPr>
              <p:cNvPr id="1048995" name="Text Box 78"/>
              <p:cNvSpPr txBox="1">
                <a:spLocks noChangeArrowheads="1"/>
              </p:cNvSpPr>
              <p:nvPr/>
            </p:nvSpPr>
            <p:spPr bwMode="auto">
              <a:xfrm>
                <a:off x="2064" y="1133"/>
                <a:ext cx="404" cy="250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p>
                <a:r>
                  <a:rPr altLang="zh-CN" b="1" sz="2000" i="1" lang="en-US"/>
                  <a:t>C</a:t>
                </a:r>
                <a:r>
                  <a:rPr altLang="zh-CN" baseline="-25000" b="1" sz="2000" lang="en-US"/>
                  <a:t>11</a:t>
                </a:r>
              </a:p>
            </p:txBody>
          </p:sp>
          <p:sp>
            <p:nvSpPr>
              <p:cNvPr id="1048996" name="Text Box 79"/>
              <p:cNvSpPr txBox="1">
                <a:spLocks noChangeArrowheads="1"/>
              </p:cNvSpPr>
              <p:nvPr/>
            </p:nvSpPr>
            <p:spPr bwMode="auto">
              <a:xfrm>
                <a:off x="2304" y="1133"/>
                <a:ext cx="404" cy="250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p>
                <a:r>
                  <a:rPr altLang="zh-CN" b="1" sz="2000" i="1" lang="en-US"/>
                  <a:t>C</a:t>
                </a:r>
                <a:r>
                  <a:rPr altLang="zh-CN" baseline="-25000" b="1" sz="2000" lang="en-US"/>
                  <a:t>10</a:t>
                </a:r>
              </a:p>
            </p:txBody>
          </p:sp>
          <p:sp>
            <p:nvSpPr>
              <p:cNvPr id="1048997" name="Text Box 80"/>
              <p:cNvSpPr txBox="1">
                <a:spLocks noChangeArrowheads="1"/>
              </p:cNvSpPr>
              <p:nvPr/>
            </p:nvSpPr>
            <p:spPr bwMode="auto">
              <a:xfrm>
                <a:off x="2544" y="1133"/>
                <a:ext cx="332" cy="250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p>
                <a:r>
                  <a:rPr altLang="zh-CN" b="1" sz="2000" i="1" lang="en-US"/>
                  <a:t>C</a:t>
                </a:r>
                <a:r>
                  <a:rPr altLang="zh-CN" baseline="-25000" b="1" sz="2000" lang="en-US"/>
                  <a:t>9</a:t>
                </a:r>
              </a:p>
            </p:txBody>
          </p:sp>
        </p:grpSp>
        <p:grpSp>
          <p:nvGrpSpPr>
            <p:cNvPr id="89" name="Group 81"/>
            <p:cNvGrpSpPr/>
            <p:nvPr/>
          </p:nvGrpSpPr>
          <p:grpSpPr bwMode="auto">
            <a:xfrm>
              <a:off x="3278" y="66"/>
              <a:ext cx="1052" cy="259"/>
              <a:chOff x="3168" y="1133"/>
              <a:chExt cx="1052" cy="259"/>
            </a:xfrm>
          </p:grpSpPr>
          <p:sp>
            <p:nvSpPr>
              <p:cNvPr id="1048998" name="Text Box 82"/>
              <p:cNvSpPr txBox="1">
                <a:spLocks noChangeArrowheads="1"/>
              </p:cNvSpPr>
              <p:nvPr/>
            </p:nvSpPr>
            <p:spPr bwMode="auto">
              <a:xfrm>
                <a:off x="3168" y="1133"/>
                <a:ext cx="332" cy="250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p>
                <a:r>
                  <a:rPr altLang="zh-CN" b="1" sz="2000" i="1" lang="en-US"/>
                  <a:t>C</a:t>
                </a:r>
                <a:r>
                  <a:rPr altLang="zh-CN" baseline="-25000" b="1" sz="2000" lang="en-US"/>
                  <a:t>8</a:t>
                </a:r>
              </a:p>
            </p:txBody>
          </p:sp>
          <p:sp>
            <p:nvSpPr>
              <p:cNvPr id="1048999" name="Text Box 83"/>
              <p:cNvSpPr txBox="1">
                <a:spLocks noChangeArrowheads="1"/>
              </p:cNvSpPr>
              <p:nvPr/>
            </p:nvSpPr>
            <p:spPr bwMode="auto">
              <a:xfrm>
                <a:off x="3408" y="1133"/>
                <a:ext cx="332" cy="250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p>
                <a:r>
                  <a:rPr altLang="zh-CN" b="1" sz="2000" i="1" lang="en-US"/>
                  <a:t>C</a:t>
                </a:r>
                <a:r>
                  <a:rPr altLang="zh-CN" baseline="-25000" b="1" sz="2000" lang="en-US"/>
                  <a:t>7</a:t>
                </a:r>
              </a:p>
            </p:txBody>
          </p:sp>
          <p:sp>
            <p:nvSpPr>
              <p:cNvPr id="1049000" name="Text Box 84"/>
              <p:cNvSpPr txBox="1">
                <a:spLocks noChangeArrowheads="1"/>
              </p:cNvSpPr>
              <p:nvPr/>
            </p:nvSpPr>
            <p:spPr bwMode="auto">
              <a:xfrm>
                <a:off x="3648" y="1142"/>
                <a:ext cx="332" cy="250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p>
                <a:r>
                  <a:rPr altLang="zh-CN" b="1" sz="2000" i="1" lang="en-US"/>
                  <a:t>C</a:t>
                </a:r>
                <a:r>
                  <a:rPr altLang="zh-CN" baseline="-25000" b="1" sz="2000" lang="en-US"/>
                  <a:t>6</a:t>
                </a:r>
              </a:p>
            </p:txBody>
          </p:sp>
          <p:sp>
            <p:nvSpPr>
              <p:cNvPr id="1049001" name="Text Box 85"/>
              <p:cNvSpPr txBox="1">
                <a:spLocks noChangeArrowheads="1"/>
              </p:cNvSpPr>
              <p:nvPr/>
            </p:nvSpPr>
            <p:spPr bwMode="auto">
              <a:xfrm>
                <a:off x="3888" y="1133"/>
                <a:ext cx="332" cy="250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p>
                <a:r>
                  <a:rPr altLang="zh-CN" b="1" sz="2000" i="1" lang="en-US"/>
                  <a:t>C</a:t>
                </a:r>
                <a:r>
                  <a:rPr altLang="zh-CN" baseline="-25000" b="1" sz="2000" lang="en-US"/>
                  <a:t>5</a:t>
                </a:r>
              </a:p>
            </p:txBody>
          </p:sp>
        </p:grpSp>
        <p:grpSp>
          <p:nvGrpSpPr>
            <p:cNvPr id="90" name="Group 86"/>
            <p:cNvGrpSpPr/>
            <p:nvPr/>
          </p:nvGrpSpPr>
          <p:grpSpPr bwMode="auto">
            <a:xfrm>
              <a:off x="4451" y="66"/>
              <a:ext cx="1052" cy="250"/>
              <a:chOff x="4416" y="1133"/>
              <a:chExt cx="1052" cy="250"/>
            </a:xfrm>
          </p:grpSpPr>
          <p:sp>
            <p:nvSpPr>
              <p:cNvPr id="1049002" name="Text Box 87"/>
              <p:cNvSpPr txBox="1">
                <a:spLocks noChangeArrowheads="1"/>
              </p:cNvSpPr>
              <p:nvPr/>
            </p:nvSpPr>
            <p:spPr bwMode="auto">
              <a:xfrm>
                <a:off x="4416" y="1133"/>
                <a:ext cx="332" cy="250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p>
                <a:r>
                  <a:rPr altLang="zh-CN" b="1" sz="2000" i="1" lang="en-US"/>
                  <a:t>C</a:t>
                </a:r>
                <a:r>
                  <a:rPr altLang="zh-CN" baseline="-25000" b="1" sz="2000" lang="en-US"/>
                  <a:t>4</a:t>
                </a:r>
              </a:p>
            </p:txBody>
          </p:sp>
          <p:sp>
            <p:nvSpPr>
              <p:cNvPr id="1049003" name="Text Box 88"/>
              <p:cNvSpPr txBox="1">
                <a:spLocks noChangeArrowheads="1"/>
              </p:cNvSpPr>
              <p:nvPr/>
            </p:nvSpPr>
            <p:spPr bwMode="auto">
              <a:xfrm>
                <a:off x="4656" y="1133"/>
                <a:ext cx="332" cy="250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p>
                <a:r>
                  <a:rPr altLang="zh-CN" b="1" sz="2000" i="1" lang="en-US"/>
                  <a:t>C</a:t>
                </a:r>
                <a:r>
                  <a:rPr altLang="zh-CN" baseline="-25000" b="1" sz="2000" lang="en-US"/>
                  <a:t>3</a:t>
                </a:r>
              </a:p>
            </p:txBody>
          </p:sp>
          <p:sp>
            <p:nvSpPr>
              <p:cNvPr id="1049004" name="Text Box 89"/>
              <p:cNvSpPr txBox="1">
                <a:spLocks noChangeArrowheads="1"/>
              </p:cNvSpPr>
              <p:nvPr/>
            </p:nvSpPr>
            <p:spPr bwMode="auto">
              <a:xfrm>
                <a:off x="4896" y="1133"/>
                <a:ext cx="332" cy="250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p>
                <a:r>
                  <a:rPr altLang="zh-CN" b="1" sz="2000" i="1" lang="en-US"/>
                  <a:t>C</a:t>
                </a:r>
                <a:r>
                  <a:rPr altLang="zh-CN" baseline="-25000" b="1" sz="2000" lang="en-US"/>
                  <a:t>2</a:t>
                </a:r>
              </a:p>
            </p:txBody>
          </p:sp>
          <p:sp>
            <p:nvSpPr>
              <p:cNvPr id="1049005" name="Text Box 90"/>
              <p:cNvSpPr txBox="1">
                <a:spLocks noChangeArrowheads="1"/>
              </p:cNvSpPr>
              <p:nvPr/>
            </p:nvSpPr>
            <p:spPr bwMode="auto">
              <a:xfrm>
                <a:off x="5136" y="1133"/>
                <a:ext cx="332" cy="250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p>
                <a:r>
                  <a:rPr altLang="zh-CN" b="1" sz="2000" i="1" lang="en-US"/>
                  <a:t>C</a:t>
                </a:r>
                <a:r>
                  <a:rPr altLang="zh-CN" baseline="-25000" b="1" sz="2000" lang="en-US"/>
                  <a:t>1</a:t>
                </a:r>
              </a:p>
            </p:txBody>
          </p:sp>
        </p:grpSp>
        <p:sp>
          <p:nvSpPr>
            <p:cNvPr id="1049006" name="Text Box 91"/>
            <p:cNvSpPr txBox="1">
              <a:spLocks noChangeArrowheads="1"/>
            </p:cNvSpPr>
            <p:nvPr/>
          </p:nvSpPr>
          <p:spPr bwMode="auto">
            <a:xfrm>
              <a:off x="5407" y="744"/>
              <a:ext cx="336" cy="298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r>
                <a:rPr altLang="zh-CN" b="1" sz="2000" i="1" lang="en-US"/>
                <a:t>C</a:t>
              </a:r>
              <a:r>
                <a:rPr altLang="zh-CN" baseline="-25000" b="1" sz="2000" lang="en-US"/>
                <a:t>0</a:t>
              </a:r>
              <a:endParaRPr altLang="zh-CN" sz="1600" lang="en-US"/>
            </a:p>
          </p:txBody>
        </p:sp>
        <p:sp>
          <p:nvSpPr>
            <p:cNvPr id="1049007" name="Line 92"/>
            <p:cNvSpPr>
              <a:spLocks noChangeShapeType="1"/>
            </p:cNvSpPr>
            <p:nvPr/>
          </p:nvSpPr>
          <p:spPr bwMode="auto">
            <a:xfrm>
              <a:off x="5448" y="994"/>
              <a:ext cx="182" cy="0"/>
            </a:xfrm>
            <a:prstGeom prst="line"/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008" name="Freeform 97"/>
            <p:cNvSpPr/>
            <p:nvPr/>
          </p:nvSpPr>
          <p:spPr bwMode="auto">
            <a:xfrm>
              <a:off x="207" y="540"/>
              <a:ext cx="528" cy="422"/>
            </a:xfrm>
            <a:custGeom>
              <a:avLst/>
              <a:gdLst>
                <a:gd name="T0" fmla="*/ 528 w 528"/>
                <a:gd name="T1" fmla="*/ 0 h 528"/>
                <a:gd name="T2" fmla="*/ 192 w 528"/>
                <a:gd name="T3" fmla="*/ 0 h 528"/>
                <a:gd name="T4" fmla="*/ 192 w 528"/>
                <a:gd name="T5" fmla="*/ 215 h 528"/>
                <a:gd name="T6" fmla="*/ 0 w 528"/>
                <a:gd name="T7" fmla="*/ 215 h 5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8" h="528">
                  <a:moveTo>
                    <a:pt x="528" y="0"/>
                  </a:moveTo>
                  <a:lnTo>
                    <a:pt x="192" y="0"/>
                  </a:lnTo>
                  <a:lnTo>
                    <a:pt x="192" y="528"/>
                  </a:lnTo>
                  <a:lnTo>
                    <a:pt x="0" y="528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oval" w="sm" len="sm"/>
              <a:tailEnd type="stealth" w="med" len="med"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009" name="Text Box 98"/>
            <p:cNvSpPr txBox="1">
              <a:spLocks noChangeArrowheads="1"/>
            </p:cNvSpPr>
            <p:nvPr/>
          </p:nvSpPr>
          <p:spPr bwMode="auto">
            <a:xfrm>
              <a:off x="4291" y="907"/>
              <a:ext cx="336" cy="298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r>
                <a:rPr altLang="zh-CN" b="1" dirty="0" sz="2000" i="1" lang="en-US">
                  <a:solidFill>
                    <a:srgbClr val="0000FF"/>
                  </a:solidFill>
                </a:rPr>
                <a:t>C</a:t>
              </a:r>
              <a:r>
                <a:rPr altLang="zh-CN" baseline="-25000" b="1" dirty="0" sz="2000" i="1" lang="en-US">
                  <a:solidFill>
                    <a:srgbClr val="0000FF"/>
                  </a:solidFill>
                  <a:cs typeface="Times New Roman" pitchFamily="18" charset="0"/>
                </a:rPr>
                <a:t>I</a:t>
              </a:r>
              <a:endParaRPr altLang="en-US" dirty="0" sz="1600" i="1" lang="en-US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1049010" name="Text Box 99"/>
            <p:cNvSpPr txBox="1">
              <a:spLocks noChangeArrowheads="1"/>
            </p:cNvSpPr>
            <p:nvPr/>
          </p:nvSpPr>
          <p:spPr bwMode="auto">
            <a:xfrm>
              <a:off x="3011" y="938"/>
              <a:ext cx="336" cy="298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p>
              <a:r>
                <a:rPr altLang="zh-CN" b="1" dirty="0" sz="2000" i="1" lang="en-US">
                  <a:solidFill>
                    <a:srgbClr val="0000FF"/>
                  </a:solidFill>
                </a:rPr>
                <a:t>C</a:t>
              </a:r>
              <a:r>
                <a:rPr altLang="zh-CN" baseline="-25000" b="1" dirty="0" sz="2000" i="1" lang="en-US">
                  <a:solidFill>
                    <a:srgbClr val="0000FF"/>
                  </a:solidFill>
                  <a:cs typeface="Times New Roman" pitchFamily="18" charset="0"/>
                </a:rPr>
                <a:t>II</a:t>
              </a:r>
              <a:endParaRPr altLang="en-US" dirty="0" sz="1600" i="1" lang="en-US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1049011" name="Text Box 100"/>
            <p:cNvSpPr txBox="1">
              <a:spLocks noChangeArrowheads="1"/>
            </p:cNvSpPr>
            <p:nvPr/>
          </p:nvSpPr>
          <p:spPr bwMode="auto">
            <a:xfrm>
              <a:off x="1593" y="954"/>
              <a:ext cx="473" cy="298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r>
                <a:rPr altLang="zh-CN" b="1" dirty="0" sz="2000" i="1" lang="en-US">
                  <a:solidFill>
                    <a:srgbClr val="0000FF"/>
                  </a:solidFill>
                </a:rPr>
                <a:t>C</a:t>
              </a:r>
              <a:r>
                <a:rPr altLang="zh-CN" baseline="-25000" b="1" dirty="0" sz="2000" i="1" lang="en-US">
                  <a:solidFill>
                    <a:srgbClr val="0000FF"/>
                  </a:solidFill>
                  <a:cs typeface="Times New Roman" pitchFamily="18" charset="0"/>
                </a:rPr>
                <a:t>III</a:t>
              </a:r>
              <a:endParaRPr altLang="en-US" dirty="0" sz="1600" i="1" lang="en-US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1049012" name="Text Box 101"/>
            <p:cNvSpPr txBox="1">
              <a:spLocks noChangeArrowheads="1"/>
            </p:cNvSpPr>
            <p:nvPr/>
          </p:nvSpPr>
          <p:spPr bwMode="auto">
            <a:xfrm>
              <a:off x="140" y="960"/>
              <a:ext cx="473" cy="298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p>
              <a:r>
                <a:rPr altLang="zh-CN" b="1" dirty="0" sz="2000" i="1" lang="en-US">
                  <a:solidFill>
                    <a:srgbClr val="0000FF"/>
                  </a:solidFill>
                </a:rPr>
                <a:t>C</a:t>
              </a:r>
              <a:r>
                <a:rPr altLang="zh-CN" baseline="-25000" b="1" dirty="0" sz="2000" i="1" lang="en-US">
                  <a:solidFill>
                    <a:srgbClr val="0000FF"/>
                  </a:solidFill>
                  <a:cs typeface="Times New Roman" pitchFamily="18" charset="0"/>
                </a:rPr>
                <a:t>IV</a:t>
              </a:r>
              <a:endParaRPr altLang="en-US" dirty="0" sz="1600" i="1" lang="en-US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"/>
                                        <p:tgtEl>
                                          <p:spTgt spid="1048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2"/>
                                        <p:tgtEl>
                                          <p:spTgt spid="10489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3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14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6">
                      <p:stCondLst>
                        <p:cond delay="indefinite"/>
                      </p:stCondLst>
                      <p:childTnLst>
                        <p:par>
                          <p:cTn fill="hold" id="17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8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20"/>
                                        <p:tgtEl>
                                          <p:spTgt spid="1048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>
                      <p:stCondLst>
                        <p:cond delay="indefinite"/>
                      </p:stCondLst>
                      <p:childTnLst>
                        <p:par>
                          <p:cTn fill="hold" id="2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25"/>
                                        <p:tgtEl>
                                          <p:spTgt spid="1048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6">
                      <p:stCondLst>
                        <p:cond delay="indefinite"/>
                      </p:stCondLst>
                      <p:childTnLst>
                        <p:par>
                          <p:cTn fill="hold" id="27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8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30"/>
                                        <p:tgtEl>
                                          <p:spTgt spid="104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">
                      <p:stCondLst>
                        <p:cond delay="indefinite"/>
                      </p:stCondLst>
                      <p:childTnLst>
                        <p:par>
                          <p:cTn fill="hold" id="3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3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35"/>
                                        <p:tgtEl>
                                          <p:spTgt spid="1048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6">
                      <p:stCondLst>
                        <p:cond delay="indefinite"/>
                      </p:stCondLst>
                      <p:childTnLst>
                        <p:par>
                          <p:cTn fill="hold" id="37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8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40"/>
                                        <p:tgtEl>
                                          <p:spTgt spid="1048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1">
                      <p:stCondLst>
                        <p:cond delay="indefinite"/>
                      </p:stCondLst>
                      <p:childTnLst>
                        <p:par>
                          <p:cTn fill="hold" id="4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3" nodeType="click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45"/>
                                        <p:tgtEl>
                                          <p:spTgt spid="1048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6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47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49"/>
                                        <p:tgtEl>
                                          <p:spTgt spid="1048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0">
                            <p:stCondLst>
                              <p:cond delay="1000"/>
                            </p:stCondLst>
                            <p:childTnLst>
                              <p:par>
                                <p:cTn fill="hold" grpId="0" id="51" nodeType="after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53"/>
                                        <p:tgtEl>
                                          <p:spTgt spid="1048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4">
                      <p:stCondLst>
                        <p:cond delay="indefinite"/>
                      </p:stCondLst>
                      <p:childTnLst>
                        <p:par>
                          <p:cTn fill="hold" id="55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6" nodeType="click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58"/>
                                        <p:tgtEl>
                                          <p:spTgt spid="1048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9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60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62"/>
                                        <p:tgtEl>
                                          <p:spTgt spid="1048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63">
                            <p:stCondLst>
                              <p:cond delay="1000"/>
                            </p:stCondLst>
                            <p:childTnLst>
                              <p:par>
                                <p:cTn fill="hold" grpId="0" id="64" nodeType="after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66"/>
                                        <p:tgtEl>
                                          <p:spTgt spid="1048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7">
                      <p:stCondLst>
                        <p:cond delay="indefinite"/>
                      </p:stCondLst>
                      <p:childTnLst>
                        <p:par>
                          <p:cTn fill="hold" id="6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69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1"/>
                                        <p:tgtEl>
                                          <p:spTgt spid="1048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48" grpId="0" build="p" autoUpdateAnimBg="0"/>
      <p:bldP spid="1048949" grpId="0" autoUpdateAnimBg="0"/>
      <p:bldP spid="1048950" grpId="0" autoUpdateAnimBg="0"/>
      <p:bldP spid="1048951" grpId="0" autoUpdateAnimBg="0"/>
      <p:bldP spid="1048952" grpId="0" build="p" autoUpdateAnimBg="0"/>
      <p:bldP spid="1048953" grpId="0" animBg="1"/>
      <p:bldP spid="1048954" grpId="0" build="p" autoUpdateAnimBg="0"/>
      <p:bldP spid="1048955" grpId="0" autoUpdateAnimBg="0"/>
      <p:bldP spid="1048956" grpId="0" autoUpdateAnimBg="0"/>
      <p:bldP spid="1048957" grpId="0" autoUpdateAnimBg="0"/>
      <p:bldP spid="1048958" grpId="0" build="p" autoUpdateAnimBg="0"/>
      <p:bldP spid="1048959" grpId="0" build="p" autoUpdateAnimBg="0"/>
      <p:bldP spid="1048960" grpId="0" animBg="1"/>
      <p:bldP spid="1048961" grpId="0" animBg="1"/>
      <p:bldP spid="1048962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</p:bgPr>
    </p:bg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3" name="Text Box 9"/>
          <p:cNvSpPr txBox="1">
            <a:spLocks noChangeArrowheads="1"/>
          </p:cNvSpPr>
          <p:nvPr/>
        </p:nvSpPr>
        <p:spPr bwMode="auto">
          <a:xfrm>
            <a:off x="3008313" y="2513013"/>
            <a:ext cx="2672080" cy="574041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altLang="zh-CN" b="1" dirty="0" sz="3200" lang="en-US"/>
              <a:t>C</a:t>
            </a:r>
            <a:r>
              <a:rPr altLang="zh-CN" b="1" dirty="0" sz="1600" lang="en-US"/>
              <a:t>5  </a:t>
            </a:r>
            <a:r>
              <a:rPr altLang="zh-CN" b="1" dirty="0" sz="3200" lang="en-US"/>
              <a:t>=</a:t>
            </a:r>
            <a:r>
              <a:rPr altLang="zh-CN" b="1" dirty="0" lang="en-US"/>
              <a:t> </a:t>
            </a:r>
            <a:r>
              <a:rPr altLang="zh-CN" b="1" dirty="0" sz="3200" lang="en-US"/>
              <a:t>G</a:t>
            </a:r>
            <a:r>
              <a:rPr altLang="zh-CN" baseline="-25000" b="1" dirty="0" lang="en-US"/>
              <a:t>5 </a:t>
            </a:r>
            <a:r>
              <a:rPr altLang="zh-CN" b="1" dirty="0" sz="3200" lang="en-US"/>
              <a:t>+ P</a:t>
            </a:r>
            <a:r>
              <a:rPr altLang="zh-CN" baseline="-25000" b="1" dirty="0" lang="en-US"/>
              <a:t>5</a:t>
            </a:r>
            <a:r>
              <a:rPr altLang="zh-CN" b="1" dirty="0" sz="3200" lang="en-US"/>
              <a:t> </a:t>
            </a:r>
            <a:r>
              <a:rPr altLang="zh-CN" b="1" dirty="0" sz="3200" i="1" lang="en-US">
                <a:solidFill>
                  <a:srgbClr val="FF0000"/>
                </a:solidFill>
              </a:rPr>
              <a:t>C</a:t>
            </a:r>
            <a:r>
              <a:rPr altLang="zh-CN" baseline="-25000" b="1" dirty="0" sz="2800" i="1" lang="en-US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1049014" name="Text Box 10"/>
          <p:cNvSpPr txBox="1">
            <a:spLocks noChangeArrowheads="1"/>
          </p:cNvSpPr>
          <p:nvPr/>
        </p:nvSpPr>
        <p:spPr bwMode="auto">
          <a:xfrm>
            <a:off x="2941638" y="3151188"/>
            <a:ext cx="4272280" cy="574041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altLang="zh-CN" b="1" dirty="0" sz="1600" lang="en-US"/>
              <a:t> </a:t>
            </a:r>
            <a:r>
              <a:rPr altLang="zh-CN" b="1" dirty="0" sz="3200" lang="en-US"/>
              <a:t>C</a:t>
            </a:r>
            <a:r>
              <a:rPr altLang="zh-CN" baseline="-25000" b="1" dirty="0" sz="3200" lang="en-US"/>
              <a:t>6</a:t>
            </a:r>
            <a:r>
              <a:rPr altLang="zh-CN" b="1" dirty="0" sz="1600" lang="en-US"/>
              <a:t> </a:t>
            </a:r>
            <a:r>
              <a:rPr altLang="zh-CN" b="1" dirty="0" sz="3200" lang="en-US"/>
              <a:t>=</a:t>
            </a:r>
            <a:r>
              <a:rPr altLang="zh-CN" b="1" dirty="0" lang="en-US"/>
              <a:t> </a:t>
            </a:r>
            <a:r>
              <a:rPr altLang="zh-CN" b="1" dirty="0" sz="3200" lang="en-US"/>
              <a:t>G</a:t>
            </a:r>
            <a:r>
              <a:rPr altLang="zh-CN" baseline="-25000" b="1" dirty="0" lang="en-US"/>
              <a:t>6 </a:t>
            </a:r>
            <a:r>
              <a:rPr altLang="zh-CN" b="1" dirty="0" sz="3200" lang="en-US"/>
              <a:t>+ P</a:t>
            </a:r>
            <a:r>
              <a:rPr altLang="zh-CN" baseline="-25000" b="1" dirty="0" lang="en-US"/>
              <a:t>6</a:t>
            </a:r>
            <a:r>
              <a:rPr altLang="zh-CN" b="1" dirty="0" sz="3200" lang="en-US"/>
              <a:t>G</a:t>
            </a:r>
            <a:r>
              <a:rPr altLang="zh-CN" b="1" dirty="0" sz="2000" lang="en-US"/>
              <a:t>5 </a:t>
            </a:r>
            <a:r>
              <a:rPr altLang="zh-CN" b="1" dirty="0" sz="3200" lang="en-US"/>
              <a:t>+ P</a:t>
            </a:r>
            <a:r>
              <a:rPr altLang="zh-CN" b="1" dirty="0" sz="2000" lang="en-US"/>
              <a:t>6</a:t>
            </a:r>
            <a:r>
              <a:rPr altLang="zh-CN" b="1" dirty="0" sz="3200" lang="en-US"/>
              <a:t>P</a:t>
            </a:r>
            <a:r>
              <a:rPr altLang="zh-CN" b="1" dirty="0" sz="2000" lang="en-US"/>
              <a:t>5 </a:t>
            </a:r>
            <a:r>
              <a:rPr altLang="zh-CN" b="1" dirty="0" sz="3200" i="1" lang="en-US">
                <a:solidFill>
                  <a:srgbClr val="FF0000"/>
                </a:solidFill>
              </a:rPr>
              <a:t>C</a:t>
            </a:r>
            <a:r>
              <a:rPr altLang="zh-CN" b="1" dirty="0" sz="2000" i="1" lang="en-US">
                <a:solidFill>
                  <a:srgbClr val="FF0000"/>
                </a:solidFill>
              </a:rPr>
              <a:t>I</a:t>
            </a:r>
            <a:endParaRPr altLang="zh-CN" baseline="-25000" b="1" dirty="0" i="1" lang="en-US">
              <a:solidFill>
                <a:srgbClr val="FF0000"/>
              </a:solidFill>
            </a:endParaRPr>
          </a:p>
        </p:txBody>
      </p:sp>
      <p:sp>
        <p:nvSpPr>
          <p:cNvPr id="1049015" name="Text Box 11"/>
          <p:cNvSpPr txBox="1">
            <a:spLocks noChangeArrowheads="1"/>
          </p:cNvSpPr>
          <p:nvPr/>
        </p:nvSpPr>
        <p:spPr bwMode="auto">
          <a:xfrm>
            <a:off x="2943225" y="3786188"/>
            <a:ext cx="6367780" cy="57404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altLang="zh-CN" b="1" dirty="0" sz="1600" lang="en-US"/>
              <a:t> </a:t>
            </a:r>
            <a:r>
              <a:rPr altLang="zh-CN" b="1" dirty="0" sz="3200" lang="en-US"/>
              <a:t>C</a:t>
            </a:r>
            <a:r>
              <a:rPr altLang="zh-CN" b="1" dirty="0" sz="1600" lang="en-US"/>
              <a:t>7  </a:t>
            </a:r>
            <a:r>
              <a:rPr altLang="zh-CN" b="1" dirty="0" sz="3200" lang="en-US"/>
              <a:t>=</a:t>
            </a:r>
            <a:r>
              <a:rPr altLang="zh-CN" b="1" dirty="0" lang="en-US"/>
              <a:t> </a:t>
            </a:r>
            <a:r>
              <a:rPr altLang="zh-CN" b="1" dirty="0" sz="3200" lang="en-US"/>
              <a:t>G</a:t>
            </a:r>
            <a:r>
              <a:rPr altLang="zh-CN" b="1" dirty="0" sz="1800" lang="en-US"/>
              <a:t>7</a:t>
            </a:r>
            <a:r>
              <a:rPr altLang="zh-CN" b="1" dirty="0" sz="3200" lang="en-US"/>
              <a:t> + P</a:t>
            </a:r>
            <a:r>
              <a:rPr altLang="zh-CN" b="1" dirty="0" sz="1600" lang="en-US"/>
              <a:t>7</a:t>
            </a:r>
            <a:r>
              <a:rPr altLang="zh-CN" b="1" dirty="0" sz="3200" lang="en-US"/>
              <a:t>G</a:t>
            </a:r>
            <a:r>
              <a:rPr altLang="zh-CN" b="1" dirty="0" sz="1600" lang="en-US"/>
              <a:t>6</a:t>
            </a:r>
            <a:r>
              <a:rPr altLang="zh-CN" baseline="-25000" b="1" dirty="0" sz="1600" lang="en-US"/>
              <a:t>  </a:t>
            </a:r>
            <a:r>
              <a:rPr altLang="zh-CN" b="1" dirty="0" sz="3200" lang="en-US"/>
              <a:t>+ P</a:t>
            </a:r>
            <a:r>
              <a:rPr altLang="zh-CN" b="1" dirty="0" sz="1600" lang="en-US"/>
              <a:t>7</a:t>
            </a:r>
            <a:r>
              <a:rPr altLang="zh-CN" b="1" dirty="0" sz="3200" lang="en-US"/>
              <a:t>P</a:t>
            </a:r>
            <a:r>
              <a:rPr altLang="zh-CN" b="1" dirty="0" sz="1600" lang="en-US"/>
              <a:t>6</a:t>
            </a:r>
            <a:r>
              <a:rPr altLang="zh-CN" b="1" dirty="0" sz="3200" lang="en-US"/>
              <a:t> G</a:t>
            </a:r>
            <a:r>
              <a:rPr altLang="zh-CN" b="1" dirty="0" sz="2000" lang="en-US"/>
              <a:t>5 </a:t>
            </a:r>
            <a:r>
              <a:rPr altLang="zh-CN" b="1" dirty="0" sz="3200" lang="en-US"/>
              <a:t>+ P</a:t>
            </a:r>
            <a:r>
              <a:rPr altLang="zh-CN" b="1" dirty="0" sz="1600" lang="en-US"/>
              <a:t>7</a:t>
            </a:r>
            <a:r>
              <a:rPr altLang="zh-CN" b="1" dirty="0" sz="3200" lang="en-US"/>
              <a:t>P</a:t>
            </a:r>
            <a:r>
              <a:rPr altLang="zh-CN" b="1" dirty="0" sz="2000" lang="en-US"/>
              <a:t>6</a:t>
            </a:r>
            <a:r>
              <a:rPr altLang="zh-CN" b="1" dirty="0" sz="3200" lang="en-US"/>
              <a:t>P</a:t>
            </a:r>
            <a:r>
              <a:rPr altLang="zh-CN" b="1" dirty="0" sz="2000" lang="en-US"/>
              <a:t>5 </a:t>
            </a:r>
            <a:r>
              <a:rPr altLang="zh-CN" b="1" dirty="0" sz="3200" i="1" lang="en-US">
                <a:solidFill>
                  <a:srgbClr val="FF0000"/>
                </a:solidFill>
              </a:rPr>
              <a:t>C</a:t>
            </a:r>
            <a:r>
              <a:rPr altLang="zh-CN" b="1" dirty="0" sz="2000" i="1" lang="en-US">
                <a:solidFill>
                  <a:srgbClr val="FF0000"/>
                </a:solidFill>
              </a:rPr>
              <a:t>I</a:t>
            </a:r>
            <a:endParaRPr altLang="zh-CN" b="1" dirty="0" sz="3200" i="1" lang="en-US">
              <a:solidFill>
                <a:srgbClr val="FF0000"/>
              </a:solidFill>
            </a:endParaRPr>
          </a:p>
        </p:txBody>
      </p:sp>
      <p:sp>
        <p:nvSpPr>
          <p:cNvPr id="1049016" name="Text Box 12"/>
          <p:cNvSpPr txBox="1">
            <a:spLocks noChangeArrowheads="1"/>
          </p:cNvSpPr>
          <p:nvPr/>
        </p:nvSpPr>
        <p:spPr bwMode="auto">
          <a:xfrm>
            <a:off x="1795463" y="3130550"/>
            <a:ext cx="2160587" cy="48514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en-US" b="1" sz="2800" lang="zh-CN">
                <a:latin typeface="宋体" panose="02010600030101010101" pitchFamily="2" charset="-122"/>
                <a:ea typeface="宋体" panose="02010600030101010101" pitchFamily="2" charset="-122"/>
              </a:rPr>
              <a:t>组内</a:t>
            </a:r>
          </a:p>
        </p:txBody>
      </p:sp>
      <p:sp>
        <p:nvSpPr>
          <p:cNvPr id="1049017" name="AutoShape 13"/>
          <p:cNvSpPr/>
          <p:nvPr/>
        </p:nvSpPr>
        <p:spPr bwMode="auto">
          <a:xfrm>
            <a:off x="2817813" y="2808288"/>
            <a:ext cx="222250" cy="1403350"/>
          </a:xfrm>
          <a:prstGeom prst="leftBrace">
            <a:avLst>
              <a:gd name="adj1" fmla="val 5261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wrap="none"/>
          <a:p>
            <a:endParaRPr altLang="en-US" lang="zh-CN"/>
          </a:p>
        </p:txBody>
      </p:sp>
      <p:sp>
        <p:nvSpPr>
          <p:cNvPr id="1049018" name="Text Box 80"/>
          <p:cNvSpPr txBox="1">
            <a:spLocks noChangeArrowheads="1"/>
          </p:cNvSpPr>
          <p:nvPr/>
        </p:nvSpPr>
        <p:spPr bwMode="auto">
          <a:xfrm>
            <a:off x="1774825" y="1878013"/>
            <a:ext cx="3673475" cy="52322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zh-CN" b="1" sz="2800" lang="en-US"/>
              <a:t>(2)</a:t>
            </a:r>
            <a:r>
              <a:rPr altLang="en-US" b="1" sz="2800" lang="zh-CN"/>
              <a:t>第二组进位逻辑</a:t>
            </a:r>
          </a:p>
        </p:txBody>
      </p:sp>
      <p:sp>
        <p:nvSpPr>
          <p:cNvPr id="1049019" name="Text Box 81"/>
          <p:cNvSpPr txBox="1">
            <a:spLocks noChangeArrowheads="1"/>
          </p:cNvSpPr>
          <p:nvPr/>
        </p:nvSpPr>
        <p:spPr bwMode="auto">
          <a:xfrm>
            <a:off x="1778000" y="4119563"/>
            <a:ext cx="2160588" cy="48514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en-US" b="1" sz="2800" lang="zh-CN">
                <a:latin typeface="宋体" panose="02010600030101010101" pitchFamily="2" charset="-122"/>
                <a:ea typeface="宋体" panose="02010600030101010101" pitchFamily="2" charset="-122"/>
              </a:rPr>
              <a:t>组间：</a:t>
            </a:r>
          </a:p>
        </p:txBody>
      </p:sp>
      <p:sp>
        <p:nvSpPr>
          <p:cNvPr id="1049020" name="Text Box 82"/>
          <p:cNvSpPr txBox="1">
            <a:spLocks noChangeArrowheads="1"/>
          </p:cNvSpPr>
          <p:nvPr/>
        </p:nvSpPr>
        <p:spPr bwMode="auto">
          <a:xfrm>
            <a:off x="1559496" y="4621213"/>
            <a:ext cx="9169400" cy="57404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lIns="0" rIns="0" wrap="none">
            <a:spAutoFit/>
          </a:bodyPr>
          <a:p>
            <a:r>
              <a:rPr altLang="zh-CN" b="1" dirty="0" sz="3200" lang="en-US"/>
              <a:t> C</a:t>
            </a:r>
            <a:r>
              <a:rPr altLang="zh-CN" b="1" dirty="0" sz="1600" lang="en-US"/>
              <a:t>II </a:t>
            </a:r>
            <a:r>
              <a:rPr altLang="zh-CN" b="1" dirty="0" sz="3200" lang="en-US"/>
              <a:t>= C</a:t>
            </a:r>
            <a:r>
              <a:rPr altLang="zh-CN" b="1" dirty="0" sz="1600" lang="en-US"/>
              <a:t>8  </a:t>
            </a:r>
            <a:r>
              <a:rPr altLang="zh-CN" b="1" dirty="0" sz="3200" lang="en-US"/>
              <a:t>=</a:t>
            </a:r>
            <a:r>
              <a:rPr altLang="zh-CN" b="1" dirty="0" lang="en-US"/>
              <a:t> </a:t>
            </a:r>
            <a:r>
              <a:rPr altLang="zh-CN" b="1" dirty="0" sz="3200" lang="en-US"/>
              <a:t>G</a:t>
            </a:r>
            <a:r>
              <a:rPr altLang="zh-CN" b="1" dirty="0" sz="1600" lang="en-US"/>
              <a:t>8</a:t>
            </a:r>
            <a:r>
              <a:rPr altLang="zh-CN" b="1" dirty="0" sz="3200" lang="en-US"/>
              <a:t> + P</a:t>
            </a:r>
            <a:r>
              <a:rPr altLang="zh-CN" b="1" dirty="0" sz="1600" lang="en-US"/>
              <a:t>8</a:t>
            </a:r>
            <a:r>
              <a:rPr altLang="zh-CN" b="1" dirty="0" sz="3200" lang="en-US"/>
              <a:t>G</a:t>
            </a:r>
            <a:r>
              <a:rPr altLang="zh-CN" b="1" dirty="0" sz="1600" lang="en-US"/>
              <a:t>7 </a:t>
            </a:r>
            <a:r>
              <a:rPr altLang="zh-CN" b="1" dirty="0" sz="3200" lang="en-US"/>
              <a:t>+</a:t>
            </a:r>
            <a:r>
              <a:rPr altLang="zh-CN" dirty="0" lang="en-US"/>
              <a:t> </a:t>
            </a:r>
            <a:r>
              <a:rPr altLang="zh-CN" dirty="0" sz="3200" lang="en-US"/>
              <a:t>P</a:t>
            </a:r>
            <a:r>
              <a:rPr altLang="zh-CN" dirty="0" sz="1600" lang="en-US"/>
              <a:t>8</a:t>
            </a:r>
            <a:r>
              <a:rPr altLang="zh-CN" b="1" dirty="0" sz="3200" lang="en-US"/>
              <a:t>P</a:t>
            </a:r>
            <a:r>
              <a:rPr altLang="zh-CN" b="1" dirty="0" sz="1600" lang="en-US"/>
              <a:t>7</a:t>
            </a:r>
            <a:r>
              <a:rPr altLang="zh-CN" b="1" dirty="0" sz="3200" lang="en-US"/>
              <a:t>G</a:t>
            </a:r>
            <a:r>
              <a:rPr altLang="zh-CN" b="1" dirty="0" sz="1600" lang="en-US"/>
              <a:t>6</a:t>
            </a:r>
            <a:r>
              <a:rPr altLang="zh-CN" baseline="-25000" b="1" dirty="0" sz="1600" lang="en-US"/>
              <a:t>  </a:t>
            </a:r>
            <a:r>
              <a:rPr altLang="zh-CN" b="1" dirty="0" sz="3200" lang="en-US"/>
              <a:t>+ P</a:t>
            </a:r>
            <a:r>
              <a:rPr altLang="zh-CN" b="1" dirty="0" sz="1600" lang="en-US"/>
              <a:t>8</a:t>
            </a:r>
            <a:r>
              <a:rPr altLang="zh-CN" b="1" dirty="0" sz="3200" lang="en-US"/>
              <a:t>P</a:t>
            </a:r>
            <a:r>
              <a:rPr altLang="zh-CN" b="1" dirty="0" sz="1600" lang="en-US"/>
              <a:t>7</a:t>
            </a:r>
            <a:r>
              <a:rPr altLang="zh-CN" b="1" dirty="0" sz="3200" lang="en-US"/>
              <a:t>P</a:t>
            </a:r>
            <a:r>
              <a:rPr altLang="zh-CN" b="1" dirty="0" sz="1600" lang="en-US"/>
              <a:t>6</a:t>
            </a:r>
            <a:r>
              <a:rPr altLang="zh-CN" b="1" dirty="0" sz="3200" lang="en-US"/>
              <a:t> G</a:t>
            </a:r>
            <a:r>
              <a:rPr altLang="zh-CN" b="1" dirty="0" sz="2000" lang="en-US"/>
              <a:t>5 </a:t>
            </a:r>
            <a:r>
              <a:rPr altLang="zh-CN" b="1" dirty="0" sz="3200" lang="en-US"/>
              <a:t>+ P</a:t>
            </a:r>
            <a:r>
              <a:rPr altLang="zh-CN" b="1" dirty="0" sz="1600" lang="en-US"/>
              <a:t>8</a:t>
            </a:r>
            <a:r>
              <a:rPr altLang="zh-CN" b="1" dirty="0" sz="3200" lang="en-US"/>
              <a:t>P</a:t>
            </a:r>
            <a:r>
              <a:rPr altLang="zh-CN" b="1" dirty="0" sz="1600" lang="en-US"/>
              <a:t>7</a:t>
            </a:r>
            <a:r>
              <a:rPr altLang="zh-CN" b="1" dirty="0" sz="3200" lang="en-US"/>
              <a:t>P</a:t>
            </a:r>
            <a:r>
              <a:rPr altLang="zh-CN" b="1" dirty="0" sz="2000" lang="en-US"/>
              <a:t>6</a:t>
            </a:r>
            <a:r>
              <a:rPr altLang="zh-CN" b="1" dirty="0" sz="3200" lang="en-US"/>
              <a:t>P</a:t>
            </a:r>
            <a:r>
              <a:rPr altLang="zh-CN" b="1" dirty="0" sz="2000" lang="en-US"/>
              <a:t>5 </a:t>
            </a:r>
            <a:r>
              <a:rPr altLang="zh-CN" b="1" dirty="0" sz="3200" i="1" lang="en-US">
                <a:solidFill>
                  <a:srgbClr val="FF0000"/>
                </a:solidFill>
              </a:rPr>
              <a:t>C</a:t>
            </a:r>
            <a:r>
              <a:rPr altLang="zh-CN" b="1" dirty="0" sz="2000" i="1" lang="en-US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1049021" name="Text Box 83"/>
          <p:cNvSpPr txBox="1">
            <a:spLocks noChangeArrowheads="1"/>
          </p:cNvSpPr>
          <p:nvPr/>
        </p:nvSpPr>
        <p:spPr bwMode="auto">
          <a:xfrm>
            <a:off x="5807968" y="5229200"/>
            <a:ext cx="627380" cy="62484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altLang="zh-CN" b="1" dirty="0" sz="3600" lang="en-US"/>
              <a:t>G</a:t>
            </a:r>
            <a:r>
              <a:rPr altLang="zh-CN" b="1" dirty="0" sz="2000" lang="en-US"/>
              <a:t>II</a:t>
            </a:r>
          </a:p>
        </p:txBody>
      </p:sp>
      <p:sp>
        <p:nvSpPr>
          <p:cNvPr id="1049022" name="Text Box 84"/>
          <p:cNvSpPr txBox="1">
            <a:spLocks noChangeArrowheads="1"/>
          </p:cNvSpPr>
          <p:nvPr/>
        </p:nvSpPr>
        <p:spPr bwMode="auto">
          <a:xfrm>
            <a:off x="9912424" y="5264150"/>
            <a:ext cx="601980" cy="62484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altLang="zh-CN" b="1" dirty="0" sz="3600" lang="en-US"/>
              <a:t>P</a:t>
            </a:r>
            <a:r>
              <a:rPr altLang="zh-CN" b="1" dirty="0" sz="2000" lang="en-US"/>
              <a:t>II</a:t>
            </a:r>
          </a:p>
        </p:txBody>
      </p:sp>
      <p:sp>
        <p:nvSpPr>
          <p:cNvPr id="1049023" name="Text Box 85"/>
          <p:cNvSpPr txBox="1">
            <a:spLocks noChangeArrowheads="1"/>
          </p:cNvSpPr>
          <p:nvPr/>
        </p:nvSpPr>
        <p:spPr bwMode="auto">
          <a:xfrm>
            <a:off x="3406775" y="5434013"/>
            <a:ext cx="3060700" cy="37084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en-US" b="1" dirty="0" sz="2000" lang="zh-CN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第二组进位产生函数</a:t>
            </a:r>
          </a:p>
        </p:txBody>
      </p:sp>
      <p:sp>
        <p:nvSpPr>
          <p:cNvPr id="1049024" name="Text Box 86"/>
          <p:cNvSpPr txBox="1">
            <a:spLocks noChangeArrowheads="1"/>
          </p:cNvSpPr>
          <p:nvPr/>
        </p:nvSpPr>
        <p:spPr bwMode="auto">
          <a:xfrm>
            <a:off x="7536160" y="5445224"/>
            <a:ext cx="2513038" cy="37084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altLang="en-US" b="1" dirty="0" sz="2000" lang="zh-CN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第二组进位传递函数</a:t>
            </a:r>
          </a:p>
        </p:txBody>
      </p:sp>
      <p:sp>
        <p:nvSpPr>
          <p:cNvPr id="1049025" name="AutoShape 87"/>
          <p:cNvSpPr/>
          <p:nvPr/>
        </p:nvSpPr>
        <p:spPr bwMode="auto">
          <a:xfrm rot="16200000" flipV="1">
            <a:off x="5649912" y="2747963"/>
            <a:ext cx="290513" cy="5043488"/>
          </a:xfrm>
          <a:prstGeom prst="leftBrace">
            <a:avLst>
              <a:gd name="adj1" fmla="val 144672"/>
              <a:gd name="adj2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 wrap="none"/>
          <a:p>
            <a:endParaRPr altLang="en-US" lang="zh-CN"/>
          </a:p>
        </p:txBody>
      </p:sp>
      <p:sp>
        <p:nvSpPr>
          <p:cNvPr id="1049026" name="AutoShape 88"/>
          <p:cNvSpPr/>
          <p:nvPr/>
        </p:nvSpPr>
        <p:spPr bwMode="auto">
          <a:xfrm rot="16200000" flipV="1">
            <a:off x="9308306" y="4583907"/>
            <a:ext cx="198437" cy="1333500"/>
          </a:xfrm>
          <a:prstGeom prst="leftBrace">
            <a:avLst>
              <a:gd name="adj1" fmla="val 56000"/>
              <a:gd name="adj2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 wrap="none"/>
          <a:p>
            <a:endParaRPr altLang="en-US" lang="zh-CN"/>
          </a:p>
        </p:txBody>
      </p:sp>
      <p:sp>
        <p:nvSpPr>
          <p:cNvPr id="1049027" name="Text Box 89"/>
          <p:cNvSpPr txBox="1">
            <a:spLocks noChangeArrowheads="1"/>
          </p:cNvSpPr>
          <p:nvPr/>
        </p:nvSpPr>
        <p:spPr bwMode="auto">
          <a:xfrm>
            <a:off x="2222500" y="5938838"/>
            <a:ext cx="4510088" cy="789939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zh-CN" b="1" dirty="0" sz="3600" i="1" lang="en-US">
                <a:sym typeface="Symbol" pitchFamily="18" charset="2"/>
              </a:rPr>
              <a:t> </a:t>
            </a:r>
            <a:r>
              <a:rPr altLang="zh-CN" b="1" dirty="0" sz="3600" i="1" lang="en-US">
                <a:solidFill>
                  <a:srgbClr val="0000FF"/>
                </a:solidFill>
              </a:rPr>
              <a:t>C</a:t>
            </a:r>
            <a:r>
              <a:rPr altLang="zh-CN" baseline="-25000" b="1" dirty="0" sz="3600" i="1" lang="en-US">
                <a:solidFill>
                  <a:srgbClr val="0000FF"/>
                </a:solidFill>
              </a:rPr>
              <a:t>II</a:t>
            </a:r>
            <a:r>
              <a:rPr altLang="zh-CN" b="1" dirty="0" sz="3600" i="1" lang="en-US"/>
              <a:t> = G</a:t>
            </a:r>
            <a:r>
              <a:rPr altLang="zh-CN" baseline="-25000" b="1" dirty="0" sz="3600" i="1" lang="en-US"/>
              <a:t>II</a:t>
            </a:r>
            <a:r>
              <a:rPr altLang="zh-CN" b="1" dirty="0" sz="3600" i="1" lang="en-US"/>
              <a:t> + P</a:t>
            </a:r>
            <a:r>
              <a:rPr altLang="zh-CN" baseline="-25000" b="1" dirty="0" sz="3600" i="1" lang="en-US"/>
              <a:t>II</a:t>
            </a:r>
            <a:r>
              <a:rPr altLang="zh-CN" b="1" dirty="0" sz="3600" i="1" lang="en-US">
                <a:solidFill>
                  <a:srgbClr val="FF0000"/>
                </a:solidFill>
              </a:rPr>
              <a:t>C</a:t>
            </a:r>
            <a:r>
              <a:rPr altLang="zh-CN" baseline="-25000" b="1" dirty="0" sz="3600" i="1" lang="en-US">
                <a:solidFill>
                  <a:srgbClr val="FF0000"/>
                </a:solidFill>
              </a:rPr>
              <a:t>I</a:t>
            </a:r>
          </a:p>
        </p:txBody>
      </p:sp>
      <p:grpSp>
        <p:nvGrpSpPr>
          <p:cNvPr id="92" name="Group 153"/>
          <p:cNvGrpSpPr/>
          <p:nvPr/>
        </p:nvGrpSpPr>
        <p:grpSpPr bwMode="auto">
          <a:xfrm>
            <a:off x="1852613" y="41275"/>
            <a:ext cx="8788400" cy="1843089"/>
            <a:chOff x="207" y="76"/>
            <a:chExt cx="5536" cy="1161"/>
          </a:xfrm>
        </p:grpSpPr>
        <p:grpSp>
          <p:nvGrpSpPr>
            <p:cNvPr id="93" name="Group 91"/>
            <p:cNvGrpSpPr/>
            <p:nvPr/>
          </p:nvGrpSpPr>
          <p:grpSpPr bwMode="auto">
            <a:xfrm>
              <a:off x="554" y="725"/>
              <a:ext cx="1056" cy="342"/>
              <a:chOff x="384" y="1862"/>
              <a:chExt cx="1056" cy="575"/>
            </a:xfrm>
          </p:grpSpPr>
          <p:sp>
            <p:nvSpPr>
              <p:cNvPr id="1049028" name="Text Box 92"/>
              <p:cNvSpPr txBox="1">
                <a:spLocks noChangeArrowheads="1"/>
              </p:cNvSpPr>
              <p:nvPr/>
            </p:nvSpPr>
            <p:spPr bwMode="auto">
              <a:xfrm>
                <a:off x="432" y="2017"/>
                <a:ext cx="677" cy="420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p>
                <a:r>
                  <a:rPr altLang="zh-CN" b="1" sz="2000" lang="en-US"/>
                  <a:t>        4</a:t>
                </a:r>
                <a:r>
                  <a:rPr altLang="en-US" b="1" sz="2000" lang="zh-CN"/>
                  <a:t>位</a:t>
                </a:r>
              </a:p>
            </p:txBody>
          </p:sp>
          <p:sp>
            <p:nvSpPr>
              <p:cNvPr id="1049029" name="Rectangle 93"/>
              <p:cNvSpPr>
                <a:spLocks noChangeArrowheads="1"/>
              </p:cNvSpPr>
              <p:nvPr/>
            </p:nvSpPr>
            <p:spPr bwMode="auto">
              <a:xfrm>
                <a:off x="384" y="1862"/>
                <a:ext cx="1056" cy="528"/>
              </a:xfrm>
              <a:prstGeom prst="rect"/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 wrap="none"/>
              <a:p>
                <a:endParaRPr altLang="en-US" lang="zh-CN"/>
              </a:p>
            </p:txBody>
          </p:sp>
        </p:grpSp>
        <p:grpSp>
          <p:nvGrpSpPr>
            <p:cNvPr id="94" name="Group 94"/>
            <p:cNvGrpSpPr/>
            <p:nvPr/>
          </p:nvGrpSpPr>
          <p:grpSpPr bwMode="auto">
            <a:xfrm>
              <a:off x="1930" y="725"/>
              <a:ext cx="1056" cy="347"/>
              <a:chOff x="1760" y="1862"/>
              <a:chExt cx="1056" cy="549"/>
            </a:xfrm>
          </p:grpSpPr>
          <p:sp>
            <p:nvSpPr>
              <p:cNvPr id="1049030" name="Text Box 95"/>
              <p:cNvSpPr txBox="1">
                <a:spLocks noChangeArrowheads="1"/>
              </p:cNvSpPr>
              <p:nvPr/>
            </p:nvSpPr>
            <p:spPr bwMode="auto">
              <a:xfrm>
                <a:off x="1776" y="2015"/>
                <a:ext cx="677" cy="396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p>
                <a:r>
                  <a:rPr altLang="zh-CN" b="1" sz="2000" lang="en-US"/>
                  <a:t>        4</a:t>
                </a:r>
                <a:r>
                  <a:rPr altLang="en-US" b="1" sz="2000" lang="zh-CN"/>
                  <a:t>位</a:t>
                </a:r>
              </a:p>
            </p:txBody>
          </p:sp>
          <p:sp>
            <p:nvSpPr>
              <p:cNvPr id="1049031" name="Rectangle 96"/>
              <p:cNvSpPr>
                <a:spLocks noChangeArrowheads="1"/>
              </p:cNvSpPr>
              <p:nvPr/>
            </p:nvSpPr>
            <p:spPr bwMode="auto">
              <a:xfrm>
                <a:off x="1760" y="1862"/>
                <a:ext cx="1056" cy="528"/>
              </a:xfrm>
              <a:prstGeom prst="rect"/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 wrap="none"/>
              <a:p>
                <a:endParaRPr altLang="en-US" lang="zh-CN"/>
              </a:p>
            </p:txBody>
          </p:sp>
        </p:grpSp>
        <p:grpSp>
          <p:nvGrpSpPr>
            <p:cNvPr id="95" name="Group 97"/>
            <p:cNvGrpSpPr/>
            <p:nvPr/>
          </p:nvGrpSpPr>
          <p:grpSpPr bwMode="auto">
            <a:xfrm>
              <a:off x="3291" y="725"/>
              <a:ext cx="926" cy="346"/>
              <a:chOff x="3136" y="1862"/>
              <a:chExt cx="1056" cy="557"/>
            </a:xfrm>
          </p:grpSpPr>
          <p:sp>
            <p:nvSpPr>
              <p:cNvPr id="1049032" name="Text Box 98"/>
              <p:cNvSpPr txBox="1">
                <a:spLocks noChangeArrowheads="1"/>
              </p:cNvSpPr>
              <p:nvPr/>
            </p:nvSpPr>
            <p:spPr bwMode="auto">
              <a:xfrm>
                <a:off x="3168" y="2017"/>
                <a:ext cx="681" cy="402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p>
                <a:r>
                  <a:rPr altLang="zh-CN" b="1" sz="2000" lang="en-US"/>
                  <a:t>      4</a:t>
                </a:r>
                <a:r>
                  <a:rPr altLang="en-US" b="1" sz="2000" lang="zh-CN"/>
                  <a:t>位</a:t>
                </a:r>
              </a:p>
            </p:txBody>
          </p:sp>
          <p:sp>
            <p:nvSpPr>
              <p:cNvPr id="1049033" name="Rectangle 99"/>
              <p:cNvSpPr>
                <a:spLocks noChangeArrowheads="1"/>
              </p:cNvSpPr>
              <p:nvPr/>
            </p:nvSpPr>
            <p:spPr bwMode="auto">
              <a:xfrm>
                <a:off x="3136" y="1862"/>
                <a:ext cx="1056" cy="528"/>
              </a:xfrm>
              <a:prstGeom prst="rect"/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 wrap="none"/>
              <a:p>
                <a:endParaRPr altLang="en-US" lang="zh-CN"/>
              </a:p>
            </p:txBody>
          </p:sp>
        </p:grpSp>
        <p:grpSp>
          <p:nvGrpSpPr>
            <p:cNvPr id="96" name="Group 100"/>
            <p:cNvGrpSpPr/>
            <p:nvPr/>
          </p:nvGrpSpPr>
          <p:grpSpPr bwMode="auto">
            <a:xfrm>
              <a:off x="4545" y="725"/>
              <a:ext cx="907" cy="349"/>
              <a:chOff x="4512" y="1862"/>
              <a:chExt cx="1056" cy="548"/>
            </a:xfrm>
          </p:grpSpPr>
          <p:sp>
            <p:nvSpPr>
              <p:cNvPr id="1049034" name="Text Box 101"/>
              <p:cNvSpPr txBox="1">
                <a:spLocks noChangeArrowheads="1"/>
              </p:cNvSpPr>
              <p:nvPr/>
            </p:nvSpPr>
            <p:spPr bwMode="auto">
              <a:xfrm>
                <a:off x="4560" y="2018"/>
                <a:ext cx="695" cy="392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p>
                <a:r>
                  <a:rPr altLang="zh-CN" b="1" sz="2000" lang="en-US"/>
                  <a:t>      4</a:t>
                </a:r>
                <a:r>
                  <a:rPr altLang="en-US" b="1" sz="2000" lang="zh-CN"/>
                  <a:t>位</a:t>
                </a:r>
              </a:p>
            </p:txBody>
          </p:sp>
          <p:sp>
            <p:nvSpPr>
              <p:cNvPr id="1049035" name="Rectangle 102"/>
              <p:cNvSpPr>
                <a:spLocks noChangeArrowheads="1"/>
              </p:cNvSpPr>
              <p:nvPr/>
            </p:nvSpPr>
            <p:spPr bwMode="auto">
              <a:xfrm>
                <a:off x="4512" y="1862"/>
                <a:ext cx="1056" cy="528"/>
              </a:xfrm>
              <a:prstGeom prst="rect"/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 wrap="none"/>
              <a:p>
                <a:endParaRPr altLang="en-US" lang="zh-CN"/>
              </a:p>
            </p:txBody>
          </p:sp>
        </p:grpSp>
        <p:grpSp>
          <p:nvGrpSpPr>
            <p:cNvPr id="97" name="Group 103"/>
            <p:cNvGrpSpPr/>
            <p:nvPr/>
          </p:nvGrpSpPr>
          <p:grpSpPr bwMode="auto">
            <a:xfrm>
              <a:off x="746" y="273"/>
              <a:ext cx="672" cy="462"/>
              <a:chOff x="576" y="1410"/>
              <a:chExt cx="672" cy="462"/>
            </a:xfrm>
          </p:grpSpPr>
          <p:sp>
            <p:nvSpPr>
              <p:cNvPr id="1049036" name="Line 104"/>
              <p:cNvSpPr>
                <a:spLocks noChangeShapeType="1"/>
              </p:cNvSpPr>
              <p:nvPr/>
            </p:nvSpPr>
            <p:spPr bwMode="auto">
              <a:xfrm flipV="1">
                <a:off x="576" y="1410"/>
                <a:ext cx="0" cy="462"/>
              </a:xfrm>
              <a:prstGeom prst="line"/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  <p:sp>
            <p:nvSpPr>
              <p:cNvPr id="1049037" name="Line 105"/>
              <p:cNvSpPr>
                <a:spLocks noChangeShapeType="1"/>
              </p:cNvSpPr>
              <p:nvPr/>
            </p:nvSpPr>
            <p:spPr bwMode="auto">
              <a:xfrm flipV="1">
                <a:off x="800" y="1410"/>
                <a:ext cx="0" cy="462"/>
              </a:xfrm>
              <a:prstGeom prst="line"/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  <p:sp>
            <p:nvSpPr>
              <p:cNvPr id="1049038" name="Line 106"/>
              <p:cNvSpPr>
                <a:spLocks noChangeShapeType="1"/>
              </p:cNvSpPr>
              <p:nvPr/>
            </p:nvSpPr>
            <p:spPr bwMode="auto">
              <a:xfrm flipV="1">
                <a:off x="1024" y="1410"/>
                <a:ext cx="0" cy="462"/>
              </a:xfrm>
              <a:prstGeom prst="line"/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  <p:sp>
            <p:nvSpPr>
              <p:cNvPr id="1049039" name="Line 107"/>
              <p:cNvSpPr>
                <a:spLocks noChangeShapeType="1"/>
              </p:cNvSpPr>
              <p:nvPr/>
            </p:nvSpPr>
            <p:spPr bwMode="auto">
              <a:xfrm flipV="1">
                <a:off x="1248" y="1410"/>
                <a:ext cx="0" cy="462"/>
              </a:xfrm>
              <a:prstGeom prst="line"/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</p:grpSp>
        <p:grpSp>
          <p:nvGrpSpPr>
            <p:cNvPr id="98" name="Group 108"/>
            <p:cNvGrpSpPr/>
            <p:nvPr/>
          </p:nvGrpSpPr>
          <p:grpSpPr bwMode="auto">
            <a:xfrm>
              <a:off x="2138" y="273"/>
              <a:ext cx="672" cy="462"/>
              <a:chOff x="1968" y="1410"/>
              <a:chExt cx="672" cy="462"/>
            </a:xfrm>
          </p:grpSpPr>
          <p:sp>
            <p:nvSpPr>
              <p:cNvPr id="1049040" name="Line 109"/>
              <p:cNvSpPr>
                <a:spLocks noChangeShapeType="1"/>
              </p:cNvSpPr>
              <p:nvPr/>
            </p:nvSpPr>
            <p:spPr bwMode="auto">
              <a:xfrm flipV="1">
                <a:off x="1968" y="1410"/>
                <a:ext cx="0" cy="462"/>
              </a:xfrm>
              <a:prstGeom prst="line"/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  <p:sp>
            <p:nvSpPr>
              <p:cNvPr id="1049041" name="Line 110"/>
              <p:cNvSpPr>
                <a:spLocks noChangeShapeType="1"/>
              </p:cNvSpPr>
              <p:nvPr/>
            </p:nvSpPr>
            <p:spPr bwMode="auto">
              <a:xfrm flipV="1">
                <a:off x="2192" y="1410"/>
                <a:ext cx="0" cy="462"/>
              </a:xfrm>
              <a:prstGeom prst="line"/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  <p:sp>
            <p:nvSpPr>
              <p:cNvPr id="1049042" name="Line 111"/>
              <p:cNvSpPr>
                <a:spLocks noChangeShapeType="1"/>
              </p:cNvSpPr>
              <p:nvPr/>
            </p:nvSpPr>
            <p:spPr bwMode="auto">
              <a:xfrm flipV="1">
                <a:off x="2416" y="1410"/>
                <a:ext cx="0" cy="462"/>
              </a:xfrm>
              <a:prstGeom prst="line"/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  <p:sp>
            <p:nvSpPr>
              <p:cNvPr id="1049043" name="Line 112"/>
              <p:cNvSpPr>
                <a:spLocks noChangeShapeType="1"/>
              </p:cNvSpPr>
              <p:nvPr/>
            </p:nvSpPr>
            <p:spPr bwMode="auto">
              <a:xfrm flipV="1">
                <a:off x="2640" y="1410"/>
                <a:ext cx="0" cy="462"/>
              </a:xfrm>
              <a:prstGeom prst="line"/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</p:grpSp>
        <p:grpSp>
          <p:nvGrpSpPr>
            <p:cNvPr id="99" name="Group 113"/>
            <p:cNvGrpSpPr/>
            <p:nvPr/>
          </p:nvGrpSpPr>
          <p:grpSpPr bwMode="auto">
            <a:xfrm>
              <a:off x="3422" y="273"/>
              <a:ext cx="672" cy="462"/>
              <a:chOff x="3312" y="1410"/>
              <a:chExt cx="672" cy="462"/>
            </a:xfrm>
          </p:grpSpPr>
          <p:sp>
            <p:nvSpPr>
              <p:cNvPr id="1049044" name="Line 114"/>
              <p:cNvSpPr>
                <a:spLocks noChangeShapeType="1"/>
              </p:cNvSpPr>
              <p:nvPr/>
            </p:nvSpPr>
            <p:spPr bwMode="auto">
              <a:xfrm flipV="1">
                <a:off x="3312" y="1410"/>
                <a:ext cx="0" cy="462"/>
              </a:xfrm>
              <a:prstGeom prst="line"/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  <p:sp>
            <p:nvSpPr>
              <p:cNvPr id="1049045" name="Line 115"/>
              <p:cNvSpPr>
                <a:spLocks noChangeShapeType="1"/>
              </p:cNvSpPr>
              <p:nvPr/>
            </p:nvSpPr>
            <p:spPr bwMode="auto">
              <a:xfrm flipV="1">
                <a:off x="3536" y="1410"/>
                <a:ext cx="0" cy="462"/>
              </a:xfrm>
              <a:prstGeom prst="line"/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  <p:sp>
            <p:nvSpPr>
              <p:cNvPr id="1049046" name="Line 116"/>
              <p:cNvSpPr>
                <a:spLocks noChangeShapeType="1"/>
              </p:cNvSpPr>
              <p:nvPr/>
            </p:nvSpPr>
            <p:spPr bwMode="auto">
              <a:xfrm flipV="1">
                <a:off x="3760" y="1410"/>
                <a:ext cx="0" cy="462"/>
              </a:xfrm>
              <a:prstGeom prst="line"/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  <p:sp>
            <p:nvSpPr>
              <p:cNvPr id="1049047" name="Line 117"/>
              <p:cNvSpPr>
                <a:spLocks noChangeShapeType="1"/>
              </p:cNvSpPr>
              <p:nvPr/>
            </p:nvSpPr>
            <p:spPr bwMode="auto">
              <a:xfrm flipV="1">
                <a:off x="3984" y="1410"/>
                <a:ext cx="0" cy="462"/>
              </a:xfrm>
              <a:prstGeom prst="line"/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</p:grpSp>
        <p:grpSp>
          <p:nvGrpSpPr>
            <p:cNvPr id="100" name="Group 118"/>
            <p:cNvGrpSpPr/>
            <p:nvPr/>
          </p:nvGrpSpPr>
          <p:grpSpPr bwMode="auto">
            <a:xfrm>
              <a:off x="4643" y="273"/>
              <a:ext cx="672" cy="462"/>
              <a:chOff x="4704" y="1410"/>
              <a:chExt cx="672" cy="462"/>
            </a:xfrm>
          </p:grpSpPr>
          <p:sp>
            <p:nvSpPr>
              <p:cNvPr id="1049048" name="Line 119"/>
              <p:cNvSpPr>
                <a:spLocks noChangeShapeType="1"/>
              </p:cNvSpPr>
              <p:nvPr/>
            </p:nvSpPr>
            <p:spPr bwMode="auto">
              <a:xfrm flipV="1">
                <a:off x="4704" y="1410"/>
                <a:ext cx="0" cy="462"/>
              </a:xfrm>
              <a:prstGeom prst="line"/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  <p:sp>
            <p:nvSpPr>
              <p:cNvPr id="1049049" name="Line 120"/>
              <p:cNvSpPr>
                <a:spLocks noChangeShapeType="1"/>
              </p:cNvSpPr>
              <p:nvPr/>
            </p:nvSpPr>
            <p:spPr bwMode="auto">
              <a:xfrm flipV="1">
                <a:off x="4928" y="1410"/>
                <a:ext cx="0" cy="462"/>
              </a:xfrm>
              <a:prstGeom prst="line"/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  <p:sp>
            <p:nvSpPr>
              <p:cNvPr id="1049050" name="Line 121"/>
              <p:cNvSpPr>
                <a:spLocks noChangeShapeType="1"/>
              </p:cNvSpPr>
              <p:nvPr/>
            </p:nvSpPr>
            <p:spPr bwMode="auto">
              <a:xfrm flipV="1">
                <a:off x="5152" y="1410"/>
                <a:ext cx="0" cy="462"/>
              </a:xfrm>
              <a:prstGeom prst="line"/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  <p:sp>
            <p:nvSpPr>
              <p:cNvPr id="1049051" name="Line 122"/>
              <p:cNvSpPr>
                <a:spLocks noChangeShapeType="1"/>
              </p:cNvSpPr>
              <p:nvPr/>
            </p:nvSpPr>
            <p:spPr bwMode="auto">
              <a:xfrm flipV="1">
                <a:off x="5376" y="1410"/>
                <a:ext cx="0" cy="462"/>
              </a:xfrm>
              <a:prstGeom prst="line"/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</p:grpSp>
        <p:sp>
          <p:nvSpPr>
            <p:cNvPr id="1049052" name="Freeform 123"/>
            <p:cNvSpPr/>
            <p:nvPr/>
          </p:nvSpPr>
          <p:spPr bwMode="auto">
            <a:xfrm>
              <a:off x="1610" y="543"/>
              <a:ext cx="528" cy="422"/>
            </a:xfrm>
            <a:custGeom>
              <a:avLst/>
              <a:gdLst>
                <a:gd name="T0" fmla="*/ 528 w 528"/>
                <a:gd name="T1" fmla="*/ 0 h 528"/>
                <a:gd name="T2" fmla="*/ 192 w 528"/>
                <a:gd name="T3" fmla="*/ 0 h 528"/>
                <a:gd name="T4" fmla="*/ 192 w 528"/>
                <a:gd name="T5" fmla="*/ 215 h 528"/>
                <a:gd name="T6" fmla="*/ 0 w 528"/>
                <a:gd name="T7" fmla="*/ 215 h 5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8" h="528">
                  <a:moveTo>
                    <a:pt x="528" y="0"/>
                  </a:moveTo>
                  <a:lnTo>
                    <a:pt x="192" y="0"/>
                  </a:lnTo>
                  <a:lnTo>
                    <a:pt x="192" y="528"/>
                  </a:lnTo>
                  <a:lnTo>
                    <a:pt x="0" y="528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oval" w="sm" len="sm"/>
              <a:tailEnd type="stealth" w="med" len="med"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053" name="Freeform 124"/>
            <p:cNvSpPr/>
            <p:nvPr/>
          </p:nvSpPr>
          <p:spPr bwMode="auto">
            <a:xfrm>
              <a:off x="2986" y="543"/>
              <a:ext cx="425" cy="422"/>
            </a:xfrm>
            <a:custGeom>
              <a:avLst/>
              <a:gdLst>
                <a:gd name="T0" fmla="*/ 276 w 491"/>
                <a:gd name="T1" fmla="*/ 0 h 422"/>
                <a:gd name="T2" fmla="*/ 87 w 491"/>
                <a:gd name="T3" fmla="*/ 0 h 422"/>
                <a:gd name="T4" fmla="*/ 87 w 491"/>
                <a:gd name="T5" fmla="*/ 422 h 422"/>
                <a:gd name="T6" fmla="*/ 0 w 491"/>
                <a:gd name="T7" fmla="*/ 420 h 4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91" h="422">
                  <a:moveTo>
                    <a:pt x="491" y="0"/>
                  </a:moveTo>
                  <a:lnTo>
                    <a:pt x="155" y="0"/>
                  </a:lnTo>
                  <a:lnTo>
                    <a:pt x="155" y="422"/>
                  </a:lnTo>
                  <a:lnTo>
                    <a:pt x="0" y="42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oval" w="sm" len="sm"/>
              <a:tailEnd type="stealth" w="med" len="med"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054" name="Freeform 125"/>
            <p:cNvSpPr/>
            <p:nvPr/>
          </p:nvSpPr>
          <p:spPr bwMode="auto">
            <a:xfrm>
              <a:off x="4222" y="543"/>
              <a:ext cx="414" cy="424"/>
            </a:xfrm>
            <a:custGeom>
              <a:avLst/>
              <a:gdLst>
                <a:gd name="T0" fmla="*/ 219 w 512"/>
                <a:gd name="T1" fmla="*/ 0 h 424"/>
                <a:gd name="T2" fmla="*/ 75 w 512"/>
                <a:gd name="T3" fmla="*/ 0 h 424"/>
                <a:gd name="T4" fmla="*/ 75 w 512"/>
                <a:gd name="T5" fmla="*/ 422 h 424"/>
                <a:gd name="T6" fmla="*/ 0 w 512"/>
                <a:gd name="T7" fmla="*/ 424 h 4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12" h="424">
                  <a:moveTo>
                    <a:pt x="512" y="0"/>
                  </a:moveTo>
                  <a:lnTo>
                    <a:pt x="176" y="0"/>
                  </a:lnTo>
                  <a:lnTo>
                    <a:pt x="176" y="422"/>
                  </a:lnTo>
                  <a:lnTo>
                    <a:pt x="0" y="424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oval" w="sm" len="sm"/>
              <a:tailEnd type="stealth" w="med" len="med"/>
            </a:ln>
            <a:effectLst/>
          </p:spPr>
          <p:txBody>
            <a:bodyPr wrap="none"/>
            <a:p>
              <a:endParaRPr altLang="en-US" lang="zh-CN"/>
            </a:p>
          </p:txBody>
        </p:sp>
        <p:grpSp>
          <p:nvGrpSpPr>
            <p:cNvPr id="101" name="Group 126"/>
            <p:cNvGrpSpPr/>
            <p:nvPr/>
          </p:nvGrpSpPr>
          <p:grpSpPr bwMode="auto">
            <a:xfrm>
              <a:off x="592" y="76"/>
              <a:ext cx="1134" cy="259"/>
              <a:chOff x="422" y="1133"/>
              <a:chExt cx="1134" cy="259"/>
            </a:xfrm>
          </p:grpSpPr>
          <p:sp>
            <p:nvSpPr>
              <p:cNvPr id="1049055" name="Text Box 127"/>
              <p:cNvSpPr txBox="1">
                <a:spLocks noChangeArrowheads="1"/>
              </p:cNvSpPr>
              <p:nvPr/>
            </p:nvSpPr>
            <p:spPr bwMode="auto">
              <a:xfrm>
                <a:off x="422" y="1142"/>
                <a:ext cx="404" cy="250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p>
                <a:r>
                  <a:rPr altLang="zh-CN" b="1" sz="2000" i="1" lang="en-US"/>
                  <a:t>C</a:t>
                </a:r>
                <a:r>
                  <a:rPr altLang="zh-CN" baseline="-25000" b="1" sz="2000" lang="en-US"/>
                  <a:t>16</a:t>
                </a:r>
              </a:p>
            </p:txBody>
          </p:sp>
          <p:sp>
            <p:nvSpPr>
              <p:cNvPr id="1049056" name="Text Box 128"/>
              <p:cNvSpPr txBox="1">
                <a:spLocks noChangeArrowheads="1"/>
              </p:cNvSpPr>
              <p:nvPr/>
            </p:nvSpPr>
            <p:spPr bwMode="auto">
              <a:xfrm>
                <a:off x="672" y="1133"/>
                <a:ext cx="404" cy="250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p>
                <a:r>
                  <a:rPr altLang="zh-CN" b="1" sz="2000" i="1" lang="en-US"/>
                  <a:t>C</a:t>
                </a:r>
                <a:r>
                  <a:rPr altLang="zh-CN" baseline="-25000" b="1" sz="2000" lang="en-US"/>
                  <a:t>15</a:t>
                </a:r>
              </a:p>
            </p:txBody>
          </p:sp>
          <p:sp>
            <p:nvSpPr>
              <p:cNvPr id="1049057" name="Text Box 129"/>
              <p:cNvSpPr txBox="1">
                <a:spLocks noChangeArrowheads="1"/>
              </p:cNvSpPr>
              <p:nvPr/>
            </p:nvSpPr>
            <p:spPr bwMode="auto">
              <a:xfrm>
                <a:off x="912" y="1133"/>
                <a:ext cx="404" cy="250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p>
                <a:r>
                  <a:rPr altLang="zh-CN" b="1" sz="2000" i="1" lang="en-US"/>
                  <a:t>C</a:t>
                </a:r>
                <a:r>
                  <a:rPr altLang="zh-CN" baseline="-25000" b="1" sz="2000" lang="en-US"/>
                  <a:t>14</a:t>
                </a:r>
              </a:p>
            </p:txBody>
          </p:sp>
          <p:sp>
            <p:nvSpPr>
              <p:cNvPr id="1049058" name="Text Box 130"/>
              <p:cNvSpPr txBox="1">
                <a:spLocks noChangeArrowheads="1"/>
              </p:cNvSpPr>
              <p:nvPr/>
            </p:nvSpPr>
            <p:spPr bwMode="auto">
              <a:xfrm>
                <a:off x="1152" y="1133"/>
                <a:ext cx="404" cy="250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p>
                <a:r>
                  <a:rPr altLang="zh-CN" b="1" sz="2000" i="1" lang="en-US"/>
                  <a:t>C</a:t>
                </a:r>
                <a:r>
                  <a:rPr altLang="zh-CN" baseline="-25000" b="1" sz="2000" lang="en-US"/>
                  <a:t>13</a:t>
                </a:r>
              </a:p>
            </p:txBody>
          </p:sp>
        </p:grpSp>
        <p:grpSp>
          <p:nvGrpSpPr>
            <p:cNvPr id="102" name="Group 131"/>
            <p:cNvGrpSpPr/>
            <p:nvPr/>
          </p:nvGrpSpPr>
          <p:grpSpPr bwMode="auto">
            <a:xfrm>
              <a:off x="1994" y="76"/>
              <a:ext cx="1052" cy="250"/>
              <a:chOff x="1824" y="1133"/>
              <a:chExt cx="1052" cy="250"/>
            </a:xfrm>
          </p:grpSpPr>
          <p:sp>
            <p:nvSpPr>
              <p:cNvPr id="1049059" name="Text Box 132"/>
              <p:cNvSpPr txBox="1">
                <a:spLocks noChangeArrowheads="1"/>
              </p:cNvSpPr>
              <p:nvPr/>
            </p:nvSpPr>
            <p:spPr bwMode="auto">
              <a:xfrm>
                <a:off x="1824" y="1133"/>
                <a:ext cx="404" cy="250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p>
                <a:r>
                  <a:rPr altLang="zh-CN" b="1" sz="2000" i="1" lang="en-US"/>
                  <a:t>C</a:t>
                </a:r>
                <a:r>
                  <a:rPr altLang="zh-CN" baseline="-25000" b="1" sz="2000" lang="en-US"/>
                  <a:t>12</a:t>
                </a:r>
              </a:p>
            </p:txBody>
          </p:sp>
          <p:sp>
            <p:nvSpPr>
              <p:cNvPr id="1049060" name="Text Box 133"/>
              <p:cNvSpPr txBox="1">
                <a:spLocks noChangeArrowheads="1"/>
              </p:cNvSpPr>
              <p:nvPr/>
            </p:nvSpPr>
            <p:spPr bwMode="auto">
              <a:xfrm>
                <a:off x="2064" y="1133"/>
                <a:ext cx="404" cy="250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p>
                <a:r>
                  <a:rPr altLang="zh-CN" b="1" sz="2000" i="1" lang="en-US"/>
                  <a:t>C</a:t>
                </a:r>
                <a:r>
                  <a:rPr altLang="zh-CN" baseline="-25000" b="1" sz="2000" lang="en-US"/>
                  <a:t>11</a:t>
                </a:r>
              </a:p>
            </p:txBody>
          </p:sp>
          <p:sp>
            <p:nvSpPr>
              <p:cNvPr id="1049061" name="Text Box 134"/>
              <p:cNvSpPr txBox="1">
                <a:spLocks noChangeArrowheads="1"/>
              </p:cNvSpPr>
              <p:nvPr/>
            </p:nvSpPr>
            <p:spPr bwMode="auto">
              <a:xfrm>
                <a:off x="2304" y="1133"/>
                <a:ext cx="404" cy="250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p>
                <a:r>
                  <a:rPr altLang="zh-CN" b="1" sz="2000" i="1" lang="en-US"/>
                  <a:t>C</a:t>
                </a:r>
                <a:r>
                  <a:rPr altLang="zh-CN" baseline="-25000" b="1" sz="2000" lang="en-US"/>
                  <a:t>10</a:t>
                </a:r>
              </a:p>
            </p:txBody>
          </p:sp>
          <p:sp>
            <p:nvSpPr>
              <p:cNvPr id="1049062" name="Text Box 135"/>
              <p:cNvSpPr txBox="1">
                <a:spLocks noChangeArrowheads="1"/>
              </p:cNvSpPr>
              <p:nvPr/>
            </p:nvSpPr>
            <p:spPr bwMode="auto">
              <a:xfrm>
                <a:off x="2544" y="1133"/>
                <a:ext cx="332" cy="250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p>
                <a:r>
                  <a:rPr altLang="zh-CN" b="1" sz="2000" i="1" lang="en-US"/>
                  <a:t>C</a:t>
                </a:r>
                <a:r>
                  <a:rPr altLang="zh-CN" baseline="-25000" b="1" sz="2000" lang="en-US"/>
                  <a:t>9</a:t>
                </a:r>
              </a:p>
            </p:txBody>
          </p:sp>
        </p:grpSp>
        <p:grpSp>
          <p:nvGrpSpPr>
            <p:cNvPr id="103" name="Group 136"/>
            <p:cNvGrpSpPr/>
            <p:nvPr/>
          </p:nvGrpSpPr>
          <p:grpSpPr bwMode="auto">
            <a:xfrm>
              <a:off x="3278" y="76"/>
              <a:ext cx="1052" cy="259"/>
              <a:chOff x="3168" y="1133"/>
              <a:chExt cx="1052" cy="259"/>
            </a:xfrm>
          </p:grpSpPr>
          <p:sp>
            <p:nvSpPr>
              <p:cNvPr id="1049063" name="Text Box 137"/>
              <p:cNvSpPr txBox="1">
                <a:spLocks noChangeArrowheads="1"/>
              </p:cNvSpPr>
              <p:nvPr/>
            </p:nvSpPr>
            <p:spPr bwMode="auto">
              <a:xfrm>
                <a:off x="3168" y="1133"/>
                <a:ext cx="332" cy="250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p>
                <a:r>
                  <a:rPr altLang="zh-CN" b="1" sz="2000" i="1" lang="en-US"/>
                  <a:t>C</a:t>
                </a:r>
                <a:r>
                  <a:rPr altLang="zh-CN" baseline="-25000" b="1" sz="2000" lang="en-US"/>
                  <a:t>8</a:t>
                </a:r>
              </a:p>
            </p:txBody>
          </p:sp>
          <p:sp>
            <p:nvSpPr>
              <p:cNvPr id="1049064" name="Text Box 138"/>
              <p:cNvSpPr txBox="1">
                <a:spLocks noChangeArrowheads="1"/>
              </p:cNvSpPr>
              <p:nvPr/>
            </p:nvSpPr>
            <p:spPr bwMode="auto">
              <a:xfrm>
                <a:off x="3408" y="1133"/>
                <a:ext cx="332" cy="250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p>
                <a:r>
                  <a:rPr altLang="zh-CN" b="1" sz="2000" i="1" lang="en-US"/>
                  <a:t>C</a:t>
                </a:r>
                <a:r>
                  <a:rPr altLang="zh-CN" baseline="-25000" b="1" sz="2000" lang="en-US"/>
                  <a:t>7</a:t>
                </a:r>
              </a:p>
            </p:txBody>
          </p:sp>
          <p:sp>
            <p:nvSpPr>
              <p:cNvPr id="1049065" name="Text Box 139"/>
              <p:cNvSpPr txBox="1">
                <a:spLocks noChangeArrowheads="1"/>
              </p:cNvSpPr>
              <p:nvPr/>
            </p:nvSpPr>
            <p:spPr bwMode="auto">
              <a:xfrm>
                <a:off x="3648" y="1142"/>
                <a:ext cx="332" cy="250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p>
                <a:r>
                  <a:rPr altLang="zh-CN" b="1" sz="2000" i="1" lang="en-US"/>
                  <a:t>C</a:t>
                </a:r>
                <a:r>
                  <a:rPr altLang="zh-CN" baseline="-25000" b="1" sz="2000" lang="en-US"/>
                  <a:t>6</a:t>
                </a:r>
              </a:p>
            </p:txBody>
          </p:sp>
          <p:sp>
            <p:nvSpPr>
              <p:cNvPr id="1049066" name="Text Box 140"/>
              <p:cNvSpPr txBox="1">
                <a:spLocks noChangeArrowheads="1"/>
              </p:cNvSpPr>
              <p:nvPr/>
            </p:nvSpPr>
            <p:spPr bwMode="auto">
              <a:xfrm>
                <a:off x="3888" y="1133"/>
                <a:ext cx="332" cy="250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p>
                <a:r>
                  <a:rPr altLang="zh-CN" b="1" sz="2000" i="1" lang="en-US"/>
                  <a:t>C</a:t>
                </a:r>
                <a:r>
                  <a:rPr altLang="zh-CN" baseline="-25000" b="1" sz="2000" lang="en-US"/>
                  <a:t>5</a:t>
                </a:r>
              </a:p>
            </p:txBody>
          </p:sp>
        </p:grpSp>
        <p:grpSp>
          <p:nvGrpSpPr>
            <p:cNvPr id="104" name="Group 141"/>
            <p:cNvGrpSpPr/>
            <p:nvPr/>
          </p:nvGrpSpPr>
          <p:grpSpPr bwMode="auto">
            <a:xfrm>
              <a:off x="4451" y="76"/>
              <a:ext cx="1052" cy="250"/>
              <a:chOff x="4416" y="1133"/>
              <a:chExt cx="1052" cy="250"/>
            </a:xfrm>
          </p:grpSpPr>
          <p:sp>
            <p:nvSpPr>
              <p:cNvPr id="1049067" name="Text Box 142"/>
              <p:cNvSpPr txBox="1">
                <a:spLocks noChangeArrowheads="1"/>
              </p:cNvSpPr>
              <p:nvPr/>
            </p:nvSpPr>
            <p:spPr bwMode="auto">
              <a:xfrm>
                <a:off x="4416" y="1133"/>
                <a:ext cx="332" cy="250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p>
                <a:r>
                  <a:rPr altLang="zh-CN" b="1" sz="2000" i="1" lang="en-US"/>
                  <a:t>C</a:t>
                </a:r>
                <a:r>
                  <a:rPr altLang="zh-CN" baseline="-25000" b="1" sz="2000" lang="en-US"/>
                  <a:t>4</a:t>
                </a:r>
              </a:p>
            </p:txBody>
          </p:sp>
          <p:sp>
            <p:nvSpPr>
              <p:cNvPr id="1049068" name="Text Box 143"/>
              <p:cNvSpPr txBox="1">
                <a:spLocks noChangeArrowheads="1"/>
              </p:cNvSpPr>
              <p:nvPr/>
            </p:nvSpPr>
            <p:spPr bwMode="auto">
              <a:xfrm>
                <a:off x="4656" y="1133"/>
                <a:ext cx="332" cy="250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p>
                <a:r>
                  <a:rPr altLang="zh-CN" b="1" sz="2000" i="1" lang="en-US"/>
                  <a:t>C</a:t>
                </a:r>
                <a:r>
                  <a:rPr altLang="zh-CN" baseline="-25000" b="1" sz="2000" lang="en-US"/>
                  <a:t>3</a:t>
                </a:r>
              </a:p>
            </p:txBody>
          </p:sp>
          <p:sp>
            <p:nvSpPr>
              <p:cNvPr id="1049069" name="Text Box 144"/>
              <p:cNvSpPr txBox="1">
                <a:spLocks noChangeArrowheads="1"/>
              </p:cNvSpPr>
              <p:nvPr/>
            </p:nvSpPr>
            <p:spPr bwMode="auto">
              <a:xfrm>
                <a:off x="4896" y="1133"/>
                <a:ext cx="332" cy="250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p>
                <a:r>
                  <a:rPr altLang="zh-CN" b="1" sz="2000" i="1" lang="en-US"/>
                  <a:t>C</a:t>
                </a:r>
                <a:r>
                  <a:rPr altLang="zh-CN" baseline="-25000" b="1" sz="2000" lang="en-US"/>
                  <a:t>2</a:t>
                </a:r>
              </a:p>
            </p:txBody>
          </p:sp>
          <p:sp>
            <p:nvSpPr>
              <p:cNvPr id="1049070" name="Text Box 145"/>
              <p:cNvSpPr txBox="1">
                <a:spLocks noChangeArrowheads="1"/>
              </p:cNvSpPr>
              <p:nvPr/>
            </p:nvSpPr>
            <p:spPr bwMode="auto">
              <a:xfrm>
                <a:off x="5136" y="1133"/>
                <a:ext cx="332" cy="250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p>
                <a:r>
                  <a:rPr altLang="zh-CN" b="1" sz="2000" i="1" lang="en-US"/>
                  <a:t>C</a:t>
                </a:r>
                <a:r>
                  <a:rPr altLang="zh-CN" baseline="-25000" b="1" sz="2000" lang="en-US"/>
                  <a:t>1</a:t>
                </a:r>
              </a:p>
            </p:txBody>
          </p:sp>
        </p:grpSp>
        <p:sp>
          <p:nvSpPr>
            <p:cNvPr id="1049071" name="Text Box 146"/>
            <p:cNvSpPr txBox="1">
              <a:spLocks noChangeArrowheads="1"/>
            </p:cNvSpPr>
            <p:nvPr/>
          </p:nvSpPr>
          <p:spPr bwMode="auto">
            <a:xfrm>
              <a:off x="5407" y="744"/>
              <a:ext cx="336" cy="298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r>
                <a:rPr altLang="zh-CN" b="1" sz="2000" i="1" lang="en-US"/>
                <a:t>C</a:t>
              </a:r>
              <a:r>
                <a:rPr altLang="zh-CN" baseline="-25000" b="1" sz="2000" lang="en-US"/>
                <a:t>0</a:t>
              </a:r>
              <a:endParaRPr altLang="zh-CN" sz="1600" lang="en-US"/>
            </a:p>
          </p:txBody>
        </p:sp>
        <p:sp>
          <p:nvSpPr>
            <p:cNvPr id="1049072" name="Line 147"/>
            <p:cNvSpPr>
              <a:spLocks noChangeShapeType="1"/>
            </p:cNvSpPr>
            <p:nvPr/>
          </p:nvSpPr>
          <p:spPr bwMode="auto">
            <a:xfrm>
              <a:off x="5448" y="994"/>
              <a:ext cx="182" cy="0"/>
            </a:xfrm>
            <a:prstGeom prst="line"/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073" name="Freeform 148"/>
            <p:cNvSpPr/>
            <p:nvPr/>
          </p:nvSpPr>
          <p:spPr bwMode="auto">
            <a:xfrm>
              <a:off x="207" y="540"/>
              <a:ext cx="528" cy="422"/>
            </a:xfrm>
            <a:custGeom>
              <a:avLst/>
              <a:gdLst>
                <a:gd name="T0" fmla="*/ 528 w 528"/>
                <a:gd name="T1" fmla="*/ 0 h 528"/>
                <a:gd name="T2" fmla="*/ 192 w 528"/>
                <a:gd name="T3" fmla="*/ 0 h 528"/>
                <a:gd name="T4" fmla="*/ 192 w 528"/>
                <a:gd name="T5" fmla="*/ 215 h 528"/>
                <a:gd name="T6" fmla="*/ 0 w 528"/>
                <a:gd name="T7" fmla="*/ 215 h 5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8" h="528">
                  <a:moveTo>
                    <a:pt x="528" y="0"/>
                  </a:moveTo>
                  <a:lnTo>
                    <a:pt x="192" y="0"/>
                  </a:lnTo>
                  <a:lnTo>
                    <a:pt x="192" y="528"/>
                  </a:lnTo>
                  <a:lnTo>
                    <a:pt x="0" y="528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oval" w="sm" len="sm"/>
              <a:tailEnd type="stealth" w="med" len="med"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074" name="Text Box 149"/>
            <p:cNvSpPr txBox="1">
              <a:spLocks noChangeArrowheads="1"/>
            </p:cNvSpPr>
            <p:nvPr/>
          </p:nvSpPr>
          <p:spPr bwMode="auto">
            <a:xfrm>
              <a:off x="4265" y="939"/>
              <a:ext cx="336" cy="298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r>
                <a:rPr altLang="zh-CN" b="1" dirty="0" sz="2000" i="1" lang="en-US">
                  <a:solidFill>
                    <a:srgbClr val="0000FF"/>
                  </a:solidFill>
                </a:rPr>
                <a:t>C</a:t>
              </a:r>
              <a:r>
                <a:rPr altLang="zh-CN" baseline="-25000" b="1" dirty="0" sz="2000" i="1" lang="en-US">
                  <a:solidFill>
                    <a:srgbClr val="0000FF"/>
                  </a:solidFill>
                  <a:cs typeface="Times New Roman" pitchFamily="18" charset="0"/>
                </a:rPr>
                <a:t>I</a:t>
              </a:r>
              <a:endParaRPr altLang="en-US" dirty="0" sz="1600" i="1" lang="en-US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1049075" name="Text Box 150"/>
            <p:cNvSpPr txBox="1">
              <a:spLocks noChangeArrowheads="1"/>
            </p:cNvSpPr>
            <p:nvPr/>
          </p:nvSpPr>
          <p:spPr bwMode="auto">
            <a:xfrm>
              <a:off x="3017" y="931"/>
              <a:ext cx="336" cy="298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r>
                <a:rPr altLang="zh-CN" b="1" dirty="0" sz="2000" i="1" lang="en-US">
                  <a:solidFill>
                    <a:srgbClr val="0000FF"/>
                  </a:solidFill>
                </a:rPr>
                <a:t>C</a:t>
              </a:r>
              <a:r>
                <a:rPr altLang="zh-CN" baseline="-25000" b="1" dirty="0" sz="2000" i="1" lang="en-US">
                  <a:solidFill>
                    <a:srgbClr val="0000FF"/>
                  </a:solidFill>
                  <a:cs typeface="Times New Roman" pitchFamily="18" charset="0"/>
                </a:rPr>
                <a:t>II</a:t>
              </a:r>
              <a:endParaRPr altLang="en-US" dirty="0" sz="1600" i="1" lang="en-US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1049076" name="Text Box 151"/>
            <p:cNvSpPr txBox="1">
              <a:spLocks noChangeArrowheads="1"/>
            </p:cNvSpPr>
            <p:nvPr/>
          </p:nvSpPr>
          <p:spPr bwMode="auto">
            <a:xfrm>
              <a:off x="1619" y="915"/>
              <a:ext cx="473" cy="298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r>
                <a:rPr altLang="zh-CN" b="1" dirty="0" sz="2000" i="1" lang="en-US">
                  <a:solidFill>
                    <a:srgbClr val="0000FF"/>
                  </a:solidFill>
                </a:rPr>
                <a:t>C</a:t>
              </a:r>
              <a:r>
                <a:rPr altLang="zh-CN" baseline="-25000" b="1" dirty="0" sz="2000" i="1" lang="en-US">
                  <a:solidFill>
                    <a:srgbClr val="0000FF"/>
                  </a:solidFill>
                  <a:cs typeface="Times New Roman" pitchFamily="18" charset="0"/>
                </a:rPr>
                <a:t>III</a:t>
              </a:r>
              <a:endParaRPr altLang="en-US" dirty="0" sz="1600" i="1" lang="en-US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1049077" name="Text Box 152"/>
            <p:cNvSpPr txBox="1">
              <a:spLocks noChangeArrowheads="1"/>
            </p:cNvSpPr>
            <p:nvPr/>
          </p:nvSpPr>
          <p:spPr bwMode="auto">
            <a:xfrm>
              <a:off x="250" y="928"/>
              <a:ext cx="473" cy="298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r>
                <a:rPr altLang="zh-CN" b="1" dirty="0" sz="2000" i="1" lang="en-US">
                  <a:solidFill>
                    <a:srgbClr val="0000FF"/>
                  </a:solidFill>
                </a:rPr>
                <a:t>C</a:t>
              </a:r>
              <a:r>
                <a:rPr altLang="zh-CN" baseline="-25000" b="1" dirty="0" sz="2000" i="1" lang="en-US">
                  <a:solidFill>
                    <a:srgbClr val="0000FF"/>
                  </a:solidFill>
                  <a:cs typeface="Times New Roman" pitchFamily="18" charset="0"/>
                </a:rPr>
                <a:t>IV</a:t>
              </a:r>
              <a:endParaRPr altLang="en-US" dirty="0" sz="1600" i="1" lang="en-US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"/>
                                        <p:tgtEl>
                                          <p:spTgt spid="1049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2"/>
                                        <p:tgtEl>
                                          <p:spTgt spid="1049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3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14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6">
                      <p:stCondLst>
                        <p:cond delay="indefinite"/>
                      </p:stCondLst>
                      <p:childTnLst>
                        <p:par>
                          <p:cTn fill="hold" id="17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8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20"/>
                                        <p:tgtEl>
                                          <p:spTgt spid="1049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>
                      <p:stCondLst>
                        <p:cond delay="indefinite"/>
                      </p:stCondLst>
                      <p:childTnLst>
                        <p:par>
                          <p:cTn fill="hold" id="2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25"/>
                                        <p:tgtEl>
                                          <p:spTgt spid="1049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6">
                      <p:stCondLst>
                        <p:cond delay="indefinite"/>
                      </p:stCondLst>
                      <p:childTnLst>
                        <p:par>
                          <p:cTn fill="hold" id="27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8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30"/>
                                        <p:tgtEl>
                                          <p:spTgt spid="1049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">
                      <p:stCondLst>
                        <p:cond delay="indefinite"/>
                      </p:stCondLst>
                      <p:childTnLst>
                        <p:par>
                          <p:cTn fill="hold" id="3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3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35"/>
                                        <p:tgtEl>
                                          <p:spTgt spid="1049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6">
                      <p:stCondLst>
                        <p:cond delay="indefinite"/>
                      </p:stCondLst>
                      <p:childTnLst>
                        <p:par>
                          <p:cTn fill="hold" id="37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8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40"/>
                                        <p:tgtEl>
                                          <p:spTgt spid="1049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1">
                      <p:stCondLst>
                        <p:cond delay="indefinite"/>
                      </p:stCondLst>
                      <p:childTnLst>
                        <p:par>
                          <p:cTn fill="hold" id="4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3" nodeType="click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45"/>
                                        <p:tgtEl>
                                          <p:spTgt spid="1049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6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47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49"/>
                                        <p:tgtEl>
                                          <p:spTgt spid="10490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0">
                            <p:stCondLst>
                              <p:cond delay="1000"/>
                            </p:stCondLst>
                            <p:childTnLst>
                              <p:par>
                                <p:cTn fill="hold" grpId="0" id="51" nodeType="after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53"/>
                                        <p:tgtEl>
                                          <p:spTgt spid="1049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4">
                      <p:stCondLst>
                        <p:cond delay="indefinite"/>
                      </p:stCondLst>
                      <p:childTnLst>
                        <p:par>
                          <p:cTn fill="hold" id="55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6" nodeType="click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58"/>
                                        <p:tgtEl>
                                          <p:spTgt spid="1049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9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60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62"/>
                                        <p:tgtEl>
                                          <p:spTgt spid="1049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63">
                            <p:stCondLst>
                              <p:cond delay="1000"/>
                            </p:stCondLst>
                            <p:childTnLst>
                              <p:par>
                                <p:cTn fill="hold" grpId="0" id="64" nodeType="after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66"/>
                                        <p:tgtEl>
                                          <p:spTgt spid="1049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7">
                      <p:stCondLst>
                        <p:cond delay="indefinite"/>
                      </p:stCondLst>
                      <p:childTnLst>
                        <p:par>
                          <p:cTn fill="hold" id="6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69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1"/>
                                        <p:tgtEl>
                                          <p:spTgt spid="104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013" grpId="0" autoUpdateAnimBg="0"/>
      <p:bldP spid="1049014" grpId="0" autoUpdateAnimBg="0"/>
      <p:bldP spid="1049015" grpId="0" autoUpdateAnimBg="0"/>
      <p:bldP spid="1049016" grpId="0" build="p" autoUpdateAnimBg="0"/>
      <p:bldP spid="1049017" grpId="0" animBg="1"/>
      <p:bldP spid="1049018" grpId="0" build="p" autoUpdateAnimBg="0"/>
      <p:bldP spid="1049019" grpId="0" build="p" autoUpdateAnimBg="0"/>
      <p:bldP spid="1049020" grpId="0" autoUpdateAnimBg="0"/>
      <p:bldP spid="1049021" grpId="0" autoUpdateAnimBg="0"/>
      <p:bldP spid="1049022" grpId="0" autoUpdateAnimBg="0"/>
      <p:bldP spid="1049023" grpId="0" build="p" autoUpdateAnimBg="0"/>
      <p:bldP spid="1049024" grpId="0" build="p" autoUpdateAnimBg="0"/>
      <p:bldP spid="1049025" grpId="0" animBg="1"/>
      <p:bldP spid="1049026" grpId="0" animBg="1"/>
      <p:bldP spid="1049027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</p:bgPr>
    </p:bg>
    <p:spTree>
      <p:nvGrpSpPr>
        <p:cNvPr id="1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8" name="Text Box 4"/>
          <p:cNvSpPr txBox="1">
            <a:spLocks noChangeArrowheads="1"/>
          </p:cNvSpPr>
          <p:nvPr/>
        </p:nvSpPr>
        <p:spPr bwMode="auto">
          <a:xfrm>
            <a:off x="2706688" y="2306638"/>
            <a:ext cx="2671762" cy="5794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altLang="zh-CN" b="1" dirty="0" sz="3200" lang="en-US"/>
              <a:t>C</a:t>
            </a:r>
            <a:r>
              <a:rPr altLang="zh-CN" b="1" dirty="0" sz="1600" lang="en-US"/>
              <a:t>9  </a:t>
            </a:r>
            <a:r>
              <a:rPr altLang="zh-CN" b="1" dirty="0" sz="3200" lang="en-US"/>
              <a:t>=</a:t>
            </a:r>
            <a:r>
              <a:rPr altLang="zh-CN" b="1" dirty="0" lang="en-US"/>
              <a:t> </a:t>
            </a:r>
            <a:r>
              <a:rPr altLang="zh-CN" b="1" dirty="0" sz="3200" lang="en-US"/>
              <a:t>G</a:t>
            </a:r>
            <a:r>
              <a:rPr altLang="zh-CN" baseline="-25000" b="1" dirty="0" lang="en-US"/>
              <a:t>9 </a:t>
            </a:r>
            <a:r>
              <a:rPr altLang="zh-CN" b="1" dirty="0" sz="3200" lang="en-US"/>
              <a:t>+ P</a:t>
            </a:r>
            <a:r>
              <a:rPr altLang="zh-CN" baseline="-25000" b="1" dirty="0" lang="en-US"/>
              <a:t>9</a:t>
            </a:r>
            <a:r>
              <a:rPr altLang="zh-CN" b="1" dirty="0" sz="3200" lang="en-US"/>
              <a:t> </a:t>
            </a:r>
            <a:r>
              <a:rPr altLang="zh-CN" b="1" dirty="0" sz="3200" i="1" lang="en-US">
                <a:solidFill>
                  <a:srgbClr val="FF0000"/>
                </a:solidFill>
              </a:rPr>
              <a:t>C</a:t>
            </a:r>
            <a:r>
              <a:rPr altLang="zh-CN" baseline="-25000" b="1" dirty="0" i="1" lang="en-US">
                <a:solidFill>
                  <a:srgbClr val="FF0000"/>
                </a:solidFill>
              </a:rPr>
              <a:t>II</a:t>
            </a:r>
          </a:p>
        </p:txBody>
      </p:sp>
      <p:sp>
        <p:nvSpPr>
          <p:cNvPr id="1049079" name="Text Box 5"/>
          <p:cNvSpPr txBox="1">
            <a:spLocks noChangeArrowheads="1"/>
          </p:cNvSpPr>
          <p:nvPr/>
        </p:nvSpPr>
        <p:spPr bwMode="auto">
          <a:xfrm>
            <a:off x="2655888" y="2928938"/>
            <a:ext cx="4679950" cy="5794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altLang="zh-CN" b="1" dirty="0" sz="1600" lang="en-US"/>
              <a:t> </a:t>
            </a:r>
            <a:r>
              <a:rPr altLang="zh-CN" b="1" dirty="0" sz="3200" lang="en-US"/>
              <a:t>C</a:t>
            </a:r>
            <a:r>
              <a:rPr altLang="zh-CN" baseline="-25000" b="1" dirty="0" sz="2000" lang="en-US"/>
              <a:t>10</a:t>
            </a:r>
            <a:r>
              <a:rPr altLang="zh-CN" b="1" dirty="0" sz="1600" lang="en-US"/>
              <a:t> </a:t>
            </a:r>
            <a:r>
              <a:rPr altLang="zh-CN" b="1" dirty="0" sz="3200" lang="en-US"/>
              <a:t>=</a:t>
            </a:r>
            <a:r>
              <a:rPr altLang="zh-CN" b="1" dirty="0" lang="en-US"/>
              <a:t> </a:t>
            </a:r>
            <a:r>
              <a:rPr altLang="zh-CN" b="1" dirty="0" sz="3200" lang="en-US"/>
              <a:t>G</a:t>
            </a:r>
            <a:r>
              <a:rPr altLang="zh-CN" baseline="-25000" b="1" dirty="0" sz="2000" lang="en-US"/>
              <a:t>10</a:t>
            </a:r>
            <a:r>
              <a:rPr altLang="zh-CN" baseline="-25000" b="1" dirty="0" lang="en-US"/>
              <a:t> </a:t>
            </a:r>
            <a:r>
              <a:rPr altLang="zh-CN" b="1" dirty="0" sz="3200" lang="en-US"/>
              <a:t>+ P</a:t>
            </a:r>
            <a:r>
              <a:rPr altLang="zh-CN" baseline="-25000" b="1" dirty="0" sz="2000" lang="en-US"/>
              <a:t>10</a:t>
            </a:r>
            <a:r>
              <a:rPr altLang="zh-CN" b="1" dirty="0" sz="3200" lang="en-US"/>
              <a:t> G</a:t>
            </a:r>
            <a:r>
              <a:rPr altLang="zh-CN" b="1" dirty="0" sz="2000" lang="en-US"/>
              <a:t>9 </a:t>
            </a:r>
            <a:r>
              <a:rPr altLang="zh-CN" b="1" dirty="0" sz="3200" lang="en-US"/>
              <a:t>+ P</a:t>
            </a:r>
            <a:r>
              <a:rPr altLang="zh-CN" b="1" dirty="0" sz="2000" lang="en-US"/>
              <a:t>10</a:t>
            </a:r>
            <a:r>
              <a:rPr altLang="zh-CN" b="1" dirty="0" sz="3200" lang="en-US"/>
              <a:t>P</a:t>
            </a:r>
            <a:r>
              <a:rPr altLang="zh-CN" b="1" dirty="0" sz="2000" lang="en-US"/>
              <a:t>9 </a:t>
            </a:r>
            <a:r>
              <a:rPr altLang="zh-CN" b="1" dirty="0" sz="3200" i="1" lang="en-US">
                <a:solidFill>
                  <a:srgbClr val="FF0000"/>
                </a:solidFill>
              </a:rPr>
              <a:t>C</a:t>
            </a:r>
            <a:r>
              <a:rPr altLang="zh-CN" b="1" dirty="0" sz="2000" i="1" lang="en-US">
                <a:solidFill>
                  <a:srgbClr val="FF0000"/>
                </a:solidFill>
              </a:rPr>
              <a:t>II</a:t>
            </a:r>
            <a:endParaRPr altLang="zh-CN" baseline="-25000" b="1" dirty="0" i="1" lang="en-US">
              <a:solidFill>
                <a:srgbClr val="FF0000"/>
              </a:solidFill>
            </a:endParaRPr>
          </a:p>
        </p:txBody>
      </p:sp>
      <p:sp>
        <p:nvSpPr>
          <p:cNvPr id="1049080" name="Text Box 6"/>
          <p:cNvSpPr txBox="1">
            <a:spLocks noChangeArrowheads="1"/>
          </p:cNvSpPr>
          <p:nvPr/>
        </p:nvSpPr>
        <p:spPr bwMode="auto">
          <a:xfrm>
            <a:off x="2657475" y="3579813"/>
            <a:ext cx="6980238" cy="5794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altLang="zh-CN" b="1" dirty="0" sz="1600" lang="en-US"/>
              <a:t> </a:t>
            </a:r>
            <a:r>
              <a:rPr altLang="zh-CN" b="1" dirty="0" sz="3200" lang="en-US"/>
              <a:t>C</a:t>
            </a:r>
            <a:r>
              <a:rPr altLang="zh-CN" baseline="-25000" b="1" dirty="0" sz="2000" lang="en-US"/>
              <a:t>11</a:t>
            </a:r>
            <a:r>
              <a:rPr altLang="zh-CN" b="1" dirty="0" sz="1600" lang="en-US"/>
              <a:t>  </a:t>
            </a:r>
            <a:r>
              <a:rPr altLang="zh-CN" b="1" dirty="0" sz="3200" lang="en-US"/>
              <a:t>=</a:t>
            </a:r>
            <a:r>
              <a:rPr altLang="zh-CN" b="1" dirty="0" lang="en-US"/>
              <a:t> </a:t>
            </a:r>
            <a:r>
              <a:rPr altLang="zh-CN" b="1" dirty="0" sz="3200" lang="en-US"/>
              <a:t>G</a:t>
            </a:r>
            <a:r>
              <a:rPr altLang="zh-CN" baseline="-25000" b="1" dirty="0" sz="2000" lang="en-US"/>
              <a:t>11</a:t>
            </a:r>
            <a:r>
              <a:rPr altLang="zh-CN" b="1" dirty="0" sz="3200" lang="en-US"/>
              <a:t> + P</a:t>
            </a:r>
            <a:r>
              <a:rPr altLang="zh-CN" baseline="-25000" b="1" dirty="0" sz="2000" lang="en-US"/>
              <a:t>11</a:t>
            </a:r>
            <a:r>
              <a:rPr altLang="zh-CN" b="1" dirty="0" sz="3200" lang="en-US"/>
              <a:t>G</a:t>
            </a:r>
            <a:r>
              <a:rPr altLang="zh-CN" baseline="-25000" b="1" dirty="0" sz="2000" lang="en-US"/>
              <a:t>10</a:t>
            </a:r>
            <a:r>
              <a:rPr altLang="zh-CN" baseline="-25000" b="1" dirty="0" sz="1600" lang="en-US"/>
              <a:t>  </a:t>
            </a:r>
            <a:r>
              <a:rPr altLang="zh-CN" b="1" dirty="0" sz="3200" lang="en-US"/>
              <a:t>+ P</a:t>
            </a:r>
            <a:r>
              <a:rPr altLang="zh-CN" baseline="-25000" b="1" dirty="0" sz="2000" lang="en-US"/>
              <a:t>11</a:t>
            </a:r>
            <a:r>
              <a:rPr altLang="zh-CN" b="1" dirty="0" sz="3200" lang="en-US"/>
              <a:t>P</a:t>
            </a:r>
            <a:r>
              <a:rPr altLang="zh-CN" b="1" dirty="0" sz="1600" lang="en-US"/>
              <a:t>10</a:t>
            </a:r>
            <a:r>
              <a:rPr altLang="zh-CN" b="1" dirty="0" sz="3200" lang="en-US"/>
              <a:t> G</a:t>
            </a:r>
            <a:r>
              <a:rPr altLang="zh-CN" b="1" dirty="0" sz="2000" lang="en-US"/>
              <a:t>9 </a:t>
            </a:r>
            <a:r>
              <a:rPr altLang="zh-CN" b="1" dirty="0" sz="3200" lang="en-US"/>
              <a:t>+ P</a:t>
            </a:r>
            <a:r>
              <a:rPr altLang="zh-CN" b="1" dirty="0" sz="1600" lang="en-US"/>
              <a:t>11</a:t>
            </a:r>
            <a:r>
              <a:rPr altLang="zh-CN" b="1" dirty="0" sz="3200" lang="en-US"/>
              <a:t>P</a:t>
            </a:r>
            <a:r>
              <a:rPr altLang="zh-CN" b="1" dirty="0" sz="2000" lang="en-US"/>
              <a:t>10</a:t>
            </a:r>
            <a:r>
              <a:rPr altLang="zh-CN" b="1" dirty="0" sz="3200" lang="en-US"/>
              <a:t>P</a:t>
            </a:r>
            <a:r>
              <a:rPr altLang="zh-CN" b="1" dirty="0" sz="2000" lang="en-US"/>
              <a:t>9 </a:t>
            </a:r>
            <a:r>
              <a:rPr altLang="zh-CN" b="1" dirty="0" sz="3200" i="1" lang="en-US">
                <a:solidFill>
                  <a:srgbClr val="FF0000"/>
                </a:solidFill>
              </a:rPr>
              <a:t>C</a:t>
            </a:r>
            <a:r>
              <a:rPr altLang="zh-CN" b="1" dirty="0" sz="2000" i="1" lang="en-US">
                <a:solidFill>
                  <a:srgbClr val="FF0000"/>
                </a:solidFill>
              </a:rPr>
              <a:t>II</a:t>
            </a:r>
            <a:endParaRPr altLang="zh-CN" b="1" dirty="0" sz="3200" i="1" lang="en-US">
              <a:solidFill>
                <a:srgbClr val="FF0000"/>
              </a:solidFill>
            </a:endParaRPr>
          </a:p>
        </p:txBody>
      </p:sp>
      <p:sp>
        <p:nvSpPr>
          <p:cNvPr id="1049081" name="Text Box 7"/>
          <p:cNvSpPr txBox="1">
            <a:spLocks noChangeArrowheads="1"/>
          </p:cNvSpPr>
          <p:nvPr/>
        </p:nvSpPr>
        <p:spPr bwMode="auto">
          <a:xfrm>
            <a:off x="1663459" y="2986907"/>
            <a:ext cx="2160587" cy="52322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en-US" b="1" sz="2800" lang="zh-CN">
                <a:latin typeface="宋体" panose="02010600030101010101" pitchFamily="2" charset="-122"/>
                <a:ea typeface="宋体" panose="02010600030101010101" pitchFamily="2" charset="-122"/>
              </a:rPr>
              <a:t>组内</a:t>
            </a:r>
          </a:p>
        </p:txBody>
      </p:sp>
      <p:sp>
        <p:nvSpPr>
          <p:cNvPr id="1049082" name="AutoShape 8"/>
          <p:cNvSpPr/>
          <p:nvPr/>
        </p:nvSpPr>
        <p:spPr bwMode="auto">
          <a:xfrm>
            <a:off x="2532063" y="2538413"/>
            <a:ext cx="222250" cy="1403350"/>
          </a:xfrm>
          <a:prstGeom prst="leftBrace">
            <a:avLst>
              <a:gd name="adj1" fmla="val 5261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wrap="none"/>
          <a:p>
            <a:endParaRPr altLang="en-US" lang="zh-CN"/>
          </a:p>
        </p:txBody>
      </p:sp>
      <p:sp>
        <p:nvSpPr>
          <p:cNvPr id="1049083" name="Text Box 9"/>
          <p:cNvSpPr txBox="1">
            <a:spLocks noChangeArrowheads="1"/>
          </p:cNvSpPr>
          <p:nvPr/>
        </p:nvSpPr>
        <p:spPr bwMode="auto">
          <a:xfrm>
            <a:off x="1774825" y="1735138"/>
            <a:ext cx="3673475" cy="52322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zh-CN" b="1" sz="2800" lang="en-US">
                <a:ea typeface="宋体" panose="02010600030101010101" pitchFamily="2" charset="-122"/>
              </a:rPr>
              <a:t>(3)</a:t>
            </a:r>
            <a:r>
              <a:rPr altLang="en-US" b="1" sz="2800" lang="zh-CN">
                <a:ea typeface="宋体" panose="02010600030101010101" pitchFamily="2" charset="-122"/>
              </a:rPr>
              <a:t>第三组进位逻辑</a:t>
            </a:r>
          </a:p>
        </p:txBody>
      </p:sp>
      <p:sp>
        <p:nvSpPr>
          <p:cNvPr id="1049084" name="Text Box 10"/>
          <p:cNvSpPr txBox="1">
            <a:spLocks noChangeArrowheads="1"/>
          </p:cNvSpPr>
          <p:nvPr/>
        </p:nvSpPr>
        <p:spPr bwMode="auto">
          <a:xfrm>
            <a:off x="1606482" y="4335790"/>
            <a:ext cx="2160588" cy="52322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en-US" b="1" sz="2800" lang="zh-CN">
                <a:latin typeface="宋体" panose="02010600030101010101" pitchFamily="2" charset="-122"/>
                <a:ea typeface="宋体" panose="02010600030101010101" pitchFamily="2" charset="-122"/>
              </a:rPr>
              <a:t>组间：</a:t>
            </a:r>
          </a:p>
        </p:txBody>
      </p:sp>
      <p:sp>
        <p:nvSpPr>
          <p:cNvPr id="1049085" name="Text Box 11"/>
          <p:cNvSpPr txBox="1">
            <a:spLocks noChangeArrowheads="1"/>
          </p:cNvSpPr>
          <p:nvPr/>
        </p:nvSpPr>
        <p:spPr bwMode="auto">
          <a:xfrm>
            <a:off x="1597025" y="4811713"/>
            <a:ext cx="8996363" cy="5794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lIns="0" rIns="0" wrap="none">
            <a:spAutoFit/>
          </a:bodyPr>
          <a:p>
            <a:r>
              <a:rPr altLang="zh-CN" b="1" dirty="0" sz="3200" lang="en-US"/>
              <a:t>=</a:t>
            </a:r>
            <a:r>
              <a:rPr altLang="zh-CN" b="1" dirty="0" lang="en-US"/>
              <a:t> </a:t>
            </a:r>
            <a:r>
              <a:rPr altLang="zh-CN" b="1" dirty="0" sz="3200" lang="en-US"/>
              <a:t>G</a:t>
            </a:r>
            <a:r>
              <a:rPr altLang="zh-CN" b="1" dirty="0" sz="1600" lang="en-US"/>
              <a:t>12</a:t>
            </a:r>
            <a:r>
              <a:rPr altLang="zh-CN" b="1" dirty="0" sz="3200" lang="en-US"/>
              <a:t> + P</a:t>
            </a:r>
            <a:r>
              <a:rPr altLang="zh-CN" b="1" dirty="0" sz="1600" lang="en-US"/>
              <a:t>12</a:t>
            </a:r>
            <a:r>
              <a:rPr altLang="zh-CN" b="1" dirty="0" sz="3200" lang="en-US"/>
              <a:t>G</a:t>
            </a:r>
            <a:r>
              <a:rPr altLang="zh-CN" b="1" dirty="0" sz="1600" lang="en-US"/>
              <a:t>11 </a:t>
            </a:r>
            <a:r>
              <a:rPr altLang="zh-CN" b="1" dirty="0" sz="3200" lang="en-US"/>
              <a:t>+</a:t>
            </a:r>
            <a:r>
              <a:rPr altLang="zh-CN" dirty="0" lang="en-US"/>
              <a:t> </a:t>
            </a:r>
            <a:r>
              <a:rPr altLang="zh-CN" dirty="0" sz="3200" lang="en-US"/>
              <a:t>P</a:t>
            </a:r>
            <a:r>
              <a:rPr altLang="zh-CN" dirty="0" sz="1600" lang="en-US"/>
              <a:t>12</a:t>
            </a:r>
            <a:r>
              <a:rPr altLang="zh-CN" b="1" dirty="0" sz="3200" lang="en-US"/>
              <a:t>P</a:t>
            </a:r>
            <a:r>
              <a:rPr altLang="zh-CN" b="1" dirty="0" sz="1600" lang="en-US"/>
              <a:t>11</a:t>
            </a:r>
            <a:r>
              <a:rPr altLang="zh-CN" b="1" dirty="0" sz="3200" lang="en-US"/>
              <a:t>G</a:t>
            </a:r>
            <a:r>
              <a:rPr altLang="zh-CN" b="1" dirty="0" sz="1600" lang="en-US"/>
              <a:t>10</a:t>
            </a:r>
            <a:r>
              <a:rPr altLang="zh-CN" baseline="-25000" b="1" dirty="0" sz="1600" lang="en-US"/>
              <a:t>  </a:t>
            </a:r>
            <a:r>
              <a:rPr altLang="zh-CN" b="1" dirty="0" sz="3200" lang="en-US"/>
              <a:t>+ P</a:t>
            </a:r>
            <a:r>
              <a:rPr altLang="zh-CN" b="1" dirty="0" sz="1600" lang="en-US"/>
              <a:t>12</a:t>
            </a:r>
            <a:r>
              <a:rPr altLang="zh-CN" b="1" dirty="0" sz="3200" lang="en-US"/>
              <a:t>P</a:t>
            </a:r>
            <a:r>
              <a:rPr altLang="zh-CN" b="1" dirty="0" sz="1600" lang="en-US"/>
              <a:t>11</a:t>
            </a:r>
            <a:r>
              <a:rPr altLang="zh-CN" b="1" dirty="0" sz="3200" lang="en-US"/>
              <a:t>P</a:t>
            </a:r>
            <a:r>
              <a:rPr altLang="zh-CN" b="1" dirty="0" sz="1600" lang="en-US"/>
              <a:t>10</a:t>
            </a:r>
            <a:r>
              <a:rPr altLang="zh-CN" b="1" dirty="0" sz="3200" lang="en-US"/>
              <a:t> G</a:t>
            </a:r>
            <a:r>
              <a:rPr altLang="zh-CN" b="1" dirty="0" sz="2000" lang="en-US"/>
              <a:t>9 </a:t>
            </a:r>
            <a:r>
              <a:rPr altLang="zh-CN" b="1" dirty="0" sz="3200" lang="en-US"/>
              <a:t>+ P</a:t>
            </a:r>
            <a:r>
              <a:rPr altLang="zh-CN" b="1" dirty="0" sz="1600" lang="en-US"/>
              <a:t>12</a:t>
            </a:r>
            <a:r>
              <a:rPr altLang="zh-CN" b="1" dirty="0" sz="3200" lang="en-US"/>
              <a:t>P</a:t>
            </a:r>
            <a:r>
              <a:rPr altLang="zh-CN" b="1" dirty="0" sz="1600" lang="en-US"/>
              <a:t>11</a:t>
            </a:r>
            <a:r>
              <a:rPr altLang="zh-CN" b="1" dirty="0" sz="3200" lang="en-US"/>
              <a:t>P</a:t>
            </a:r>
            <a:r>
              <a:rPr altLang="zh-CN" b="1" dirty="0" sz="2000" lang="en-US"/>
              <a:t>10</a:t>
            </a:r>
            <a:r>
              <a:rPr altLang="zh-CN" b="1" dirty="0" sz="3200" lang="en-US"/>
              <a:t>P</a:t>
            </a:r>
            <a:r>
              <a:rPr altLang="zh-CN" b="1" dirty="0" sz="2000" lang="en-US"/>
              <a:t>9 </a:t>
            </a:r>
            <a:r>
              <a:rPr altLang="zh-CN" b="1" dirty="0" sz="3200" i="1" lang="en-US">
                <a:solidFill>
                  <a:srgbClr val="FF0000"/>
                </a:solidFill>
              </a:rPr>
              <a:t>C</a:t>
            </a:r>
            <a:r>
              <a:rPr altLang="zh-CN" b="1" dirty="0" sz="2000" i="1" lang="en-US">
                <a:solidFill>
                  <a:srgbClr val="FF0000"/>
                </a:solidFill>
              </a:rPr>
              <a:t>II</a:t>
            </a:r>
          </a:p>
        </p:txBody>
      </p:sp>
      <p:sp>
        <p:nvSpPr>
          <p:cNvPr id="1049086" name="Text Box 12"/>
          <p:cNvSpPr txBox="1">
            <a:spLocks noChangeArrowheads="1"/>
          </p:cNvSpPr>
          <p:nvPr/>
        </p:nvSpPr>
        <p:spPr bwMode="auto">
          <a:xfrm>
            <a:off x="5116959" y="5445224"/>
            <a:ext cx="835025" cy="64135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altLang="zh-CN" b="1" sz="3600" lang="en-US"/>
              <a:t>G</a:t>
            </a:r>
            <a:r>
              <a:rPr altLang="zh-CN" b="1" sz="2000" lang="en-US"/>
              <a:t>III</a:t>
            </a:r>
          </a:p>
        </p:txBody>
      </p:sp>
      <p:sp>
        <p:nvSpPr>
          <p:cNvPr id="1049087" name="Text Box 13"/>
          <p:cNvSpPr txBox="1">
            <a:spLocks noChangeArrowheads="1"/>
          </p:cNvSpPr>
          <p:nvPr/>
        </p:nvSpPr>
        <p:spPr bwMode="auto">
          <a:xfrm>
            <a:off x="9624392" y="5523954"/>
            <a:ext cx="758825" cy="64135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altLang="zh-CN" b="1" dirty="0" sz="3600" lang="en-US"/>
              <a:t>P</a:t>
            </a:r>
            <a:r>
              <a:rPr altLang="zh-CN" b="1" dirty="0" sz="2000" lang="en-US"/>
              <a:t>III</a:t>
            </a:r>
          </a:p>
        </p:txBody>
      </p:sp>
      <p:sp>
        <p:nvSpPr>
          <p:cNvPr id="1049088" name="Text Box 14"/>
          <p:cNvSpPr txBox="1">
            <a:spLocks noChangeArrowheads="1"/>
          </p:cNvSpPr>
          <p:nvPr/>
        </p:nvSpPr>
        <p:spPr bwMode="auto">
          <a:xfrm>
            <a:off x="2351584" y="5621178"/>
            <a:ext cx="3032125" cy="40011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en-US" b="1" dirty="0" sz="2000" lang="zh-CN">
                <a:solidFill>
                  <a:schemeClr val="folHlink"/>
                </a:solidFill>
                <a:ea typeface="黑体" pitchFamily="2" charset="-122"/>
              </a:rPr>
              <a:t>第三</a:t>
            </a:r>
            <a:r>
              <a:rPr altLang="en-US" b="1" dirty="0" sz="2000" lang="zh-CN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组进位</a:t>
            </a:r>
            <a:r>
              <a:rPr altLang="en-US" b="1" dirty="0" sz="2000" lang="zh-CN">
                <a:solidFill>
                  <a:schemeClr val="folHlink"/>
                </a:solidFill>
                <a:ea typeface="黑体" pitchFamily="2" charset="-122"/>
              </a:rPr>
              <a:t>产生函数</a:t>
            </a:r>
          </a:p>
        </p:txBody>
      </p:sp>
      <p:sp>
        <p:nvSpPr>
          <p:cNvPr id="1049089" name="Text Box 15"/>
          <p:cNvSpPr txBox="1">
            <a:spLocks noChangeArrowheads="1"/>
          </p:cNvSpPr>
          <p:nvPr/>
        </p:nvSpPr>
        <p:spPr bwMode="auto">
          <a:xfrm>
            <a:off x="7104112" y="5661248"/>
            <a:ext cx="2681561" cy="40011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altLang="en-US" b="1" dirty="0" sz="2000" lang="zh-CN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第三组进位传递函数</a:t>
            </a:r>
          </a:p>
        </p:txBody>
      </p:sp>
      <p:sp>
        <p:nvSpPr>
          <p:cNvPr id="1049090" name="AutoShape 16"/>
          <p:cNvSpPr/>
          <p:nvPr/>
        </p:nvSpPr>
        <p:spPr bwMode="auto">
          <a:xfrm rot="16200000" flipV="1">
            <a:off x="4868069" y="2651919"/>
            <a:ext cx="306388" cy="5600700"/>
          </a:xfrm>
          <a:prstGeom prst="leftBrace">
            <a:avLst>
              <a:gd name="adj1" fmla="val 152331"/>
              <a:gd name="adj2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 wrap="none"/>
          <a:p>
            <a:endParaRPr altLang="en-US" lang="zh-CN"/>
          </a:p>
        </p:txBody>
      </p:sp>
      <p:sp>
        <p:nvSpPr>
          <p:cNvPr id="1049091" name="AutoShape 17"/>
          <p:cNvSpPr/>
          <p:nvPr/>
        </p:nvSpPr>
        <p:spPr bwMode="auto">
          <a:xfrm rot="16200000" flipV="1">
            <a:off x="9089232" y="4650581"/>
            <a:ext cx="228600" cy="1550987"/>
          </a:xfrm>
          <a:prstGeom prst="leftBrace">
            <a:avLst>
              <a:gd name="adj1" fmla="val 56539"/>
              <a:gd name="adj2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 wrap="none"/>
          <a:p>
            <a:endParaRPr altLang="en-US" lang="zh-CN"/>
          </a:p>
        </p:txBody>
      </p:sp>
      <p:sp>
        <p:nvSpPr>
          <p:cNvPr id="1049092" name="Text Box 18"/>
          <p:cNvSpPr txBox="1">
            <a:spLocks noChangeArrowheads="1"/>
          </p:cNvSpPr>
          <p:nvPr/>
        </p:nvSpPr>
        <p:spPr bwMode="auto">
          <a:xfrm>
            <a:off x="1857375" y="6065838"/>
            <a:ext cx="6477000" cy="64135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zh-CN" b="1" dirty="0" sz="3600" i="1" lang="en-US">
                <a:sym typeface="Symbol" pitchFamily="18" charset="2"/>
              </a:rPr>
              <a:t></a:t>
            </a:r>
            <a:r>
              <a:rPr altLang="zh-CN" b="1" dirty="0" sz="3600" i="1" lang="en-US"/>
              <a:t>    </a:t>
            </a:r>
            <a:r>
              <a:rPr altLang="zh-CN" b="1" dirty="0" sz="3600" i="1" lang="en-US">
                <a:solidFill>
                  <a:srgbClr val="0000FF"/>
                </a:solidFill>
              </a:rPr>
              <a:t>C</a:t>
            </a:r>
            <a:r>
              <a:rPr altLang="zh-CN" b="1" dirty="0" sz="2000" i="1" lang="en-US">
                <a:solidFill>
                  <a:srgbClr val="0000FF"/>
                </a:solidFill>
              </a:rPr>
              <a:t>III</a:t>
            </a:r>
            <a:r>
              <a:rPr altLang="zh-CN" b="1" dirty="0" sz="3600" i="1" lang="en-US"/>
              <a:t> = G</a:t>
            </a:r>
            <a:r>
              <a:rPr altLang="zh-CN" b="1" dirty="0" sz="2000" i="1" lang="en-US"/>
              <a:t>III</a:t>
            </a:r>
            <a:r>
              <a:rPr altLang="zh-CN" b="1" dirty="0" sz="3600" i="1" lang="en-US"/>
              <a:t> + P</a:t>
            </a:r>
            <a:r>
              <a:rPr altLang="zh-CN" b="1" dirty="0" sz="2000" i="1" lang="en-US"/>
              <a:t>III</a:t>
            </a:r>
            <a:r>
              <a:rPr altLang="zh-CN" b="1" dirty="0" sz="3600" i="1" lang="en-US">
                <a:solidFill>
                  <a:srgbClr val="FF0000"/>
                </a:solidFill>
              </a:rPr>
              <a:t>C</a:t>
            </a:r>
            <a:r>
              <a:rPr altLang="zh-CN" b="1" dirty="0" sz="2000" i="1" lang="en-US">
                <a:solidFill>
                  <a:srgbClr val="FF0000"/>
                </a:solidFill>
              </a:rPr>
              <a:t>II</a:t>
            </a:r>
          </a:p>
        </p:txBody>
      </p:sp>
      <p:sp>
        <p:nvSpPr>
          <p:cNvPr id="1049093" name="Text Box 19"/>
          <p:cNvSpPr txBox="1">
            <a:spLocks noChangeArrowheads="1"/>
          </p:cNvSpPr>
          <p:nvPr/>
        </p:nvSpPr>
        <p:spPr bwMode="auto">
          <a:xfrm>
            <a:off x="2841625" y="4283075"/>
            <a:ext cx="2878138" cy="579438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p>
            <a:r>
              <a:rPr altLang="zh-CN" b="1" sz="3200" lang="en-US"/>
              <a:t> C</a:t>
            </a:r>
            <a:r>
              <a:rPr altLang="zh-CN" b="1" sz="1600" lang="en-US"/>
              <a:t>III </a:t>
            </a:r>
            <a:r>
              <a:rPr altLang="zh-CN" b="1" sz="3200" lang="en-US"/>
              <a:t>= C</a:t>
            </a:r>
            <a:r>
              <a:rPr altLang="zh-CN" b="1" sz="1600" lang="en-US"/>
              <a:t>12</a:t>
            </a:r>
            <a:r>
              <a:rPr altLang="zh-CN" baseline="-25000" b="1" sz="1600" lang="en-US"/>
              <a:t>   </a:t>
            </a:r>
            <a:endParaRPr altLang="zh-CN" b="1" sz="2000" lang="en-US"/>
          </a:p>
        </p:txBody>
      </p:sp>
      <p:grpSp>
        <p:nvGrpSpPr>
          <p:cNvPr id="106" name="Group 20"/>
          <p:cNvGrpSpPr/>
          <p:nvPr/>
        </p:nvGrpSpPr>
        <p:grpSpPr bwMode="auto">
          <a:xfrm>
            <a:off x="1804988" y="9525"/>
            <a:ext cx="8788400" cy="1739901"/>
            <a:chOff x="207" y="76"/>
            <a:chExt cx="5536" cy="1096"/>
          </a:xfrm>
        </p:grpSpPr>
        <p:grpSp>
          <p:nvGrpSpPr>
            <p:cNvPr id="107" name="Group 21"/>
            <p:cNvGrpSpPr/>
            <p:nvPr/>
          </p:nvGrpSpPr>
          <p:grpSpPr bwMode="auto">
            <a:xfrm>
              <a:off x="554" y="725"/>
              <a:ext cx="1056" cy="342"/>
              <a:chOff x="384" y="1862"/>
              <a:chExt cx="1056" cy="575"/>
            </a:xfrm>
          </p:grpSpPr>
          <p:sp>
            <p:nvSpPr>
              <p:cNvPr id="1049094" name="Text Box 22"/>
              <p:cNvSpPr txBox="1">
                <a:spLocks noChangeArrowheads="1"/>
              </p:cNvSpPr>
              <p:nvPr/>
            </p:nvSpPr>
            <p:spPr bwMode="auto">
              <a:xfrm>
                <a:off x="432" y="2017"/>
                <a:ext cx="677" cy="420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p>
                <a:r>
                  <a:rPr altLang="zh-CN" b="1" sz="2000" lang="en-US"/>
                  <a:t>        4</a:t>
                </a:r>
                <a:r>
                  <a:rPr altLang="en-US" b="1" sz="2000" lang="zh-CN"/>
                  <a:t>位</a:t>
                </a:r>
              </a:p>
            </p:txBody>
          </p:sp>
          <p:sp>
            <p:nvSpPr>
              <p:cNvPr id="1049095" name="Rectangle 23"/>
              <p:cNvSpPr>
                <a:spLocks noChangeArrowheads="1"/>
              </p:cNvSpPr>
              <p:nvPr/>
            </p:nvSpPr>
            <p:spPr bwMode="auto">
              <a:xfrm>
                <a:off x="384" y="1862"/>
                <a:ext cx="1056" cy="528"/>
              </a:xfrm>
              <a:prstGeom prst="rect"/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 wrap="none"/>
              <a:p>
                <a:endParaRPr altLang="en-US" lang="zh-CN"/>
              </a:p>
            </p:txBody>
          </p:sp>
        </p:grpSp>
        <p:grpSp>
          <p:nvGrpSpPr>
            <p:cNvPr id="108" name="Group 24"/>
            <p:cNvGrpSpPr/>
            <p:nvPr/>
          </p:nvGrpSpPr>
          <p:grpSpPr bwMode="auto">
            <a:xfrm>
              <a:off x="1930" y="725"/>
              <a:ext cx="1056" cy="347"/>
              <a:chOff x="1760" y="1862"/>
              <a:chExt cx="1056" cy="549"/>
            </a:xfrm>
          </p:grpSpPr>
          <p:sp>
            <p:nvSpPr>
              <p:cNvPr id="1049096" name="Text Box 25"/>
              <p:cNvSpPr txBox="1">
                <a:spLocks noChangeArrowheads="1"/>
              </p:cNvSpPr>
              <p:nvPr/>
            </p:nvSpPr>
            <p:spPr bwMode="auto">
              <a:xfrm>
                <a:off x="1776" y="2015"/>
                <a:ext cx="677" cy="396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p>
                <a:r>
                  <a:rPr altLang="zh-CN" b="1" sz="2000" lang="en-US"/>
                  <a:t>        4</a:t>
                </a:r>
                <a:r>
                  <a:rPr altLang="en-US" b="1" sz="2000" lang="zh-CN"/>
                  <a:t>位</a:t>
                </a:r>
              </a:p>
            </p:txBody>
          </p:sp>
          <p:sp>
            <p:nvSpPr>
              <p:cNvPr id="1049097" name="Rectangle 26"/>
              <p:cNvSpPr>
                <a:spLocks noChangeArrowheads="1"/>
              </p:cNvSpPr>
              <p:nvPr/>
            </p:nvSpPr>
            <p:spPr bwMode="auto">
              <a:xfrm>
                <a:off x="1760" y="1862"/>
                <a:ext cx="1056" cy="528"/>
              </a:xfrm>
              <a:prstGeom prst="rect"/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 wrap="none"/>
              <a:p>
                <a:endParaRPr altLang="en-US" lang="zh-CN"/>
              </a:p>
            </p:txBody>
          </p:sp>
        </p:grpSp>
        <p:grpSp>
          <p:nvGrpSpPr>
            <p:cNvPr id="109" name="Group 27"/>
            <p:cNvGrpSpPr/>
            <p:nvPr/>
          </p:nvGrpSpPr>
          <p:grpSpPr bwMode="auto">
            <a:xfrm>
              <a:off x="3291" y="725"/>
              <a:ext cx="926" cy="346"/>
              <a:chOff x="3136" y="1862"/>
              <a:chExt cx="1056" cy="557"/>
            </a:xfrm>
          </p:grpSpPr>
          <p:sp>
            <p:nvSpPr>
              <p:cNvPr id="1049098" name="Text Box 28"/>
              <p:cNvSpPr txBox="1">
                <a:spLocks noChangeArrowheads="1"/>
              </p:cNvSpPr>
              <p:nvPr/>
            </p:nvSpPr>
            <p:spPr bwMode="auto">
              <a:xfrm>
                <a:off x="3168" y="2017"/>
                <a:ext cx="681" cy="402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p>
                <a:r>
                  <a:rPr altLang="zh-CN" b="1" sz="2000" lang="en-US"/>
                  <a:t>      4</a:t>
                </a:r>
                <a:r>
                  <a:rPr altLang="en-US" b="1" sz="2000" lang="zh-CN"/>
                  <a:t>位</a:t>
                </a:r>
              </a:p>
            </p:txBody>
          </p:sp>
          <p:sp>
            <p:nvSpPr>
              <p:cNvPr id="1049099" name="Rectangle 29"/>
              <p:cNvSpPr>
                <a:spLocks noChangeArrowheads="1"/>
              </p:cNvSpPr>
              <p:nvPr/>
            </p:nvSpPr>
            <p:spPr bwMode="auto">
              <a:xfrm>
                <a:off x="3136" y="1862"/>
                <a:ext cx="1056" cy="528"/>
              </a:xfrm>
              <a:prstGeom prst="rect"/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 wrap="none"/>
              <a:p>
                <a:endParaRPr altLang="en-US" lang="zh-CN"/>
              </a:p>
            </p:txBody>
          </p:sp>
        </p:grpSp>
        <p:grpSp>
          <p:nvGrpSpPr>
            <p:cNvPr id="110" name="Group 30"/>
            <p:cNvGrpSpPr/>
            <p:nvPr/>
          </p:nvGrpSpPr>
          <p:grpSpPr bwMode="auto">
            <a:xfrm>
              <a:off x="4545" y="725"/>
              <a:ext cx="907" cy="349"/>
              <a:chOff x="4512" y="1862"/>
              <a:chExt cx="1056" cy="548"/>
            </a:xfrm>
          </p:grpSpPr>
          <p:sp>
            <p:nvSpPr>
              <p:cNvPr id="1049100" name="Text Box 31"/>
              <p:cNvSpPr txBox="1">
                <a:spLocks noChangeArrowheads="1"/>
              </p:cNvSpPr>
              <p:nvPr/>
            </p:nvSpPr>
            <p:spPr bwMode="auto">
              <a:xfrm>
                <a:off x="4560" y="2018"/>
                <a:ext cx="695" cy="392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p>
                <a:r>
                  <a:rPr altLang="zh-CN" b="1" sz="2000" lang="en-US"/>
                  <a:t>      4</a:t>
                </a:r>
                <a:r>
                  <a:rPr altLang="en-US" b="1" sz="2000" lang="zh-CN"/>
                  <a:t>位</a:t>
                </a:r>
              </a:p>
            </p:txBody>
          </p:sp>
          <p:sp>
            <p:nvSpPr>
              <p:cNvPr id="1049101" name="Rectangle 32"/>
              <p:cNvSpPr>
                <a:spLocks noChangeArrowheads="1"/>
              </p:cNvSpPr>
              <p:nvPr/>
            </p:nvSpPr>
            <p:spPr bwMode="auto">
              <a:xfrm>
                <a:off x="4512" y="1862"/>
                <a:ext cx="1056" cy="528"/>
              </a:xfrm>
              <a:prstGeom prst="rect"/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 wrap="none"/>
              <a:p>
                <a:endParaRPr altLang="en-US" lang="zh-CN"/>
              </a:p>
            </p:txBody>
          </p:sp>
        </p:grpSp>
        <p:grpSp>
          <p:nvGrpSpPr>
            <p:cNvPr id="111" name="Group 33"/>
            <p:cNvGrpSpPr/>
            <p:nvPr/>
          </p:nvGrpSpPr>
          <p:grpSpPr bwMode="auto">
            <a:xfrm>
              <a:off x="746" y="273"/>
              <a:ext cx="672" cy="462"/>
              <a:chOff x="576" y="1410"/>
              <a:chExt cx="672" cy="462"/>
            </a:xfrm>
          </p:grpSpPr>
          <p:sp>
            <p:nvSpPr>
              <p:cNvPr id="1049102" name="Line 34"/>
              <p:cNvSpPr>
                <a:spLocks noChangeShapeType="1"/>
              </p:cNvSpPr>
              <p:nvPr/>
            </p:nvSpPr>
            <p:spPr bwMode="auto">
              <a:xfrm flipV="1">
                <a:off x="576" y="1410"/>
                <a:ext cx="0" cy="462"/>
              </a:xfrm>
              <a:prstGeom prst="line"/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  <p:sp>
            <p:nvSpPr>
              <p:cNvPr id="1049103" name="Line 35"/>
              <p:cNvSpPr>
                <a:spLocks noChangeShapeType="1"/>
              </p:cNvSpPr>
              <p:nvPr/>
            </p:nvSpPr>
            <p:spPr bwMode="auto">
              <a:xfrm flipV="1">
                <a:off x="800" y="1410"/>
                <a:ext cx="0" cy="462"/>
              </a:xfrm>
              <a:prstGeom prst="line"/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  <p:sp>
            <p:nvSpPr>
              <p:cNvPr id="1049104" name="Line 36"/>
              <p:cNvSpPr>
                <a:spLocks noChangeShapeType="1"/>
              </p:cNvSpPr>
              <p:nvPr/>
            </p:nvSpPr>
            <p:spPr bwMode="auto">
              <a:xfrm flipV="1">
                <a:off x="1024" y="1410"/>
                <a:ext cx="0" cy="462"/>
              </a:xfrm>
              <a:prstGeom prst="line"/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  <p:sp>
            <p:nvSpPr>
              <p:cNvPr id="1049105" name="Line 37"/>
              <p:cNvSpPr>
                <a:spLocks noChangeShapeType="1"/>
              </p:cNvSpPr>
              <p:nvPr/>
            </p:nvSpPr>
            <p:spPr bwMode="auto">
              <a:xfrm flipV="1">
                <a:off x="1248" y="1410"/>
                <a:ext cx="0" cy="462"/>
              </a:xfrm>
              <a:prstGeom prst="line"/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</p:grpSp>
        <p:grpSp>
          <p:nvGrpSpPr>
            <p:cNvPr id="112" name="Group 38"/>
            <p:cNvGrpSpPr/>
            <p:nvPr/>
          </p:nvGrpSpPr>
          <p:grpSpPr bwMode="auto">
            <a:xfrm>
              <a:off x="2138" y="273"/>
              <a:ext cx="672" cy="462"/>
              <a:chOff x="1968" y="1410"/>
              <a:chExt cx="672" cy="462"/>
            </a:xfrm>
          </p:grpSpPr>
          <p:sp>
            <p:nvSpPr>
              <p:cNvPr id="1049106" name="Line 39"/>
              <p:cNvSpPr>
                <a:spLocks noChangeShapeType="1"/>
              </p:cNvSpPr>
              <p:nvPr/>
            </p:nvSpPr>
            <p:spPr bwMode="auto">
              <a:xfrm flipV="1">
                <a:off x="1968" y="1410"/>
                <a:ext cx="0" cy="462"/>
              </a:xfrm>
              <a:prstGeom prst="line"/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  <p:sp>
            <p:nvSpPr>
              <p:cNvPr id="1049107" name="Line 40"/>
              <p:cNvSpPr>
                <a:spLocks noChangeShapeType="1"/>
              </p:cNvSpPr>
              <p:nvPr/>
            </p:nvSpPr>
            <p:spPr bwMode="auto">
              <a:xfrm flipV="1">
                <a:off x="2192" y="1410"/>
                <a:ext cx="0" cy="462"/>
              </a:xfrm>
              <a:prstGeom prst="line"/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  <p:sp>
            <p:nvSpPr>
              <p:cNvPr id="1049108" name="Line 41"/>
              <p:cNvSpPr>
                <a:spLocks noChangeShapeType="1"/>
              </p:cNvSpPr>
              <p:nvPr/>
            </p:nvSpPr>
            <p:spPr bwMode="auto">
              <a:xfrm flipV="1">
                <a:off x="2416" y="1410"/>
                <a:ext cx="0" cy="462"/>
              </a:xfrm>
              <a:prstGeom prst="line"/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  <p:sp>
            <p:nvSpPr>
              <p:cNvPr id="1049109" name="Line 42"/>
              <p:cNvSpPr>
                <a:spLocks noChangeShapeType="1"/>
              </p:cNvSpPr>
              <p:nvPr/>
            </p:nvSpPr>
            <p:spPr bwMode="auto">
              <a:xfrm flipV="1">
                <a:off x="2640" y="1410"/>
                <a:ext cx="0" cy="462"/>
              </a:xfrm>
              <a:prstGeom prst="line"/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</p:grpSp>
        <p:grpSp>
          <p:nvGrpSpPr>
            <p:cNvPr id="113" name="Group 43"/>
            <p:cNvGrpSpPr/>
            <p:nvPr/>
          </p:nvGrpSpPr>
          <p:grpSpPr bwMode="auto">
            <a:xfrm>
              <a:off x="3422" y="273"/>
              <a:ext cx="672" cy="462"/>
              <a:chOff x="3312" y="1410"/>
              <a:chExt cx="672" cy="462"/>
            </a:xfrm>
          </p:grpSpPr>
          <p:sp>
            <p:nvSpPr>
              <p:cNvPr id="1049110" name="Line 44"/>
              <p:cNvSpPr>
                <a:spLocks noChangeShapeType="1"/>
              </p:cNvSpPr>
              <p:nvPr/>
            </p:nvSpPr>
            <p:spPr bwMode="auto">
              <a:xfrm flipV="1">
                <a:off x="3312" y="1410"/>
                <a:ext cx="0" cy="462"/>
              </a:xfrm>
              <a:prstGeom prst="line"/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  <p:sp>
            <p:nvSpPr>
              <p:cNvPr id="1049111" name="Line 45"/>
              <p:cNvSpPr>
                <a:spLocks noChangeShapeType="1"/>
              </p:cNvSpPr>
              <p:nvPr/>
            </p:nvSpPr>
            <p:spPr bwMode="auto">
              <a:xfrm flipV="1">
                <a:off x="3536" y="1410"/>
                <a:ext cx="0" cy="462"/>
              </a:xfrm>
              <a:prstGeom prst="line"/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  <p:sp>
            <p:nvSpPr>
              <p:cNvPr id="1049112" name="Line 46"/>
              <p:cNvSpPr>
                <a:spLocks noChangeShapeType="1"/>
              </p:cNvSpPr>
              <p:nvPr/>
            </p:nvSpPr>
            <p:spPr bwMode="auto">
              <a:xfrm flipV="1">
                <a:off x="3760" y="1410"/>
                <a:ext cx="0" cy="462"/>
              </a:xfrm>
              <a:prstGeom prst="line"/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  <p:sp>
            <p:nvSpPr>
              <p:cNvPr id="1049113" name="Line 47"/>
              <p:cNvSpPr>
                <a:spLocks noChangeShapeType="1"/>
              </p:cNvSpPr>
              <p:nvPr/>
            </p:nvSpPr>
            <p:spPr bwMode="auto">
              <a:xfrm flipV="1">
                <a:off x="3984" y="1410"/>
                <a:ext cx="0" cy="462"/>
              </a:xfrm>
              <a:prstGeom prst="line"/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</p:grpSp>
        <p:grpSp>
          <p:nvGrpSpPr>
            <p:cNvPr id="114" name="Group 48"/>
            <p:cNvGrpSpPr/>
            <p:nvPr/>
          </p:nvGrpSpPr>
          <p:grpSpPr bwMode="auto">
            <a:xfrm>
              <a:off x="4643" y="273"/>
              <a:ext cx="672" cy="462"/>
              <a:chOff x="4704" y="1410"/>
              <a:chExt cx="672" cy="462"/>
            </a:xfrm>
          </p:grpSpPr>
          <p:sp>
            <p:nvSpPr>
              <p:cNvPr id="1049114" name="Line 49"/>
              <p:cNvSpPr>
                <a:spLocks noChangeShapeType="1"/>
              </p:cNvSpPr>
              <p:nvPr/>
            </p:nvSpPr>
            <p:spPr bwMode="auto">
              <a:xfrm flipV="1">
                <a:off x="4704" y="1410"/>
                <a:ext cx="0" cy="462"/>
              </a:xfrm>
              <a:prstGeom prst="line"/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  <p:sp>
            <p:nvSpPr>
              <p:cNvPr id="1049115" name="Line 50"/>
              <p:cNvSpPr>
                <a:spLocks noChangeShapeType="1"/>
              </p:cNvSpPr>
              <p:nvPr/>
            </p:nvSpPr>
            <p:spPr bwMode="auto">
              <a:xfrm flipV="1">
                <a:off x="4928" y="1410"/>
                <a:ext cx="0" cy="462"/>
              </a:xfrm>
              <a:prstGeom prst="line"/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  <p:sp>
            <p:nvSpPr>
              <p:cNvPr id="1049116" name="Line 51"/>
              <p:cNvSpPr>
                <a:spLocks noChangeShapeType="1"/>
              </p:cNvSpPr>
              <p:nvPr/>
            </p:nvSpPr>
            <p:spPr bwMode="auto">
              <a:xfrm flipV="1">
                <a:off x="5152" y="1410"/>
                <a:ext cx="0" cy="462"/>
              </a:xfrm>
              <a:prstGeom prst="line"/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  <p:sp>
            <p:nvSpPr>
              <p:cNvPr id="1049117" name="Line 52"/>
              <p:cNvSpPr>
                <a:spLocks noChangeShapeType="1"/>
              </p:cNvSpPr>
              <p:nvPr/>
            </p:nvSpPr>
            <p:spPr bwMode="auto">
              <a:xfrm flipV="1">
                <a:off x="5376" y="1410"/>
                <a:ext cx="0" cy="462"/>
              </a:xfrm>
              <a:prstGeom prst="line"/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</p:grpSp>
        <p:sp>
          <p:nvSpPr>
            <p:cNvPr id="1049118" name="Freeform 53"/>
            <p:cNvSpPr/>
            <p:nvPr/>
          </p:nvSpPr>
          <p:spPr bwMode="auto">
            <a:xfrm>
              <a:off x="1610" y="543"/>
              <a:ext cx="528" cy="422"/>
            </a:xfrm>
            <a:custGeom>
              <a:avLst/>
              <a:gdLst>
                <a:gd name="T0" fmla="*/ 528 w 528"/>
                <a:gd name="T1" fmla="*/ 0 h 528"/>
                <a:gd name="T2" fmla="*/ 192 w 528"/>
                <a:gd name="T3" fmla="*/ 0 h 528"/>
                <a:gd name="T4" fmla="*/ 192 w 528"/>
                <a:gd name="T5" fmla="*/ 215 h 528"/>
                <a:gd name="T6" fmla="*/ 0 w 528"/>
                <a:gd name="T7" fmla="*/ 215 h 5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8" h="528">
                  <a:moveTo>
                    <a:pt x="528" y="0"/>
                  </a:moveTo>
                  <a:lnTo>
                    <a:pt x="192" y="0"/>
                  </a:lnTo>
                  <a:lnTo>
                    <a:pt x="192" y="528"/>
                  </a:lnTo>
                  <a:lnTo>
                    <a:pt x="0" y="528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oval" w="sm" len="sm"/>
              <a:tailEnd type="stealth" w="med" len="med"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119" name="Freeform 54"/>
            <p:cNvSpPr/>
            <p:nvPr/>
          </p:nvSpPr>
          <p:spPr bwMode="auto">
            <a:xfrm>
              <a:off x="2986" y="543"/>
              <a:ext cx="425" cy="422"/>
            </a:xfrm>
            <a:custGeom>
              <a:avLst/>
              <a:gdLst>
                <a:gd name="T0" fmla="*/ 276 w 491"/>
                <a:gd name="T1" fmla="*/ 0 h 422"/>
                <a:gd name="T2" fmla="*/ 87 w 491"/>
                <a:gd name="T3" fmla="*/ 0 h 422"/>
                <a:gd name="T4" fmla="*/ 87 w 491"/>
                <a:gd name="T5" fmla="*/ 422 h 422"/>
                <a:gd name="T6" fmla="*/ 0 w 491"/>
                <a:gd name="T7" fmla="*/ 420 h 4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91" h="422">
                  <a:moveTo>
                    <a:pt x="491" y="0"/>
                  </a:moveTo>
                  <a:lnTo>
                    <a:pt x="155" y="0"/>
                  </a:lnTo>
                  <a:lnTo>
                    <a:pt x="155" y="422"/>
                  </a:lnTo>
                  <a:lnTo>
                    <a:pt x="0" y="42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oval" w="sm" len="sm"/>
              <a:tailEnd type="stealth" w="med" len="med"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120" name="Freeform 55"/>
            <p:cNvSpPr/>
            <p:nvPr/>
          </p:nvSpPr>
          <p:spPr bwMode="auto">
            <a:xfrm>
              <a:off x="4222" y="543"/>
              <a:ext cx="414" cy="424"/>
            </a:xfrm>
            <a:custGeom>
              <a:avLst/>
              <a:gdLst>
                <a:gd name="T0" fmla="*/ 219 w 512"/>
                <a:gd name="T1" fmla="*/ 0 h 424"/>
                <a:gd name="T2" fmla="*/ 75 w 512"/>
                <a:gd name="T3" fmla="*/ 0 h 424"/>
                <a:gd name="T4" fmla="*/ 75 w 512"/>
                <a:gd name="T5" fmla="*/ 422 h 424"/>
                <a:gd name="T6" fmla="*/ 0 w 512"/>
                <a:gd name="T7" fmla="*/ 424 h 4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12" h="424">
                  <a:moveTo>
                    <a:pt x="512" y="0"/>
                  </a:moveTo>
                  <a:lnTo>
                    <a:pt x="176" y="0"/>
                  </a:lnTo>
                  <a:lnTo>
                    <a:pt x="176" y="422"/>
                  </a:lnTo>
                  <a:lnTo>
                    <a:pt x="0" y="424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oval" w="sm" len="sm"/>
              <a:tailEnd type="stealth" w="med" len="med"/>
            </a:ln>
            <a:effectLst/>
          </p:spPr>
          <p:txBody>
            <a:bodyPr wrap="none"/>
            <a:p>
              <a:endParaRPr altLang="en-US" lang="zh-CN"/>
            </a:p>
          </p:txBody>
        </p:sp>
        <p:grpSp>
          <p:nvGrpSpPr>
            <p:cNvPr id="115" name="Group 56"/>
            <p:cNvGrpSpPr/>
            <p:nvPr/>
          </p:nvGrpSpPr>
          <p:grpSpPr bwMode="auto">
            <a:xfrm>
              <a:off x="592" y="76"/>
              <a:ext cx="1057" cy="259"/>
              <a:chOff x="422" y="1133"/>
              <a:chExt cx="1057" cy="259"/>
            </a:xfrm>
          </p:grpSpPr>
          <p:sp>
            <p:nvSpPr>
              <p:cNvPr id="1049121" name="Text Box 57"/>
              <p:cNvSpPr txBox="1">
                <a:spLocks noChangeArrowheads="1"/>
              </p:cNvSpPr>
              <p:nvPr/>
            </p:nvSpPr>
            <p:spPr bwMode="auto">
              <a:xfrm>
                <a:off x="422" y="1142"/>
                <a:ext cx="327" cy="250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p>
                <a:r>
                  <a:rPr altLang="zh-CN" b="1" sz="2000" i="1" lang="en-US"/>
                  <a:t>C</a:t>
                </a:r>
                <a:r>
                  <a:rPr altLang="zh-CN" baseline="-25000" b="1" sz="2000" lang="en-US"/>
                  <a:t>16</a:t>
                </a:r>
              </a:p>
            </p:txBody>
          </p:sp>
          <p:sp>
            <p:nvSpPr>
              <p:cNvPr id="1049122" name="Text Box 58"/>
              <p:cNvSpPr txBox="1">
                <a:spLocks noChangeArrowheads="1"/>
              </p:cNvSpPr>
              <p:nvPr/>
            </p:nvSpPr>
            <p:spPr bwMode="auto">
              <a:xfrm>
                <a:off x="672" y="1133"/>
                <a:ext cx="327" cy="250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p>
                <a:r>
                  <a:rPr altLang="zh-CN" b="1" sz="2000" i="1" lang="en-US"/>
                  <a:t>C</a:t>
                </a:r>
                <a:r>
                  <a:rPr altLang="zh-CN" baseline="-25000" b="1" sz="2000" lang="en-US"/>
                  <a:t>15</a:t>
                </a:r>
              </a:p>
            </p:txBody>
          </p:sp>
          <p:sp>
            <p:nvSpPr>
              <p:cNvPr id="1049123" name="Text Box 59"/>
              <p:cNvSpPr txBox="1">
                <a:spLocks noChangeArrowheads="1"/>
              </p:cNvSpPr>
              <p:nvPr/>
            </p:nvSpPr>
            <p:spPr bwMode="auto">
              <a:xfrm>
                <a:off x="912" y="1133"/>
                <a:ext cx="327" cy="250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p>
                <a:r>
                  <a:rPr altLang="zh-CN" b="1" sz="2000" i="1" lang="en-US"/>
                  <a:t>C</a:t>
                </a:r>
                <a:r>
                  <a:rPr altLang="zh-CN" baseline="-25000" b="1" sz="2000" lang="en-US"/>
                  <a:t>14</a:t>
                </a:r>
              </a:p>
            </p:txBody>
          </p:sp>
          <p:sp>
            <p:nvSpPr>
              <p:cNvPr id="1049124" name="Text Box 60"/>
              <p:cNvSpPr txBox="1">
                <a:spLocks noChangeArrowheads="1"/>
              </p:cNvSpPr>
              <p:nvPr/>
            </p:nvSpPr>
            <p:spPr bwMode="auto">
              <a:xfrm>
                <a:off x="1152" y="1133"/>
                <a:ext cx="327" cy="250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p>
                <a:r>
                  <a:rPr altLang="zh-CN" b="1" sz="2000" i="1" lang="en-US"/>
                  <a:t>C</a:t>
                </a:r>
                <a:r>
                  <a:rPr altLang="zh-CN" baseline="-25000" b="1" sz="2000" lang="en-US"/>
                  <a:t>13</a:t>
                </a:r>
              </a:p>
            </p:txBody>
          </p:sp>
        </p:grpSp>
        <p:grpSp>
          <p:nvGrpSpPr>
            <p:cNvPr id="116" name="Group 61"/>
            <p:cNvGrpSpPr/>
            <p:nvPr/>
          </p:nvGrpSpPr>
          <p:grpSpPr bwMode="auto">
            <a:xfrm>
              <a:off x="1994" y="76"/>
              <a:ext cx="995" cy="250"/>
              <a:chOff x="1824" y="1133"/>
              <a:chExt cx="995" cy="250"/>
            </a:xfrm>
          </p:grpSpPr>
          <p:sp>
            <p:nvSpPr>
              <p:cNvPr id="1049125" name="Text Box 62"/>
              <p:cNvSpPr txBox="1">
                <a:spLocks noChangeArrowheads="1"/>
              </p:cNvSpPr>
              <p:nvPr/>
            </p:nvSpPr>
            <p:spPr bwMode="auto">
              <a:xfrm>
                <a:off x="1824" y="1133"/>
                <a:ext cx="327" cy="250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p>
                <a:r>
                  <a:rPr altLang="zh-CN" b="1" sz="2000" i="1" lang="en-US"/>
                  <a:t>C</a:t>
                </a:r>
                <a:r>
                  <a:rPr altLang="zh-CN" baseline="-25000" b="1" sz="2000" lang="en-US"/>
                  <a:t>12</a:t>
                </a:r>
              </a:p>
            </p:txBody>
          </p:sp>
          <p:sp>
            <p:nvSpPr>
              <p:cNvPr id="1049126" name="Text Box 63"/>
              <p:cNvSpPr txBox="1">
                <a:spLocks noChangeArrowheads="1"/>
              </p:cNvSpPr>
              <p:nvPr/>
            </p:nvSpPr>
            <p:spPr bwMode="auto">
              <a:xfrm>
                <a:off x="2064" y="1133"/>
                <a:ext cx="327" cy="250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p>
                <a:r>
                  <a:rPr altLang="zh-CN" b="1" sz="2000" i="1" lang="en-US"/>
                  <a:t>C</a:t>
                </a:r>
                <a:r>
                  <a:rPr altLang="zh-CN" baseline="-25000" b="1" sz="2000" lang="en-US"/>
                  <a:t>11</a:t>
                </a:r>
              </a:p>
            </p:txBody>
          </p:sp>
          <p:sp>
            <p:nvSpPr>
              <p:cNvPr id="1049127" name="Text Box 64"/>
              <p:cNvSpPr txBox="1">
                <a:spLocks noChangeArrowheads="1"/>
              </p:cNvSpPr>
              <p:nvPr/>
            </p:nvSpPr>
            <p:spPr bwMode="auto">
              <a:xfrm>
                <a:off x="2304" y="1133"/>
                <a:ext cx="327" cy="250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p>
                <a:r>
                  <a:rPr altLang="zh-CN" b="1" sz="2000" i="1" lang="en-US"/>
                  <a:t>C</a:t>
                </a:r>
                <a:r>
                  <a:rPr altLang="zh-CN" baseline="-25000" b="1" sz="2000" lang="en-US"/>
                  <a:t>10</a:t>
                </a:r>
              </a:p>
            </p:txBody>
          </p:sp>
          <p:sp>
            <p:nvSpPr>
              <p:cNvPr id="1049128" name="Text Box 65"/>
              <p:cNvSpPr txBox="1">
                <a:spLocks noChangeArrowheads="1"/>
              </p:cNvSpPr>
              <p:nvPr/>
            </p:nvSpPr>
            <p:spPr bwMode="auto">
              <a:xfrm>
                <a:off x="2544" y="1133"/>
                <a:ext cx="275" cy="250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p>
                <a:r>
                  <a:rPr altLang="zh-CN" b="1" sz="2000" i="1" lang="en-US"/>
                  <a:t>C</a:t>
                </a:r>
                <a:r>
                  <a:rPr altLang="zh-CN" baseline="-25000" b="1" sz="2000" lang="en-US"/>
                  <a:t>9</a:t>
                </a:r>
              </a:p>
            </p:txBody>
          </p:sp>
        </p:grpSp>
        <p:grpSp>
          <p:nvGrpSpPr>
            <p:cNvPr id="117" name="Group 66"/>
            <p:cNvGrpSpPr/>
            <p:nvPr/>
          </p:nvGrpSpPr>
          <p:grpSpPr bwMode="auto">
            <a:xfrm>
              <a:off x="3278" y="76"/>
              <a:ext cx="995" cy="259"/>
              <a:chOff x="3168" y="1133"/>
              <a:chExt cx="995" cy="259"/>
            </a:xfrm>
          </p:grpSpPr>
          <p:sp>
            <p:nvSpPr>
              <p:cNvPr id="1049129" name="Text Box 67"/>
              <p:cNvSpPr txBox="1">
                <a:spLocks noChangeArrowheads="1"/>
              </p:cNvSpPr>
              <p:nvPr/>
            </p:nvSpPr>
            <p:spPr bwMode="auto">
              <a:xfrm>
                <a:off x="3168" y="1133"/>
                <a:ext cx="275" cy="250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p>
                <a:r>
                  <a:rPr altLang="zh-CN" b="1" sz="2000" i="1" lang="en-US"/>
                  <a:t>C</a:t>
                </a:r>
                <a:r>
                  <a:rPr altLang="zh-CN" baseline="-25000" b="1" sz="2000" lang="en-US"/>
                  <a:t>8</a:t>
                </a:r>
              </a:p>
            </p:txBody>
          </p:sp>
          <p:sp>
            <p:nvSpPr>
              <p:cNvPr id="1049130" name="Text Box 68"/>
              <p:cNvSpPr txBox="1">
                <a:spLocks noChangeArrowheads="1"/>
              </p:cNvSpPr>
              <p:nvPr/>
            </p:nvSpPr>
            <p:spPr bwMode="auto">
              <a:xfrm>
                <a:off x="3408" y="1133"/>
                <a:ext cx="275" cy="250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p>
                <a:r>
                  <a:rPr altLang="zh-CN" b="1" sz="2000" i="1" lang="en-US"/>
                  <a:t>C</a:t>
                </a:r>
                <a:r>
                  <a:rPr altLang="zh-CN" baseline="-25000" b="1" sz="2000" lang="en-US"/>
                  <a:t>7</a:t>
                </a:r>
              </a:p>
            </p:txBody>
          </p:sp>
          <p:sp>
            <p:nvSpPr>
              <p:cNvPr id="1049131" name="Text Box 69"/>
              <p:cNvSpPr txBox="1">
                <a:spLocks noChangeArrowheads="1"/>
              </p:cNvSpPr>
              <p:nvPr/>
            </p:nvSpPr>
            <p:spPr bwMode="auto">
              <a:xfrm>
                <a:off x="3648" y="1142"/>
                <a:ext cx="275" cy="250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p>
                <a:r>
                  <a:rPr altLang="zh-CN" b="1" sz="2000" i="1" lang="en-US"/>
                  <a:t>C</a:t>
                </a:r>
                <a:r>
                  <a:rPr altLang="zh-CN" baseline="-25000" b="1" sz="2000" lang="en-US"/>
                  <a:t>6</a:t>
                </a:r>
              </a:p>
            </p:txBody>
          </p:sp>
          <p:sp>
            <p:nvSpPr>
              <p:cNvPr id="1049132" name="Text Box 70"/>
              <p:cNvSpPr txBox="1">
                <a:spLocks noChangeArrowheads="1"/>
              </p:cNvSpPr>
              <p:nvPr/>
            </p:nvSpPr>
            <p:spPr bwMode="auto">
              <a:xfrm>
                <a:off x="3888" y="1133"/>
                <a:ext cx="275" cy="250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p>
                <a:r>
                  <a:rPr altLang="zh-CN" b="1" sz="2000" i="1" lang="en-US"/>
                  <a:t>C</a:t>
                </a:r>
                <a:r>
                  <a:rPr altLang="zh-CN" baseline="-25000" b="1" sz="2000" lang="en-US"/>
                  <a:t>5</a:t>
                </a:r>
              </a:p>
            </p:txBody>
          </p:sp>
        </p:grpSp>
        <p:grpSp>
          <p:nvGrpSpPr>
            <p:cNvPr id="118" name="Group 71"/>
            <p:cNvGrpSpPr/>
            <p:nvPr/>
          </p:nvGrpSpPr>
          <p:grpSpPr bwMode="auto">
            <a:xfrm>
              <a:off x="4451" y="76"/>
              <a:ext cx="995" cy="250"/>
              <a:chOff x="4416" y="1133"/>
              <a:chExt cx="995" cy="250"/>
            </a:xfrm>
          </p:grpSpPr>
          <p:sp>
            <p:nvSpPr>
              <p:cNvPr id="1049133" name="Text Box 72"/>
              <p:cNvSpPr txBox="1">
                <a:spLocks noChangeArrowheads="1"/>
              </p:cNvSpPr>
              <p:nvPr/>
            </p:nvSpPr>
            <p:spPr bwMode="auto">
              <a:xfrm>
                <a:off x="4416" y="1133"/>
                <a:ext cx="275" cy="250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p>
                <a:r>
                  <a:rPr altLang="zh-CN" b="1" sz="2000" i="1" lang="en-US"/>
                  <a:t>C</a:t>
                </a:r>
                <a:r>
                  <a:rPr altLang="zh-CN" baseline="-25000" b="1" sz="2000" lang="en-US"/>
                  <a:t>4</a:t>
                </a:r>
              </a:p>
            </p:txBody>
          </p:sp>
          <p:sp>
            <p:nvSpPr>
              <p:cNvPr id="1049134" name="Text Box 73"/>
              <p:cNvSpPr txBox="1">
                <a:spLocks noChangeArrowheads="1"/>
              </p:cNvSpPr>
              <p:nvPr/>
            </p:nvSpPr>
            <p:spPr bwMode="auto">
              <a:xfrm>
                <a:off x="4656" y="1133"/>
                <a:ext cx="275" cy="250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p>
                <a:r>
                  <a:rPr altLang="zh-CN" b="1" sz="2000" i="1" lang="en-US"/>
                  <a:t>C</a:t>
                </a:r>
                <a:r>
                  <a:rPr altLang="zh-CN" baseline="-25000" b="1" sz="2000" lang="en-US"/>
                  <a:t>3</a:t>
                </a:r>
              </a:p>
            </p:txBody>
          </p:sp>
          <p:sp>
            <p:nvSpPr>
              <p:cNvPr id="1049135" name="Text Box 74"/>
              <p:cNvSpPr txBox="1">
                <a:spLocks noChangeArrowheads="1"/>
              </p:cNvSpPr>
              <p:nvPr/>
            </p:nvSpPr>
            <p:spPr bwMode="auto">
              <a:xfrm>
                <a:off x="4896" y="1133"/>
                <a:ext cx="275" cy="250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p>
                <a:r>
                  <a:rPr altLang="zh-CN" b="1" sz="2000" i="1" lang="en-US"/>
                  <a:t>C</a:t>
                </a:r>
                <a:r>
                  <a:rPr altLang="zh-CN" baseline="-25000" b="1" sz="2000" lang="en-US"/>
                  <a:t>2</a:t>
                </a:r>
              </a:p>
            </p:txBody>
          </p:sp>
          <p:sp>
            <p:nvSpPr>
              <p:cNvPr id="1049136" name="Text Box 75"/>
              <p:cNvSpPr txBox="1">
                <a:spLocks noChangeArrowheads="1"/>
              </p:cNvSpPr>
              <p:nvPr/>
            </p:nvSpPr>
            <p:spPr bwMode="auto">
              <a:xfrm>
                <a:off x="5136" y="1133"/>
                <a:ext cx="275" cy="250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p>
                <a:r>
                  <a:rPr altLang="zh-CN" b="1" sz="2000" i="1" lang="en-US"/>
                  <a:t>C</a:t>
                </a:r>
                <a:r>
                  <a:rPr altLang="zh-CN" baseline="-25000" b="1" sz="2000" lang="en-US"/>
                  <a:t>1</a:t>
                </a:r>
              </a:p>
            </p:txBody>
          </p:sp>
        </p:grpSp>
        <p:sp>
          <p:nvSpPr>
            <p:cNvPr id="1049137" name="Text Box 76"/>
            <p:cNvSpPr txBox="1">
              <a:spLocks noChangeArrowheads="1"/>
            </p:cNvSpPr>
            <p:nvPr/>
          </p:nvSpPr>
          <p:spPr bwMode="auto">
            <a:xfrm>
              <a:off x="5407" y="744"/>
              <a:ext cx="336" cy="250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r>
                <a:rPr altLang="zh-CN" b="1" sz="2000" i="1" lang="en-US"/>
                <a:t>C</a:t>
              </a:r>
              <a:r>
                <a:rPr altLang="zh-CN" baseline="-25000" b="1" sz="2000" lang="en-US"/>
                <a:t>0</a:t>
              </a:r>
              <a:endParaRPr altLang="zh-CN" sz="1600" lang="en-US"/>
            </a:p>
          </p:txBody>
        </p:sp>
        <p:sp>
          <p:nvSpPr>
            <p:cNvPr id="1049138" name="Line 77"/>
            <p:cNvSpPr>
              <a:spLocks noChangeShapeType="1"/>
            </p:cNvSpPr>
            <p:nvPr/>
          </p:nvSpPr>
          <p:spPr bwMode="auto">
            <a:xfrm>
              <a:off x="5448" y="994"/>
              <a:ext cx="182" cy="0"/>
            </a:xfrm>
            <a:prstGeom prst="line"/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139" name="Freeform 78"/>
            <p:cNvSpPr/>
            <p:nvPr/>
          </p:nvSpPr>
          <p:spPr bwMode="auto">
            <a:xfrm>
              <a:off x="207" y="540"/>
              <a:ext cx="528" cy="422"/>
            </a:xfrm>
            <a:custGeom>
              <a:avLst/>
              <a:gdLst>
                <a:gd name="T0" fmla="*/ 528 w 528"/>
                <a:gd name="T1" fmla="*/ 0 h 528"/>
                <a:gd name="T2" fmla="*/ 192 w 528"/>
                <a:gd name="T3" fmla="*/ 0 h 528"/>
                <a:gd name="T4" fmla="*/ 192 w 528"/>
                <a:gd name="T5" fmla="*/ 215 h 528"/>
                <a:gd name="T6" fmla="*/ 0 w 528"/>
                <a:gd name="T7" fmla="*/ 215 h 5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8" h="528">
                  <a:moveTo>
                    <a:pt x="528" y="0"/>
                  </a:moveTo>
                  <a:lnTo>
                    <a:pt x="192" y="0"/>
                  </a:lnTo>
                  <a:lnTo>
                    <a:pt x="192" y="528"/>
                  </a:lnTo>
                  <a:lnTo>
                    <a:pt x="0" y="528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oval" w="sm" len="sm"/>
              <a:tailEnd type="stealth" w="med" len="med"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140" name="Text Box 79"/>
            <p:cNvSpPr txBox="1">
              <a:spLocks noChangeArrowheads="1"/>
            </p:cNvSpPr>
            <p:nvPr/>
          </p:nvSpPr>
          <p:spPr bwMode="auto">
            <a:xfrm>
              <a:off x="4297" y="907"/>
              <a:ext cx="336" cy="250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r>
                <a:rPr altLang="zh-CN" b="1" dirty="0" sz="2000" i="1" lang="en-US">
                  <a:solidFill>
                    <a:srgbClr val="0000FF"/>
                  </a:solidFill>
                </a:rPr>
                <a:t>C</a:t>
              </a:r>
              <a:r>
                <a:rPr altLang="zh-CN" baseline="-25000" b="1" dirty="0" sz="2000" i="1" lang="en-US">
                  <a:solidFill>
                    <a:srgbClr val="0000FF"/>
                  </a:solidFill>
                  <a:cs typeface="Times New Roman" pitchFamily="18" charset="0"/>
                </a:rPr>
                <a:t>I</a:t>
              </a:r>
              <a:endParaRPr altLang="en-US" dirty="0" sz="1600" i="1" lang="en-US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1049141" name="Text Box 80"/>
            <p:cNvSpPr txBox="1">
              <a:spLocks noChangeArrowheads="1"/>
            </p:cNvSpPr>
            <p:nvPr/>
          </p:nvSpPr>
          <p:spPr bwMode="auto">
            <a:xfrm>
              <a:off x="3030" y="905"/>
              <a:ext cx="336" cy="250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r>
                <a:rPr altLang="zh-CN" b="1" dirty="0" sz="2000" i="1" lang="en-US">
                  <a:solidFill>
                    <a:srgbClr val="0000FF"/>
                  </a:solidFill>
                </a:rPr>
                <a:t>C</a:t>
              </a:r>
              <a:r>
                <a:rPr altLang="zh-CN" baseline="-25000" b="1" dirty="0" sz="2000" i="1" lang="en-US">
                  <a:solidFill>
                    <a:srgbClr val="0000FF"/>
                  </a:solidFill>
                  <a:cs typeface="Times New Roman" pitchFamily="18" charset="0"/>
                </a:rPr>
                <a:t>II</a:t>
              </a:r>
              <a:endParaRPr altLang="en-US" dirty="0" sz="1600" i="1" lang="en-US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1049142" name="Text Box 81"/>
            <p:cNvSpPr txBox="1">
              <a:spLocks noChangeArrowheads="1"/>
            </p:cNvSpPr>
            <p:nvPr/>
          </p:nvSpPr>
          <p:spPr bwMode="auto">
            <a:xfrm>
              <a:off x="1638" y="921"/>
              <a:ext cx="473" cy="250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r>
                <a:rPr altLang="zh-CN" b="1" dirty="0" sz="2000" i="1" lang="en-US">
                  <a:solidFill>
                    <a:srgbClr val="0000FF"/>
                  </a:solidFill>
                </a:rPr>
                <a:t>C</a:t>
              </a:r>
              <a:r>
                <a:rPr altLang="zh-CN" baseline="-25000" b="1" dirty="0" sz="2000" i="1" lang="en-US">
                  <a:solidFill>
                    <a:srgbClr val="0000FF"/>
                  </a:solidFill>
                  <a:cs typeface="Times New Roman" pitchFamily="18" charset="0"/>
                </a:rPr>
                <a:t>III</a:t>
              </a:r>
              <a:endParaRPr altLang="en-US" dirty="0" sz="1600" i="1" lang="en-US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1049143" name="Text Box 82"/>
            <p:cNvSpPr txBox="1">
              <a:spLocks noChangeArrowheads="1"/>
            </p:cNvSpPr>
            <p:nvPr/>
          </p:nvSpPr>
          <p:spPr bwMode="auto">
            <a:xfrm>
              <a:off x="211" y="922"/>
              <a:ext cx="473" cy="250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r>
                <a:rPr altLang="zh-CN" b="1" dirty="0" sz="2000" i="1" lang="en-US">
                  <a:solidFill>
                    <a:srgbClr val="0000FF"/>
                  </a:solidFill>
                </a:rPr>
                <a:t>C</a:t>
              </a:r>
              <a:r>
                <a:rPr altLang="zh-CN" baseline="-25000" b="1" dirty="0" sz="2000" i="1" lang="en-US">
                  <a:solidFill>
                    <a:srgbClr val="0000FF"/>
                  </a:solidFill>
                  <a:cs typeface="Times New Roman" pitchFamily="18" charset="0"/>
                </a:rPr>
                <a:t>IV</a:t>
              </a:r>
              <a:endParaRPr altLang="en-US" dirty="0" sz="1600" i="1" lang="en-US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"/>
                                        <p:tgtEl>
                                          <p:spTgt spid="1049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2"/>
                                        <p:tgtEl>
                                          <p:spTgt spid="1049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3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14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6">
                      <p:stCondLst>
                        <p:cond delay="indefinite"/>
                      </p:stCondLst>
                      <p:childTnLst>
                        <p:par>
                          <p:cTn fill="hold" id="17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8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20"/>
                                        <p:tgtEl>
                                          <p:spTgt spid="1049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>
                      <p:stCondLst>
                        <p:cond delay="indefinite"/>
                      </p:stCondLst>
                      <p:childTnLst>
                        <p:par>
                          <p:cTn fill="hold" id="2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25"/>
                                        <p:tgtEl>
                                          <p:spTgt spid="1049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6">
                      <p:stCondLst>
                        <p:cond delay="indefinite"/>
                      </p:stCondLst>
                      <p:childTnLst>
                        <p:par>
                          <p:cTn fill="hold" id="27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8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30"/>
                                        <p:tgtEl>
                                          <p:spTgt spid="1049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">
                      <p:stCondLst>
                        <p:cond delay="indefinite"/>
                      </p:stCondLst>
                      <p:childTnLst>
                        <p:par>
                          <p:cTn fill="hold" id="3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3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35"/>
                                        <p:tgtEl>
                                          <p:spTgt spid="1049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6">
                      <p:stCondLst>
                        <p:cond delay="indefinite"/>
                      </p:stCondLst>
                      <p:childTnLst>
                        <p:par>
                          <p:cTn fill="hold" id="37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8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40"/>
                                        <p:tgtEl>
                                          <p:spTgt spid="104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1">
                      <p:stCondLst>
                        <p:cond delay="indefinite"/>
                      </p:stCondLst>
                      <p:childTnLst>
                        <p:par>
                          <p:cTn fill="hold" id="4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3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45"/>
                                        <p:tgtEl>
                                          <p:spTgt spid="1049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6">
                      <p:stCondLst>
                        <p:cond delay="indefinite"/>
                      </p:stCondLst>
                      <p:childTnLst>
                        <p:par>
                          <p:cTn fill="hold" id="47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8" nodeType="click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50"/>
                                        <p:tgtEl>
                                          <p:spTgt spid="104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1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52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54"/>
                                        <p:tgtEl>
                                          <p:spTgt spid="1049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5">
                            <p:stCondLst>
                              <p:cond delay="1000"/>
                            </p:stCondLst>
                            <p:childTnLst>
                              <p:par>
                                <p:cTn fill="hold" grpId="0" id="56" nodeType="after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58"/>
                                        <p:tgtEl>
                                          <p:spTgt spid="1049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9">
                      <p:stCondLst>
                        <p:cond delay="indefinite"/>
                      </p:stCondLst>
                      <p:childTnLst>
                        <p:par>
                          <p:cTn fill="hold" id="6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61" nodeType="click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63"/>
                                        <p:tgtEl>
                                          <p:spTgt spid="104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64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65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67"/>
                                        <p:tgtEl>
                                          <p:spTgt spid="1049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68">
                            <p:stCondLst>
                              <p:cond delay="1000"/>
                            </p:stCondLst>
                            <p:childTnLst>
                              <p:par>
                                <p:cTn fill="hold" grpId="0" id="69" nodeType="after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71"/>
                                        <p:tgtEl>
                                          <p:spTgt spid="1049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2">
                      <p:stCondLst>
                        <p:cond delay="indefinite"/>
                      </p:stCondLst>
                      <p:childTnLst>
                        <p:par>
                          <p:cTn fill="hold" id="73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74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6"/>
                                        <p:tgtEl>
                                          <p:spTgt spid="1049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078" grpId="0" autoUpdateAnimBg="0"/>
      <p:bldP spid="1049079" grpId="0" autoUpdateAnimBg="0"/>
      <p:bldP spid="1049080" grpId="0" autoUpdateAnimBg="0"/>
      <p:bldP spid="1049081" grpId="0" build="p" autoUpdateAnimBg="0"/>
      <p:bldP spid="1049082" grpId="0" animBg="1"/>
      <p:bldP spid="1049083" grpId="0" build="p" autoUpdateAnimBg="0"/>
      <p:bldP spid="1049084" grpId="0" build="p" autoUpdateAnimBg="0"/>
      <p:bldP spid="1049085" grpId="0" autoUpdateAnimBg="0"/>
      <p:bldP spid="1049086" grpId="0" autoUpdateAnimBg="0"/>
      <p:bldP spid="1049087" grpId="0" autoUpdateAnimBg="0"/>
      <p:bldP spid="1049088" grpId="0" build="p" autoUpdateAnimBg="0"/>
      <p:bldP spid="1049089" grpId="0" build="p" autoUpdateAnimBg="0"/>
      <p:bldP spid="1049090" grpId="0" animBg="1"/>
      <p:bldP spid="1049091" grpId="0" animBg="1"/>
      <p:bldP spid="1049092" grpId="0" build="p" autoUpdateAnimBg="0"/>
      <p:bldP spid="104909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</p:bgPr>
    </p:bg>
    <p:spTree>
      <p:nvGrpSpPr>
        <p:cNvPr id="1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44" name="Text Box 9"/>
          <p:cNvSpPr txBox="1">
            <a:spLocks noChangeArrowheads="1"/>
          </p:cNvSpPr>
          <p:nvPr/>
        </p:nvSpPr>
        <p:spPr bwMode="auto">
          <a:xfrm>
            <a:off x="1634851" y="1874836"/>
            <a:ext cx="3673475" cy="52322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zh-CN" b="1" sz="2800" lang="en-US"/>
              <a:t>(4)</a:t>
            </a:r>
            <a:r>
              <a:rPr altLang="en-US" b="1" sz="2800" lang="zh-CN"/>
              <a:t>第四组进位逻辑</a:t>
            </a:r>
          </a:p>
        </p:txBody>
      </p:sp>
      <p:sp>
        <p:nvSpPr>
          <p:cNvPr id="1049145" name="Text Box 19"/>
          <p:cNvSpPr txBox="1">
            <a:spLocks noChangeArrowheads="1"/>
          </p:cNvSpPr>
          <p:nvPr/>
        </p:nvSpPr>
        <p:spPr bwMode="auto">
          <a:xfrm>
            <a:off x="2706688" y="2401888"/>
            <a:ext cx="2887329" cy="584775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altLang="zh-CN" b="1" dirty="0" sz="3200" lang="en-US"/>
              <a:t>C</a:t>
            </a:r>
            <a:r>
              <a:rPr altLang="zh-CN" b="1" dirty="0" sz="1600" lang="en-US"/>
              <a:t>13  </a:t>
            </a:r>
            <a:r>
              <a:rPr altLang="zh-CN" b="1" dirty="0" sz="3200" lang="en-US"/>
              <a:t>=</a:t>
            </a:r>
            <a:r>
              <a:rPr altLang="zh-CN" b="1" dirty="0" lang="en-US"/>
              <a:t> </a:t>
            </a:r>
            <a:r>
              <a:rPr altLang="zh-CN" b="1" dirty="0" sz="3200" lang="en-US"/>
              <a:t>G</a:t>
            </a:r>
            <a:r>
              <a:rPr altLang="zh-CN" baseline="-25000" b="1" dirty="0" lang="en-US"/>
              <a:t>13 </a:t>
            </a:r>
            <a:r>
              <a:rPr altLang="zh-CN" b="1" dirty="0" sz="3200" lang="en-US"/>
              <a:t>+ P</a:t>
            </a:r>
            <a:r>
              <a:rPr altLang="zh-CN" baseline="-25000" b="1" dirty="0" lang="en-US"/>
              <a:t>13</a:t>
            </a:r>
            <a:r>
              <a:rPr altLang="zh-CN" b="1" dirty="0" sz="3200" lang="en-US"/>
              <a:t> </a:t>
            </a:r>
            <a:r>
              <a:rPr altLang="zh-CN" b="1" dirty="0" sz="3200" i="1" lang="en-US">
                <a:solidFill>
                  <a:srgbClr val="FF0000"/>
                </a:solidFill>
              </a:rPr>
              <a:t>C</a:t>
            </a:r>
            <a:r>
              <a:rPr altLang="zh-CN" baseline="-25000" b="1" dirty="0" i="1" lang="en-US">
                <a:solidFill>
                  <a:srgbClr val="FF0000"/>
                </a:solidFill>
              </a:rPr>
              <a:t>III</a:t>
            </a:r>
          </a:p>
        </p:txBody>
      </p:sp>
      <p:sp>
        <p:nvSpPr>
          <p:cNvPr id="1049146" name="Text Box 20"/>
          <p:cNvSpPr txBox="1">
            <a:spLocks noChangeArrowheads="1"/>
          </p:cNvSpPr>
          <p:nvPr/>
        </p:nvSpPr>
        <p:spPr bwMode="auto">
          <a:xfrm>
            <a:off x="2655888" y="3024188"/>
            <a:ext cx="4660900" cy="5794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altLang="zh-CN" b="1" dirty="0" sz="1600" lang="en-US"/>
              <a:t> </a:t>
            </a:r>
            <a:r>
              <a:rPr altLang="zh-CN" b="1" dirty="0" sz="3200" lang="en-US"/>
              <a:t>C</a:t>
            </a:r>
            <a:r>
              <a:rPr altLang="zh-CN" baseline="-25000" b="1" dirty="0" sz="2000" lang="en-US"/>
              <a:t>14</a:t>
            </a:r>
            <a:r>
              <a:rPr altLang="zh-CN" b="1" dirty="0" sz="1600" lang="en-US"/>
              <a:t> </a:t>
            </a:r>
            <a:r>
              <a:rPr altLang="zh-CN" b="1" dirty="0" sz="3200" lang="en-US"/>
              <a:t>=</a:t>
            </a:r>
            <a:r>
              <a:rPr altLang="zh-CN" b="1" dirty="0" lang="en-US"/>
              <a:t> </a:t>
            </a:r>
            <a:r>
              <a:rPr altLang="zh-CN" b="1" dirty="0" sz="3200" lang="en-US"/>
              <a:t>G</a:t>
            </a:r>
            <a:r>
              <a:rPr altLang="zh-CN" baseline="-25000" b="1" dirty="0" sz="2000" lang="en-US"/>
              <a:t>14</a:t>
            </a:r>
            <a:r>
              <a:rPr altLang="zh-CN" baseline="-25000" b="1" dirty="0" lang="en-US"/>
              <a:t> </a:t>
            </a:r>
            <a:r>
              <a:rPr altLang="zh-CN" b="1" dirty="0" sz="3200" lang="en-US"/>
              <a:t>+ P</a:t>
            </a:r>
            <a:r>
              <a:rPr altLang="zh-CN" baseline="-25000" b="1" dirty="0" sz="2000" lang="en-US"/>
              <a:t>14</a:t>
            </a:r>
            <a:r>
              <a:rPr altLang="zh-CN" b="1" dirty="0" sz="3200" lang="en-US"/>
              <a:t> G</a:t>
            </a:r>
            <a:r>
              <a:rPr altLang="zh-CN" baseline="-25000" b="1" dirty="0" sz="2000" lang="en-US"/>
              <a:t>13</a:t>
            </a:r>
            <a:r>
              <a:rPr altLang="zh-CN" b="1" dirty="0" sz="2000" lang="en-US"/>
              <a:t> </a:t>
            </a:r>
            <a:r>
              <a:rPr altLang="zh-CN" b="1" dirty="0" sz="3200" lang="en-US"/>
              <a:t>+ P</a:t>
            </a:r>
            <a:r>
              <a:rPr altLang="zh-CN" baseline="-25000" b="1" dirty="0" sz="2000" lang="en-US"/>
              <a:t>14</a:t>
            </a:r>
            <a:r>
              <a:rPr altLang="zh-CN" b="1" dirty="0" sz="3200" lang="en-US"/>
              <a:t>P</a:t>
            </a:r>
            <a:r>
              <a:rPr altLang="zh-CN" baseline="-25000" b="1" dirty="0" sz="2000" lang="en-US"/>
              <a:t>13</a:t>
            </a:r>
            <a:r>
              <a:rPr altLang="zh-CN" b="1" dirty="0" sz="2000" lang="en-US"/>
              <a:t> </a:t>
            </a:r>
            <a:r>
              <a:rPr altLang="zh-CN" b="1" dirty="0" sz="3200" i="1" lang="en-US">
                <a:solidFill>
                  <a:srgbClr val="FF0000"/>
                </a:solidFill>
              </a:rPr>
              <a:t>C</a:t>
            </a:r>
            <a:r>
              <a:rPr altLang="zh-CN" baseline="-25000" b="1" dirty="0" sz="2000" i="1" lang="en-US">
                <a:solidFill>
                  <a:srgbClr val="FF0000"/>
                </a:solidFill>
              </a:rPr>
              <a:t>III</a:t>
            </a:r>
            <a:endParaRPr altLang="zh-CN" baseline="-25000" b="1" dirty="0" i="1" lang="en-US">
              <a:solidFill>
                <a:srgbClr val="FF0000"/>
              </a:solidFill>
            </a:endParaRPr>
          </a:p>
        </p:txBody>
      </p:sp>
      <p:sp>
        <p:nvSpPr>
          <p:cNvPr id="1049147" name="Text Box 21"/>
          <p:cNvSpPr txBox="1">
            <a:spLocks noChangeArrowheads="1"/>
          </p:cNvSpPr>
          <p:nvPr/>
        </p:nvSpPr>
        <p:spPr bwMode="auto">
          <a:xfrm>
            <a:off x="2657475" y="3643313"/>
            <a:ext cx="6906058" cy="584775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altLang="zh-CN" b="1" dirty="0" sz="1600" lang="en-US"/>
              <a:t> </a:t>
            </a:r>
            <a:r>
              <a:rPr altLang="zh-CN" b="1" dirty="0" sz="3200" lang="en-US"/>
              <a:t>C</a:t>
            </a:r>
            <a:r>
              <a:rPr altLang="zh-CN" baseline="-25000" b="1" dirty="0" sz="2000" lang="en-US"/>
              <a:t>15</a:t>
            </a:r>
            <a:r>
              <a:rPr altLang="zh-CN" b="1" dirty="0" sz="1600" lang="en-US"/>
              <a:t>  </a:t>
            </a:r>
            <a:r>
              <a:rPr altLang="zh-CN" b="1" dirty="0" sz="3200" lang="en-US"/>
              <a:t>=</a:t>
            </a:r>
            <a:r>
              <a:rPr altLang="zh-CN" b="1" dirty="0" lang="en-US"/>
              <a:t> </a:t>
            </a:r>
            <a:r>
              <a:rPr altLang="zh-CN" b="1" dirty="0" sz="3200" lang="en-US"/>
              <a:t>G</a:t>
            </a:r>
            <a:r>
              <a:rPr altLang="zh-CN" baseline="-25000" b="1" dirty="0" sz="2000" lang="en-US"/>
              <a:t>15</a:t>
            </a:r>
            <a:r>
              <a:rPr altLang="zh-CN" b="1" dirty="0" sz="3200" lang="en-US"/>
              <a:t> + P</a:t>
            </a:r>
            <a:r>
              <a:rPr altLang="zh-CN" baseline="-25000" b="1" dirty="0" sz="2000" lang="en-US"/>
              <a:t>15</a:t>
            </a:r>
            <a:r>
              <a:rPr altLang="zh-CN" b="1" dirty="0" sz="3200" lang="en-US"/>
              <a:t>G</a:t>
            </a:r>
            <a:r>
              <a:rPr altLang="zh-CN" baseline="-25000" b="1" dirty="0" sz="2000" lang="en-US"/>
              <a:t>14</a:t>
            </a:r>
            <a:r>
              <a:rPr altLang="zh-CN" baseline="-25000" b="1" dirty="0" sz="1600" lang="en-US"/>
              <a:t>  </a:t>
            </a:r>
            <a:r>
              <a:rPr altLang="zh-CN" b="1" dirty="0" sz="3200" lang="en-US"/>
              <a:t>+ P</a:t>
            </a:r>
            <a:r>
              <a:rPr altLang="zh-CN" baseline="-25000" b="1" dirty="0" sz="2000" lang="en-US"/>
              <a:t>15</a:t>
            </a:r>
            <a:r>
              <a:rPr altLang="zh-CN" b="1" dirty="0" sz="3200" lang="en-US"/>
              <a:t>P</a:t>
            </a:r>
            <a:r>
              <a:rPr altLang="zh-CN" baseline="-25000" b="1" dirty="0" sz="1600" lang="en-US"/>
              <a:t>14</a:t>
            </a:r>
            <a:r>
              <a:rPr altLang="zh-CN" b="1" dirty="0" sz="3200" lang="en-US"/>
              <a:t> G</a:t>
            </a:r>
            <a:r>
              <a:rPr altLang="zh-CN" baseline="-25000" b="1" dirty="0" sz="2000" lang="en-US"/>
              <a:t>13</a:t>
            </a:r>
            <a:r>
              <a:rPr altLang="zh-CN" b="1" dirty="0" sz="2000" lang="en-US"/>
              <a:t> </a:t>
            </a:r>
            <a:r>
              <a:rPr altLang="zh-CN" b="1" dirty="0" sz="3200" lang="en-US"/>
              <a:t>+ P</a:t>
            </a:r>
            <a:r>
              <a:rPr altLang="zh-CN" baseline="-25000" b="1" dirty="0" sz="1600" lang="en-US"/>
              <a:t>15</a:t>
            </a:r>
            <a:r>
              <a:rPr altLang="zh-CN" b="1" dirty="0" sz="3200" lang="en-US"/>
              <a:t>P</a:t>
            </a:r>
            <a:r>
              <a:rPr altLang="zh-CN" baseline="-25000" b="1" dirty="0" sz="2000" lang="en-US"/>
              <a:t>14</a:t>
            </a:r>
            <a:r>
              <a:rPr altLang="zh-CN" b="1" dirty="0" sz="3200" lang="en-US"/>
              <a:t>P</a:t>
            </a:r>
            <a:r>
              <a:rPr altLang="zh-CN" baseline="-25000" b="1" dirty="0" sz="2000" lang="en-US"/>
              <a:t>13</a:t>
            </a:r>
            <a:r>
              <a:rPr altLang="zh-CN" b="1" dirty="0" sz="2000" lang="en-US"/>
              <a:t> </a:t>
            </a:r>
            <a:r>
              <a:rPr altLang="zh-CN" b="1" dirty="0" sz="3200" i="1" lang="en-US">
                <a:solidFill>
                  <a:srgbClr val="FF0000"/>
                </a:solidFill>
              </a:rPr>
              <a:t>C</a:t>
            </a:r>
            <a:r>
              <a:rPr altLang="zh-CN" baseline="-25000" b="1" dirty="0" sz="2000" i="1" lang="en-US">
                <a:solidFill>
                  <a:srgbClr val="FF0000"/>
                </a:solidFill>
              </a:rPr>
              <a:t>III</a:t>
            </a:r>
            <a:endParaRPr altLang="zh-CN" baseline="-25000" b="1" dirty="0" sz="3200" i="1" lang="en-US">
              <a:solidFill>
                <a:srgbClr val="FF0000"/>
              </a:solidFill>
            </a:endParaRPr>
          </a:p>
        </p:txBody>
      </p:sp>
      <p:sp>
        <p:nvSpPr>
          <p:cNvPr id="1049148" name="Text Box 22"/>
          <p:cNvSpPr txBox="1">
            <a:spLocks noChangeArrowheads="1"/>
          </p:cNvSpPr>
          <p:nvPr/>
        </p:nvSpPr>
        <p:spPr bwMode="auto">
          <a:xfrm>
            <a:off x="1665636" y="3062914"/>
            <a:ext cx="2160587" cy="52322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en-US" b="1" sz="2800" lang="zh-CN">
                <a:latin typeface="宋体" panose="02010600030101010101" pitchFamily="2" charset="-122"/>
                <a:ea typeface="宋体" panose="02010600030101010101" pitchFamily="2" charset="-122"/>
              </a:rPr>
              <a:t>组内</a:t>
            </a:r>
          </a:p>
        </p:txBody>
      </p:sp>
      <p:sp>
        <p:nvSpPr>
          <p:cNvPr id="1049149" name="AutoShape 23"/>
          <p:cNvSpPr/>
          <p:nvPr/>
        </p:nvSpPr>
        <p:spPr bwMode="auto">
          <a:xfrm>
            <a:off x="2532063" y="2633663"/>
            <a:ext cx="222250" cy="1403350"/>
          </a:xfrm>
          <a:prstGeom prst="leftBrace">
            <a:avLst>
              <a:gd name="adj1" fmla="val 5261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wrap="none"/>
          <a:p>
            <a:endParaRPr altLang="en-US" lang="zh-CN"/>
          </a:p>
        </p:txBody>
      </p:sp>
      <p:sp>
        <p:nvSpPr>
          <p:cNvPr id="1049150" name="Text Box 24"/>
          <p:cNvSpPr txBox="1">
            <a:spLocks noChangeArrowheads="1"/>
          </p:cNvSpPr>
          <p:nvPr/>
        </p:nvSpPr>
        <p:spPr bwMode="auto">
          <a:xfrm>
            <a:off x="1626394" y="4295310"/>
            <a:ext cx="2160588" cy="52322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en-US" b="1" sz="2800" lang="zh-CN">
                <a:latin typeface="宋体" panose="02010600030101010101" pitchFamily="2" charset="-122"/>
                <a:ea typeface="宋体" panose="02010600030101010101" pitchFamily="2" charset="-122"/>
              </a:rPr>
              <a:t>组间：</a:t>
            </a:r>
          </a:p>
        </p:txBody>
      </p:sp>
      <p:sp>
        <p:nvSpPr>
          <p:cNvPr id="1049151" name="Text Box 25"/>
          <p:cNvSpPr txBox="1">
            <a:spLocks noChangeArrowheads="1"/>
          </p:cNvSpPr>
          <p:nvPr/>
        </p:nvSpPr>
        <p:spPr bwMode="auto">
          <a:xfrm>
            <a:off x="1581150" y="4843463"/>
            <a:ext cx="8888413" cy="5794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lIns="0" rIns="0" wrap="none">
            <a:spAutoFit/>
          </a:bodyPr>
          <a:p>
            <a:r>
              <a:rPr altLang="zh-CN" b="1" dirty="0" sz="3200" lang="en-US"/>
              <a:t>G</a:t>
            </a:r>
            <a:r>
              <a:rPr altLang="zh-CN" b="1" dirty="0" sz="1600" lang="en-US"/>
              <a:t>16</a:t>
            </a:r>
            <a:r>
              <a:rPr altLang="zh-CN" b="1" dirty="0" sz="3200" lang="en-US"/>
              <a:t> + P</a:t>
            </a:r>
            <a:r>
              <a:rPr altLang="zh-CN" b="1" dirty="0" sz="1600" lang="en-US"/>
              <a:t>16</a:t>
            </a:r>
            <a:r>
              <a:rPr altLang="zh-CN" b="1" dirty="0" sz="3200" lang="en-US"/>
              <a:t>G</a:t>
            </a:r>
            <a:r>
              <a:rPr altLang="zh-CN" b="1" dirty="0" sz="1600" lang="en-US"/>
              <a:t>15 </a:t>
            </a:r>
            <a:r>
              <a:rPr altLang="zh-CN" b="1" dirty="0" sz="3200" lang="en-US"/>
              <a:t>+</a:t>
            </a:r>
            <a:r>
              <a:rPr altLang="zh-CN" dirty="0" lang="en-US"/>
              <a:t> </a:t>
            </a:r>
            <a:r>
              <a:rPr altLang="zh-CN" dirty="0" sz="3200" lang="en-US"/>
              <a:t>P</a:t>
            </a:r>
            <a:r>
              <a:rPr altLang="zh-CN" dirty="0" sz="1600" lang="en-US"/>
              <a:t>16</a:t>
            </a:r>
            <a:r>
              <a:rPr altLang="zh-CN" b="1" dirty="0" sz="3200" lang="en-US"/>
              <a:t>P</a:t>
            </a:r>
            <a:r>
              <a:rPr altLang="zh-CN" b="1" dirty="0" sz="1600" lang="en-US"/>
              <a:t>15</a:t>
            </a:r>
            <a:r>
              <a:rPr altLang="zh-CN" b="1" dirty="0" sz="3200" lang="en-US"/>
              <a:t>G</a:t>
            </a:r>
            <a:r>
              <a:rPr altLang="zh-CN" b="1" dirty="0" sz="1600" lang="en-US"/>
              <a:t>14</a:t>
            </a:r>
            <a:r>
              <a:rPr altLang="zh-CN" baseline="-25000" b="1" dirty="0" sz="1600" lang="en-US"/>
              <a:t>  </a:t>
            </a:r>
            <a:r>
              <a:rPr altLang="zh-CN" b="1" dirty="0" sz="3200" lang="en-US"/>
              <a:t>+ P</a:t>
            </a:r>
            <a:r>
              <a:rPr altLang="zh-CN" b="1" dirty="0" sz="1600" lang="en-US"/>
              <a:t>16</a:t>
            </a:r>
            <a:r>
              <a:rPr altLang="zh-CN" b="1" dirty="0" sz="3200" lang="en-US"/>
              <a:t>P</a:t>
            </a:r>
            <a:r>
              <a:rPr altLang="zh-CN" b="1" dirty="0" sz="1600" lang="en-US"/>
              <a:t>15</a:t>
            </a:r>
            <a:r>
              <a:rPr altLang="zh-CN" b="1" dirty="0" sz="3200" lang="en-US"/>
              <a:t>P</a:t>
            </a:r>
            <a:r>
              <a:rPr altLang="zh-CN" b="1" dirty="0" sz="1600" lang="en-US"/>
              <a:t>14</a:t>
            </a:r>
            <a:r>
              <a:rPr altLang="zh-CN" b="1" dirty="0" sz="3200" lang="en-US"/>
              <a:t> G</a:t>
            </a:r>
            <a:r>
              <a:rPr altLang="zh-CN" b="1" dirty="0" sz="1600" lang="en-US"/>
              <a:t>13</a:t>
            </a:r>
            <a:r>
              <a:rPr altLang="zh-CN" b="1" dirty="0" sz="2000" lang="en-US"/>
              <a:t> </a:t>
            </a:r>
            <a:r>
              <a:rPr altLang="zh-CN" b="1" dirty="0" sz="3200" lang="en-US"/>
              <a:t>+ P</a:t>
            </a:r>
            <a:r>
              <a:rPr altLang="zh-CN" b="1" dirty="0" sz="1600" lang="en-US"/>
              <a:t>16</a:t>
            </a:r>
            <a:r>
              <a:rPr altLang="zh-CN" b="1" dirty="0" sz="3200" lang="en-US"/>
              <a:t>P</a:t>
            </a:r>
            <a:r>
              <a:rPr altLang="zh-CN" b="1" dirty="0" sz="1600" lang="en-US"/>
              <a:t>15</a:t>
            </a:r>
            <a:r>
              <a:rPr altLang="zh-CN" b="1" dirty="0" sz="3200" lang="en-US"/>
              <a:t>P</a:t>
            </a:r>
            <a:r>
              <a:rPr altLang="zh-CN" b="1" dirty="0" sz="1600" lang="en-US"/>
              <a:t>14</a:t>
            </a:r>
            <a:r>
              <a:rPr altLang="zh-CN" b="1" dirty="0" sz="3200" lang="en-US"/>
              <a:t>P</a:t>
            </a:r>
            <a:r>
              <a:rPr altLang="zh-CN" b="1" dirty="0" sz="1600" lang="en-US"/>
              <a:t>13</a:t>
            </a:r>
            <a:r>
              <a:rPr altLang="zh-CN" b="1" dirty="0" sz="2000" lang="en-US"/>
              <a:t> </a:t>
            </a:r>
            <a:r>
              <a:rPr altLang="zh-CN" b="1" dirty="0" sz="3200" i="1" lang="en-US">
                <a:solidFill>
                  <a:srgbClr val="FF0000"/>
                </a:solidFill>
              </a:rPr>
              <a:t>C</a:t>
            </a:r>
            <a:r>
              <a:rPr altLang="zh-CN" b="1" dirty="0" sz="2000" i="1" lang="en-US">
                <a:solidFill>
                  <a:srgbClr val="FF0000"/>
                </a:solidFill>
              </a:rPr>
              <a:t>III</a:t>
            </a:r>
          </a:p>
        </p:txBody>
      </p:sp>
      <p:sp>
        <p:nvSpPr>
          <p:cNvPr id="1049152" name="Text Box 26"/>
          <p:cNvSpPr txBox="1">
            <a:spLocks noChangeArrowheads="1"/>
          </p:cNvSpPr>
          <p:nvPr/>
        </p:nvSpPr>
        <p:spPr bwMode="auto">
          <a:xfrm>
            <a:off x="4871864" y="5403850"/>
            <a:ext cx="822325" cy="64135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altLang="zh-CN" b="1" dirty="0" sz="3600" lang="en-US"/>
              <a:t>G</a:t>
            </a:r>
            <a:r>
              <a:rPr altLang="zh-CN" b="1" dirty="0" sz="2000" lang="en-US"/>
              <a:t>IV</a:t>
            </a:r>
          </a:p>
        </p:txBody>
      </p:sp>
      <p:sp>
        <p:nvSpPr>
          <p:cNvPr id="1049153" name="Text Box 27"/>
          <p:cNvSpPr txBox="1">
            <a:spLocks noChangeArrowheads="1"/>
          </p:cNvSpPr>
          <p:nvPr/>
        </p:nvSpPr>
        <p:spPr bwMode="auto">
          <a:xfrm>
            <a:off x="9120336" y="5422900"/>
            <a:ext cx="746125" cy="64135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altLang="zh-CN" b="1" dirty="0" sz="3600" lang="en-US"/>
              <a:t>P</a:t>
            </a:r>
            <a:r>
              <a:rPr altLang="zh-CN" b="1" dirty="0" sz="2000" lang="en-US"/>
              <a:t>IV</a:t>
            </a:r>
          </a:p>
        </p:txBody>
      </p:sp>
      <p:sp>
        <p:nvSpPr>
          <p:cNvPr id="1049154" name="Text Box 28"/>
          <p:cNvSpPr txBox="1">
            <a:spLocks noChangeArrowheads="1"/>
          </p:cNvSpPr>
          <p:nvPr/>
        </p:nvSpPr>
        <p:spPr bwMode="auto">
          <a:xfrm>
            <a:off x="1775520" y="5631333"/>
            <a:ext cx="2965450" cy="36933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en-US" b="1" dirty="0" lang="zh-CN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第四组进位产生函数 </a:t>
            </a:r>
          </a:p>
        </p:txBody>
      </p:sp>
      <p:sp>
        <p:nvSpPr>
          <p:cNvPr id="1049155" name="Text Box 29"/>
          <p:cNvSpPr txBox="1">
            <a:spLocks noChangeArrowheads="1"/>
          </p:cNvSpPr>
          <p:nvPr/>
        </p:nvSpPr>
        <p:spPr bwMode="auto">
          <a:xfrm>
            <a:off x="6744072" y="5651956"/>
            <a:ext cx="2409974" cy="36933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altLang="en-US" b="1" dirty="0" lang="zh-CN">
                <a:solidFill>
                  <a:schemeClr val="folHlink"/>
                </a:solidFill>
                <a:latin typeface="+mn-ea"/>
              </a:rPr>
              <a:t>第四组进位传递函数</a:t>
            </a:r>
          </a:p>
        </p:txBody>
      </p:sp>
      <p:sp>
        <p:nvSpPr>
          <p:cNvPr id="1049156" name="AutoShape 30"/>
          <p:cNvSpPr/>
          <p:nvPr/>
        </p:nvSpPr>
        <p:spPr bwMode="auto">
          <a:xfrm rot="16200000" flipV="1">
            <a:off x="4531519" y="2669382"/>
            <a:ext cx="306387" cy="5600700"/>
          </a:xfrm>
          <a:prstGeom prst="leftBrace">
            <a:avLst>
              <a:gd name="adj1" fmla="val 152332"/>
              <a:gd name="adj2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 wrap="none"/>
          <a:p>
            <a:endParaRPr altLang="en-US" lang="zh-CN"/>
          </a:p>
        </p:txBody>
      </p:sp>
      <p:sp>
        <p:nvSpPr>
          <p:cNvPr id="1049157" name="AutoShape 31"/>
          <p:cNvSpPr/>
          <p:nvPr/>
        </p:nvSpPr>
        <p:spPr bwMode="auto">
          <a:xfrm rot="16200000" flipV="1">
            <a:off x="8962232" y="4682331"/>
            <a:ext cx="228600" cy="1550987"/>
          </a:xfrm>
          <a:prstGeom prst="leftBrace">
            <a:avLst>
              <a:gd name="adj1" fmla="val 56539"/>
              <a:gd name="adj2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 wrap="none"/>
          <a:p>
            <a:endParaRPr altLang="en-US" lang="zh-CN"/>
          </a:p>
        </p:txBody>
      </p:sp>
      <p:sp>
        <p:nvSpPr>
          <p:cNvPr id="1049158" name="Text Box 32"/>
          <p:cNvSpPr txBox="1">
            <a:spLocks noChangeArrowheads="1"/>
          </p:cNvSpPr>
          <p:nvPr/>
        </p:nvSpPr>
        <p:spPr bwMode="auto">
          <a:xfrm>
            <a:off x="1968500" y="5964238"/>
            <a:ext cx="5140325" cy="64135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zh-CN" b="1" dirty="0" sz="3600" i="1" lang="en-US">
                <a:sym typeface="Symbol" pitchFamily="18" charset="2"/>
              </a:rPr>
              <a:t>   </a:t>
            </a:r>
            <a:r>
              <a:rPr altLang="zh-CN" b="1" dirty="0" sz="3600" i="1" lang="en-US">
                <a:solidFill>
                  <a:srgbClr val="0000FF"/>
                </a:solidFill>
              </a:rPr>
              <a:t>C</a:t>
            </a:r>
            <a:r>
              <a:rPr altLang="zh-CN" baseline="-25000" b="1" dirty="0" sz="3600" i="1" lang="en-US">
                <a:solidFill>
                  <a:srgbClr val="0000FF"/>
                </a:solidFill>
              </a:rPr>
              <a:t>IV</a:t>
            </a:r>
            <a:r>
              <a:rPr altLang="zh-CN" b="1" dirty="0" sz="3600" i="1" lang="en-US"/>
              <a:t> = G</a:t>
            </a:r>
            <a:r>
              <a:rPr altLang="zh-CN" baseline="-25000" b="1" dirty="0" sz="3600" i="1" lang="en-US"/>
              <a:t>IV</a:t>
            </a:r>
            <a:r>
              <a:rPr altLang="zh-CN" b="1" dirty="0" sz="3600" i="1" lang="en-US"/>
              <a:t> + P</a:t>
            </a:r>
            <a:r>
              <a:rPr altLang="zh-CN" baseline="-25000" b="1" dirty="0" sz="3600" i="1" lang="en-US"/>
              <a:t>IV</a:t>
            </a:r>
            <a:r>
              <a:rPr altLang="zh-CN" b="1" dirty="0" sz="3600" i="1" lang="en-US">
                <a:solidFill>
                  <a:srgbClr val="FF0000"/>
                </a:solidFill>
              </a:rPr>
              <a:t>C</a:t>
            </a:r>
            <a:r>
              <a:rPr altLang="zh-CN" baseline="-25000" b="1" dirty="0" sz="3600" i="1" lang="en-US">
                <a:solidFill>
                  <a:srgbClr val="FF0000"/>
                </a:solidFill>
              </a:rPr>
              <a:t>III</a:t>
            </a:r>
          </a:p>
        </p:txBody>
      </p:sp>
      <p:sp>
        <p:nvSpPr>
          <p:cNvPr id="1049159" name="Text Box 33"/>
          <p:cNvSpPr txBox="1">
            <a:spLocks noChangeArrowheads="1"/>
          </p:cNvSpPr>
          <p:nvPr/>
        </p:nvSpPr>
        <p:spPr bwMode="auto">
          <a:xfrm>
            <a:off x="2779713" y="4216400"/>
            <a:ext cx="2478087" cy="64135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p>
            <a:r>
              <a:rPr altLang="zh-CN" b="1" sz="3200" lang="en-US"/>
              <a:t> C</a:t>
            </a:r>
            <a:r>
              <a:rPr altLang="zh-CN" b="1" sz="1600" lang="en-US"/>
              <a:t>IV </a:t>
            </a:r>
            <a:r>
              <a:rPr altLang="zh-CN" b="1" sz="3200" lang="en-US"/>
              <a:t>= C</a:t>
            </a:r>
            <a:r>
              <a:rPr altLang="zh-CN" b="1" sz="1600" lang="en-US"/>
              <a:t>16  </a:t>
            </a:r>
            <a:r>
              <a:rPr altLang="zh-CN" b="1" sz="3600" lang="en-US"/>
              <a:t>=</a:t>
            </a:r>
          </a:p>
        </p:txBody>
      </p:sp>
      <p:grpSp>
        <p:nvGrpSpPr>
          <p:cNvPr id="120" name="Group 34"/>
          <p:cNvGrpSpPr/>
          <p:nvPr/>
        </p:nvGrpSpPr>
        <p:grpSpPr bwMode="auto">
          <a:xfrm>
            <a:off x="1789113" y="-6350"/>
            <a:ext cx="8788400" cy="1795466"/>
            <a:chOff x="207" y="76"/>
            <a:chExt cx="5536" cy="1131"/>
          </a:xfrm>
        </p:grpSpPr>
        <p:grpSp>
          <p:nvGrpSpPr>
            <p:cNvPr id="121" name="Group 35"/>
            <p:cNvGrpSpPr/>
            <p:nvPr/>
          </p:nvGrpSpPr>
          <p:grpSpPr bwMode="auto">
            <a:xfrm>
              <a:off x="554" y="725"/>
              <a:ext cx="1056" cy="342"/>
              <a:chOff x="384" y="1862"/>
              <a:chExt cx="1056" cy="575"/>
            </a:xfrm>
          </p:grpSpPr>
          <p:sp>
            <p:nvSpPr>
              <p:cNvPr id="1049160" name="Text Box 36"/>
              <p:cNvSpPr txBox="1">
                <a:spLocks noChangeArrowheads="1"/>
              </p:cNvSpPr>
              <p:nvPr/>
            </p:nvSpPr>
            <p:spPr bwMode="auto">
              <a:xfrm>
                <a:off x="432" y="2017"/>
                <a:ext cx="677" cy="420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p>
                <a:r>
                  <a:rPr altLang="zh-CN" b="1" sz="2000" lang="en-US"/>
                  <a:t>        4</a:t>
                </a:r>
                <a:r>
                  <a:rPr altLang="en-US" b="1" sz="2000" lang="zh-CN"/>
                  <a:t>位</a:t>
                </a:r>
              </a:p>
            </p:txBody>
          </p:sp>
          <p:sp>
            <p:nvSpPr>
              <p:cNvPr id="1049161" name="Rectangle 37"/>
              <p:cNvSpPr>
                <a:spLocks noChangeArrowheads="1"/>
              </p:cNvSpPr>
              <p:nvPr/>
            </p:nvSpPr>
            <p:spPr bwMode="auto">
              <a:xfrm>
                <a:off x="384" y="1862"/>
                <a:ext cx="1056" cy="528"/>
              </a:xfrm>
              <a:prstGeom prst="rect"/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 wrap="none"/>
              <a:p>
                <a:endParaRPr altLang="en-US" lang="zh-CN"/>
              </a:p>
            </p:txBody>
          </p:sp>
        </p:grpSp>
        <p:grpSp>
          <p:nvGrpSpPr>
            <p:cNvPr id="122" name="Group 38"/>
            <p:cNvGrpSpPr/>
            <p:nvPr/>
          </p:nvGrpSpPr>
          <p:grpSpPr bwMode="auto">
            <a:xfrm>
              <a:off x="1930" y="725"/>
              <a:ext cx="1056" cy="347"/>
              <a:chOff x="1760" y="1862"/>
              <a:chExt cx="1056" cy="549"/>
            </a:xfrm>
          </p:grpSpPr>
          <p:sp>
            <p:nvSpPr>
              <p:cNvPr id="1049162" name="Text Box 39"/>
              <p:cNvSpPr txBox="1">
                <a:spLocks noChangeArrowheads="1"/>
              </p:cNvSpPr>
              <p:nvPr/>
            </p:nvSpPr>
            <p:spPr bwMode="auto">
              <a:xfrm>
                <a:off x="1776" y="2015"/>
                <a:ext cx="677" cy="396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p>
                <a:r>
                  <a:rPr altLang="zh-CN" b="1" sz="2000" lang="en-US"/>
                  <a:t>        4</a:t>
                </a:r>
                <a:r>
                  <a:rPr altLang="en-US" b="1" sz="2000" lang="zh-CN"/>
                  <a:t>位</a:t>
                </a:r>
              </a:p>
            </p:txBody>
          </p:sp>
          <p:sp>
            <p:nvSpPr>
              <p:cNvPr id="1049163" name="Rectangle 40"/>
              <p:cNvSpPr>
                <a:spLocks noChangeArrowheads="1"/>
              </p:cNvSpPr>
              <p:nvPr/>
            </p:nvSpPr>
            <p:spPr bwMode="auto">
              <a:xfrm>
                <a:off x="1760" y="1862"/>
                <a:ext cx="1056" cy="528"/>
              </a:xfrm>
              <a:prstGeom prst="rect"/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 wrap="none"/>
              <a:p>
                <a:endParaRPr altLang="en-US" lang="zh-CN"/>
              </a:p>
            </p:txBody>
          </p:sp>
        </p:grpSp>
        <p:grpSp>
          <p:nvGrpSpPr>
            <p:cNvPr id="123" name="Group 41"/>
            <p:cNvGrpSpPr/>
            <p:nvPr/>
          </p:nvGrpSpPr>
          <p:grpSpPr bwMode="auto">
            <a:xfrm>
              <a:off x="3291" y="725"/>
              <a:ext cx="926" cy="346"/>
              <a:chOff x="3136" y="1862"/>
              <a:chExt cx="1056" cy="557"/>
            </a:xfrm>
          </p:grpSpPr>
          <p:sp>
            <p:nvSpPr>
              <p:cNvPr id="1049164" name="Text Box 42"/>
              <p:cNvSpPr txBox="1">
                <a:spLocks noChangeArrowheads="1"/>
              </p:cNvSpPr>
              <p:nvPr/>
            </p:nvSpPr>
            <p:spPr bwMode="auto">
              <a:xfrm>
                <a:off x="3168" y="2017"/>
                <a:ext cx="681" cy="402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p>
                <a:r>
                  <a:rPr altLang="zh-CN" b="1" sz="2000" lang="en-US"/>
                  <a:t>      4</a:t>
                </a:r>
                <a:r>
                  <a:rPr altLang="en-US" b="1" sz="2000" lang="zh-CN"/>
                  <a:t>位</a:t>
                </a:r>
              </a:p>
            </p:txBody>
          </p:sp>
          <p:sp>
            <p:nvSpPr>
              <p:cNvPr id="1049165" name="Rectangle 43"/>
              <p:cNvSpPr>
                <a:spLocks noChangeArrowheads="1"/>
              </p:cNvSpPr>
              <p:nvPr/>
            </p:nvSpPr>
            <p:spPr bwMode="auto">
              <a:xfrm>
                <a:off x="3136" y="1862"/>
                <a:ext cx="1056" cy="528"/>
              </a:xfrm>
              <a:prstGeom prst="rect"/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 wrap="none"/>
              <a:p>
                <a:endParaRPr altLang="en-US" lang="zh-CN"/>
              </a:p>
            </p:txBody>
          </p:sp>
        </p:grpSp>
        <p:grpSp>
          <p:nvGrpSpPr>
            <p:cNvPr id="124" name="Group 44"/>
            <p:cNvGrpSpPr/>
            <p:nvPr/>
          </p:nvGrpSpPr>
          <p:grpSpPr bwMode="auto">
            <a:xfrm>
              <a:off x="4545" y="725"/>
              <a:ext cx="907" cy="349"/>
              <a:chOff x="4512" y="1862"/>
              <a:chExt cx="1056" cy="548"/>
            </a:xfrm>
          </p:grpSpPr>
          <p:sp>
            <p:nvSpPr>
              <p:cNvPr id="1049166" name="Text Box 45"/>
              <p:cNvSpPr txBox="1">
                <a:spLocks noChangeArrowheads="1"/>
              </p:cNvSpPr>
              <p:nvPr/>
            </p:nvSpPr>
            <p:spPr bwMode="auto">
              <a:xfrm>
                <a:off x="4560" y="2018"/>
                <a:ext cx="695" cy="392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p>
                <a:r>
                  <a:rPr altLang="zh-CN" b="1" sz="2000" lang="en-US"/>
                  <a:t>      4</a:t>
                </a:r>
                <a:r>
                  <a:rPr altLang="en-US" b="1" sz="2000" lang="zh-CN"/>
                  <a:t>位</a:t>
                </a:r>
              </a:p>
            </p:txBody>
          </p:sp>
          <p:sp>
            <p:nvSpPr>
              <p:cNvPr id="1049167" name="Rectangle 46"/>
              <p:cNvSpPr>
                <a:spLocks noChangeArrowheads="1"/>
              </p:cNvSpPr>
              <p:nvPr/>
            </p:nvSpPr>
            <p:spPr bwMode="auto">
              <a:xfrm>
                <a:off x="4512" y="1862"/>
                <a:ext cx="1056" cy="528"/>
              </a:xfrm>
              <a:prstGeom prst="rect"/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 wrap="none"/>
              <a:p>
                <a:endParaRPr altLang="en-US" lang="zh-CN"/>
              </a:p>
            </p:txBody>
          </p:sp>
        </p:grpSp>
        <p:grpSp>
          <p:nvGrpSpPr>
            <p:cNvPr id="125" name="Group 47"/>
            <p:cNvGrpSpPr/>
            <p:nvPr/>
          </p:nvGrpSpPr>
          <p:grpSpPr bwMode="auto">
            <a:xfrm>
              <a:off x="746" y="273"/>
              <a:ext cx="672" cy="462"/>
              <a:chOff x="576" y="1410"/>
              <a:chExt cx="672" cy="462"/>
            </a:xfrm>
          </p:grpSpPr>
          <p:sp>
            <p:nvSpPr>
              <p:cNvPr id="1049168" name="Line 48"/>
              <p:cNvSpPr>
                <a:spLocks noChangeShapeType="1"/>
              </p:cNvSpPr>
              <p:nvPr/>
            </p:nvSpPr>
            <p:spPr bwMode="auto">
              <a:xfrm flipV="1">
                <a:off x="576" y="1410"/>
                <a:ext cx="0" cy="462"/>
              </a:xfrm>
              <a:prstGeom prst="line"/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  <p:sp>
            <p:nvSpPr>
              <p:cNvPr id="1049169" name="Line 49"/>
              <p:cNvSpPr>
                <a:spLocks noChangeShapeType="1"/>
              </p:cNvSpPr>
              <p:nvPr/>
            </p:nvSpPr>
            <p:spPr bwMode="auto">
              <a:xfrm flipV="1">
                <a:off x="800" y="1410"/>
                <a:ext cx="0" cy="462"/>
              </a:xfrm>
              <a:prstGeom prst="line"/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  <p:sp>
            <p:nvSpPr>
              <p:cNvPr id="1049170" name="Line 50"/>
              <p:cNvSpPr>
                <a:spLocks noChangeShapeType="1"/>
              </p:cNvSpPr>
              <p:nvPr/>
            </p:nvSpPr>
            <p:spPr bwMode="auto">
              <a:xfrm flipV="1">
                <a:off x="1024" y="1410"/>
                <a:ext cx="0" cy="462"/>
              </a:xfrm>
              <a:prstGeom prst="line"/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  <p:sp>
            <p:nvSpPr>
              <p:cNvPr id="1049171" name="Line 51"/>
              <p:cNvSpPr>
                <a:spLocks noChangeShapeType="1"/>
              </p:cNvSpPr>
              <p:nvPr/>
            </p:nvSpPr>
            <p:spPr bwMode="auto">
              <a:xfrm flipV="1">
                <a:off x="1248" y="1410"/>
                <a:ext cx="0" cy="462"/>
              </a:xfrm>
              <a:prstGeom prst="line"/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</p:grpSp>
        <p:grpSp>
          <p:nvGrpSpPr>
            <p:cNvPr id="126" name="Group 52"/>
            <p:cNvGrpSpPr/>
            <p:nvPr/>
          </p:nvGrpSpPr>
          <p:grpSpPr bwMode="auto">
            <a:xfrm>
              <a:off x="2138" y="273"/>
              <a:ext cx="672" cy="462"/>
              <a:chOff x="1968" y="1410"/>
              <a:chExt cx="672" cy="462"/>
            </a:xfrm>
          </p:grpSpPr>
          <p:sp>
            <p:nvSpPr>
              <p:cNvPr id="1049172" name="Line 53"/>
              <p:cNvSpPr>
                <a:spLocks noChangeShapeType="1"/>
              </p:cNvSpPr>
              <p:nvPr/>
            </p:nvSpPr>
            <p:spPr bwMode="auto">
              <a:xfrm flipV="1">
                <a:off x="1968" y="1410"/>
                <a:ext cx="0" cy="462"/>
              </a:xfrm>
              <a:prstGeom prst="line"/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  <p:sp>
            <p:nvSpPr>
              <p:cNvPr id="1049173" name="Line 54"/>
              <p:cNvSpPr>
                <a:spLocks noChangeShapeType="1"/>
              </p:cNvSpPr>
              <p:nvPr/>
            </p:nvSpPr>
            <p:spPr bwMode="auto">
              <a:xfrm flipV="1">
                <a:off x="2192" y="1410"/>
                <a:ext cx="0" cy="462"/>
              </a:xfrm>
              <a:prstGeom prst="line"/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  <p:sp>
            <p:nvSpPr>
              <p:cNvPr id="1049174" name="Line 55"/>
              <p:cNvSpPr>
                <a:spLocks noChangeShapeType="1"/>
              </p:cNvSpPr>
              <p:nvPr/>
            </p:nvSpPr>
            <p:spPr bwMode="auto">
              <a:xfrm flipV="1">
                <a:off x="2416" y="1410"/>
                <a:ext cx="0" cy="462"/>
              </a:xfrm>
              <a:prstGeom prst="line"/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  <p:sp>
            <p:nvSpPr>
              <p:cNvPr id="1049175" name="Line 56"/>
              <p:cNvSpPr>
                <a:spLocks noChangeShapeType="1"/>
              </p:cNvSpPr>
              <p:nvPr/>
            </p:nvSpPr>
            <p:spPr bwMode="auto">
              <a:xfrm flipV="1">
                <a:off x="2640" y="1410"/>
                <a:ext cx="0" cy="462"/>
              </a:xfrm>
              <a:prstGeom prst="line"/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</p:grpSp>
        <p:grpSp>
          <p:nvGrpSpPr>
            <p:cNvPr id="127" name="Group 57"/>
            <p:cNvGrpSpPr/>
            <p:nvPr/>
          </p:nvGrpSpPr>
          <p:grpSpPr bwMode="auto">
            <a:xfrm>
              <a:off x="3422" y="273"/>
              <a:ext cx="672" cy="462"/>
              <a:chOff x="3312" y="1410"/>
              <a:chExt cx="672" cy="462"/>
            </a:xfrm>
          </p:grpSpPr>
          <p:sp>
            <p:nvSpPr>
              <p:cNvPr id="1049176" name="Line 58"/>
              <p:cNvSpPr>
                <a:spLocks noChangeShapeType="1"/>
              </p:cNvSpPr>
              <p:nvPr/>
            </p:nvSpPr>
            <p:spPr bwMode="auto">
              <a:xfrm flipV="1">
                <a:off x="3312" y="1410"/>
                <a:ext cx="0" cy="462"/>
              </a:xfrm>
              <a:prstGeom prst="line"/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  <p:sp>
            <p:nvSpPr>
              <p:cNvPr id="1049177" name="Line 59"/>
              <p:cNvSpPr>
                <a:spLocks noChangeShapeType="1"/>
              </p:cNvSpPr>
              <p:nvPr/>
            </p:nvSpPr>
            <p:spPr bwMode="auto">
              <a:xfrm flipV="1">
                <a:off x="3536" y="1410"/>
                <a:ext cx="0" cy="462"/>
              </a:xfrm>
              <a:prstGeom prst="line"/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  <p:sp>
            <p:nvSpPr>
              <p:cNvPr id="1049178" name="Line 60"/>
              <p:cNvSpPr>
                <a:spLocks noChangeShapeType="1"/>
              </p:cNvSpPr>
              <p:nvPr/>
            </p:nvSpPr>
            <p:spPr bwMode="auto">
              <a:xfrm flipV="1">
                <a:off x="3760" y="1410"/>
                <a:ext cx="0" cy="462"/>
              </a:xfrm>
              <a:prstGeom prst="line"/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  <p:sp>
            <p:nvSpPr>
              <p:cNvPr id="1049179" name="Line 61"/>
              <p:cNvSpPr>
                <a:spLocks noChangeShapeType="1"/>
              </p:cNvSpPr>
              <p:nvPr/>
            </p:nvSpPr>
            <p:spPr bwMode="auto">
              <a:xfrm flipV="1">
                <a:off x="3984" y="1410"/>
                <a:ext cx="0" cy="462"/>
              </a:xfrm>
              <a:prstGeom prst="line"/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</p:grpSp>
        <p:grpSp>
          <p:nvGrpSpPr>
            <p:cNvPr id="128" name="Group 62"/>
            <p:cNvGrpSpPr/>
            <p:nvPr/>
          </p:nvGrpSpPr>
          <p:grpSpPr bwMode="auto">
            <a:xfrm>
              <a:off x="4643" y="273"/>
              <a:ext cx="672" cy="462"/>
              <a:chOff x="4704" y="1410"/>
              <a:chExt cx="672" cy="462"/>
            </a:xfrm>
          </p:grpSpPr>
          <p:sp>
            <p:nvSpPr>
              <p:cNvPr id="1049180" name="Line 63"/>
              <p:cNvSpPr>
                <a:spLocks noChangeShapeType="1"/>
              </p:cNvSpPr>
              <p:nvPr/>
            </p:nvSpPr>
            <p:spPr bwMode="auto">
              <a:xfrm flipV="1">
                <a:off x="4704" y="1410"/>
                <a:ext cx="0" cy="462"/>
              </a:xfrm>
              <a:prstGeom prst="line"/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  <p:sp>
            <p:nvSpPr>
              <p:cNvPr id="1049181" name="Line 64"/>
              <p:cNvSpPr>
                <a:spLocks noChangeShapeType="1"/>
              </p:cNvSpPr>
              <p:nvPr/>
            </p:nvSpPr>
            <p:spPr bwMode="auto">
              <a:xfrm flipV="1">
                <a:off x="4928" y="1410"/>
                <a:ext cx="0" cy="462"/>
              </a:xfrm>
              <a:prstGeom prst="line"/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  <p:sp>
            <p:nvSpPr>
              <p:cNvPr id="1049182" name="Line 65"/>
              <p:cNvSpPr>
                <a:spLocks noChangeShapeType="1"/>
              </p:cNvSpPr>
              <p:nvPr/>
            </p:nvSpPr>
            <p:spPr bwMode="auto">
              <a:xfrm flipV="1">
                <a:off x="5152" y="1410"/>
                <a:ext cx="0" cy="462"/>
              </a:xfrm>
              <a:prstGeom prst="line"/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  <p:sp>
            <p:nvSpPr>
              <p:cNvPr id="1049183" name="Line 66"/>
              <p:cNvSpPr>
                <a:spLocks noChangeShapeType="1"/>
              </p:cNvSpPr>
              <p:nvPr/>
            </p:nvSpPr>
            <p:spPr bwMode="auto">
              <a:xfrm flipV="1">
                <a:off x="5376" y="1410"/>
                <a:ext cx="0" cy="462"/>
              </a:xfrm>
              <a:prstGeom prst="line"/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</p:grpSp>
        <p:sp>
          <p:nvSpPr>
            <p:cNvPr id="1049184" name="Freeform 67"/>
            <p:cNvSpPr/>
            <p:nvPr/>
          </p:nvSpPr>
          <p:spPr bwMode="auto">
            <a:xfrm>
              <a:off x="1610" y="543"/>
              <a:ext cx="528" cy="422"/>
            </a:xfrm>
            <a:custGeom>
              <a:avLst/>
              <a:gdLst>
                <a:gd name="T0" fmla="*/ 528 w 528"/>
                <a:gd name="T1" fmla="*/ 0 h 528"/>
                <a:gd name="T2" fmla="*/ 192 w 528"/>
                <a:gd name="T3" fmla="*/ 0 h 528"/>
                <a:gd name="T4" fmla="*/ 192 w 528"/>
                <a:gd name="T5" fmla="*/ 215 h 528"/>
                <a:gd name="T6" fmla="*/ 0 w 528"/>
                <a:gd name="T7" fmla="*/ 215 h 5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8" h="528">
                  <a:moveTo>
                    <a:pt x="528" y="0"/>
                  </a:moveTo>
                  <a:lnTo>
                    <a:pt x="192" y="0"/>
                  </a:lnTo>
                  <a:lnTo>
                    <a:pt x="192" y="528"/>
                  </a:lnTo>
                  <a:lnTo>
                    <a:pt x="0" y="528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oval" w="sm" len="sm"/>
              <a:tailEnd type="stealth" w="med" len="med"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185" name="Freeform 68"/>
            <p:cNvSpPr/>
            <p:nvPr/>
          </p:nvSpPr>
          <p:spPr bwMode="auto">
            <a:xfrm>
              <a:off x="2986" y="543"/>
              <a:ext cx="425" cy="422"/>
            </a:xfrm>
            <a:custGeom>
              <a:avLst/>
              <a:gdLst>
                <a:gd name="T0" fmla="*/ 276 w 491"/>
                <a:gd name="T1" fmla="*/ 0 h 422"/>
                <a:gd name="T2" fmla="*/ 87 w 491"/>
                <a:gd name="T3" fmla="*/ 0 h 422"/>
                <a:gd name="T4" fmla="*/ 87 w 491"/>
                <a:gd name="T5" fmla="*/ 422 h 422"/>
                <a:gd name="T6" fmla="*/ 0 w 491"/>
                <a:gd name="T7" fmla="*/ 420 h 4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91" h="422">
                  <a:moveTo>
                    <a:pt x="491" y="0"/>
                  </a:moveTo>
                  <a:lnTo>
                    <a:pt x="155" y="0"/>
                  </a:lnTo>
                  <a:lnTo>
                    <a:pt x="155" y="422"/>
                  </a:lnTo>
                  <a:lnTo>
                    <a:pt x="0" y="42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oval" w="sm" len="sm"/>
              <a:tailEnd type="stealth" w="med" len="med"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186" name="Freeform 69"/>
            <p:cNvSpPr/>
            <p:nvPr/>
          </p:nvSpPr>
          <p:spPr bwMode="auto">
            <a:xfrm>
              <a:off x="4222" y="543"/>
              <a:ext cx="414" cy="424"/>
            </a:xfrm>
            <a:custGeom>
              <a:avLst/>
              <a:gdLst>
                <a:gd name="T0" fmla="*/ 219 w 512"/>
                <a:gd name="T1" fmla="*/ 0 h 424"/>
                <a:gd name="T2" fmla="*/ 75 w 512"/>
                <a:gd name="T3" fmla="*/ 0 h 424"/>
                <a:gd name="T4" fmla="*/ 75 w 512"/>
                <a:gd name="T5" fmla="*/ 422 h 424"/>
                <a:gd name="T6" fmla="*/ 0 w 512"/>
                <a:gd name="T7" fmla="*/ 424 h 4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12" h="424">
                  <a:moveTo>
                    <a:pt x="512" y="0"/>
                  </a:moveTo>
                  <a:lnTo>
                    <a:pt x="176" y="0"/>
                  </a:lnTo>
                  <a:lnTo>
                    <a:pt x="176" y="422"/>
                  </a:lnTo>
                  <a:lnTo>
                    <a:pt x="0" y="424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oval" w="sm" len="sm"/>
              <a:tailEnd type="stealth" w="med" len="med"/>
            </a:ln>
            <a:effectLst/>
          </p:spPr>
          <p:txBody>
            <a:bodyPr wrap="none"/>
            <a:p>
              <a:endParaRPr altLang="en-US" lang="zh-CN"/>
            </a:p>
          </p:txBody>
        </p:sp>
        <p:grpSp>
          <p:nvGrpSpPr>
            <p:cNvPr id="129" name="Group 70"/>
            <p:cNvGrpSpPr/>
            <p:nvPr/>
          </p:nvGrpSpPr>
          <p:grpSpPr bwMode="auto">
            <a:xfrm>
              <a:off x="592" y="76"/>
              <a:ext cx="1057" cy="259"/>
              <a:chOff x="422" y="1133"/>
              <a:chExt cx="1057" cy="259"/>
            </a:xfrm>
          </p:grpSpPr>
          <p:sp>
            <p:nvSpPr>
              <p:cNvPr id="1049187" name="Text Box 71"/>
              <p:cNvSpPr txBox="1">
                <a:spLocks noChangeArrowheads="1"/>
              </p:cNvSpPr>
              <p:nvPr/>
            </p:nvSpPr>
            <p:spPr bwMode="auto">
              <a:xfrm>
                <a:off x="422" y="1142"/>
                <a:ext cx="327" cy="250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p>
                <a:r>
                  <a:rPr altLang="zh-CN" b="1" sz="2000" i="1" lang="en-US"/>
                  <a:t>C</a:t>
                </a:r>
                <a:r>
                  <a:rPr altLang="zh-CN" baseline="-25000" b="1" sz="2000" lang="en-US"/>
                  <a:t>16</a:t>
                </a:r>
              </a:p>
            </p:txBody>
          </p:sp>
          <p:sp>
            <p:nvSpPr>
              <p:cNvPr id="1049188" name="Text Box 72"/>
              <p:cNvSpPr txBox="1">
                <a:spLocks noChangeArrowheads="1"/>
              </p:cNvSpPr>
              <p:nvPr/>
            </p:nvSpPr>
            <p:spPr bwMode="auto">
              <a:xfrm>
                <a:off x="672" y="1133"/>
                <a:ext cx="327" cy="250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p>
                <a:r>
                  <a:rPr altLang="zh-CN" b="1" sz="2000" i="1" lang="en-US"/>
                  <a:t>C</a:t>
                </a:r>
                <a:r>
                  <a:rPr altLang="zh-CN" baseline="-25000" b="1" sz="2000" lang="en-US"/>
                  <a:t>15</a:t>
                </a:r>
              </a:p>
            </p:txBody>
          </p:sp>
          <p:sp>
            <p:nvSpPr>
              <p:cNvPr id="1049189" name="Text Box 73"/>
              <p:cNvSpPr txBox="1">
                <a:spLocks noChangeArrowheads="1"/>
              </p:cNvSpPr>
              <p:nvPr/>
            </p:nvSpPr>
            <p:spPr bwMode="auto">
              <a:xfrm>
                <a:off x="912" y="1133"/>
                <a:ext cx="327" cy="250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p>
                <a:r>
                  <a:rPr altLang="zh-CN" b="1" sz="2000" i="1" lang="en-US"/>
                  <a:t>C</a:t>
                </a:r>
                <a:r>
                  <a:rPr altLang="zh-CN" baseline="-25000" b="1" sz="2000" lang="en-US"/>
                  <a:t>14</a:t>
                </a:r>
              </a:p>
            </p:txBody>
          </p:sp>
          <p:sp>
            <p:nvSpPr>
              <p:cNvPr id="1049190" name="Text Box 74"/>
              <p:cNvSpPr txBox="1">
                <a:spLocks noChangeArrowheads="1"/>
              </p:cNvSpPr>
              <p:nvPr/>
            </p:nvSpPr>
            <p:spPr bwMode="auto">
              <a:xfrm>
                <a:off x="1152" y="1133"/>
                <a:ext cx="327" cy="250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p>
                <a:r>
                  <a:rPr altLang="zh-CN" b="1" sz="2000" i="1" lang="en-US"/>
                  <a:t>C</a:t>
                </a:r>
                <a:r>
                  <a:rPr altLang="zh-CN" baseline="-25000" b="1" sz="2000" lang="en-US"/>
                  <a:t>13</a:t>
                </a:r>
              </a:p>
            </p:txBody>
          </p:sp>
        </p:grpSp>
        <p:grpSp>
          <p:nvGrpSpPr>
            <p:cNvPr id="130" name="Group 75"/>
            <p:cNvGrpSpPr/>
            <p:nvPr/>
          </p:nvGrpSpPr>
          <p:grpSpPr bwMode="auto">
            <a:xfrm>
              <a:off x="1994" y="76"/>
              <a:ext cx="995" cy="250"/>
              <a:chOff x="1824" y="1133"/>
              <a:chExt cx="995" cy="250"/>
            </a:xfrm>
          </p:grpSpPr>
          <p:sp>
            <p:nvSpPr>
              <p:cNvPr id="1049191" name="Text Box 76"/>
              <p:cNvSpPr txBox="1">
                <a:spLocks noChangeArrowheads="1"/>
              </p:cNvSpPr>
              <p:nvPr/>
            </p:nvSpPr>
            <p:spPr bwMode="auto">
              <a:xfrm>
                <a:off x="1824" y="1133"/>
                <a:ext cx="327" cy="250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p>
                <a:r>
                  <a:rPr altLang="zh-CN" b="1" sz="2000" i="1" lang="en-US"/>
                  <a:t>C</a:t>
                </a:r>
                <a:r>
                  <a:rPr altLang="zh-CN" baseline="-25000" b="1" sz="2000" lang="en-US"/>
                  <a:t>12</a:t>
                </a:r>
              </a:p>
            </p:txBody>
          </p:sp>
          <p:sp>
            <p:nvSpPr>
              <p:cNvPr id="1049192" name="Text Box 77"/>
              <p:cNvSpPr txBox="1">
                <a:spLocks noChangeArrowheads="1"/>
              </p:cNvSpPr>
              <p:nvPr/>
            </p:nvSpPr>
            <p:spPr bwMode="auto">
              <a:xfrm>
                <a:off x="2064" y="1133"/>
                <a:ext cx="327" cy="250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p>
                <a:r>
                  <a:rPr altLang="zh-CN" b="1" sz="2000" i="1" lang="en-US"/>
                  <a:t>C</a:t>
                </a:r>
                <a:r>
                  <a:rPr altLang="zh-CN" baseline="-25000" b="1" sz="2000" lang="en-US"/>
                  <a:t>11</a:t>
                </a:r>
              </a:p>
            </p:txBody>
          </p:sp>
          <p:sp>
            <p:nvSpPr>
              <p:cNvPr id="1049193" name="Text Box 78"/>
              <p:cNvSpPr txBox="1">
                <a:spLocks noChangeArrowheads="1"/>
              </p:cNvSpPr>
              <p:nvPr/>
            </p:nvSpPr>
            <p:spPr bwMode="auto">
              <a:xfrm>
                <a:off x="2304" y="1133"/>
                <a:ext cx="327" cy="250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p>
                <a:r>
                  <a:rPr altLang="zh-CN" b="1" sz="2000" i="1" lang="en-US"/>
                  <a:t>C</a:t>
                </a:r>
                <a:r>
                  <a:rPr altLang="zh-CN" baseline="-25000" b="1" sz="2000" lang="en-US"/>
                  <a:t>10</a:t>
                </a:r>
              </a:p>
            </p:txBody>
          </p:sp>
          <p:sp>
            <p:nvSpPr>
              <p:cNvPr id="1049194" name="Text Box 79"/>
              <p:cNvSpPr txBox="1">
                <a:spLocks noChangeArrowheads="1"/>
              </p:cNvSpPr>
              <p:nvPr/>
            </p:nvSpPr>
            <p:spPr bwMode="auto">
              <a:xfrm>
                <a:off x="2544" y="1133"/>
                <a:ext cx="275" cy="250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p>
                <a:r>
                  <a:rPr altLang="zh-CN" b="1" sz="2000" i="1" lang="en-US"/>
                  <a:t>C</a:t>
                </a:r>
                <a:r>
                  <a:rPr altLang="zh-CN" baseline="-25000" b="1" sz="2000" lang="en-US"/>
                  <a:t>9</a:t>
                </a:r>
              </a:p>
            </p:txBody>
          </p:sp>
        </p:grpSp>
        <p:grpSp>
          <p:nvGrpSpPr>
            <p:cNvPr id="131" name="Group 80"/>
            <p:cNvGrpSpPr/>
            <p:nvPr/>
          </p:nvGrpSpPr>
          <p:grpSpPr bwMode="auto">
            <a:xfrm>
              <a:off x="3278" y="76"/>
              <a:ext cx="995" cy="259"/>
              <a:chOff x="3168" y="1133"/>
              <a:chExt cx="995" cy="259"/>
            </a:xfrm>
          </p:grpSpPr>
          <p:sp>
            <p:nvSpPr>
              <p:cNvPr id="1049195" name="Text Box 81"/>
              <p:cNvSpPr txBox="1">
                <a:spLocks noChangeArrowheads="1"/>
              </p:cNvSpPr>
              <p:nvPr/>
            </p:nvSpPr>
            <p:spPr bwMode="auto">
              <a:xfrm>
                <a:off x="3168" y="1133"/>
                <a:ext cx="275" cy="250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p>
                <a:r>
                  <a:rPr altLang="zh-CN" b="1" sz="2000" i="1" lang="en-US"/>
                  <a:t>C</a:t>
                </a:r>
                <a:r>
                  <a:rPr altLang="zh-CN" baseline="-25000" b="1" sz="2000" lang="en-US"/>
                  <a:t>8</a:t>
                </a:r>
              </a:p>
            </p:txBody>
          </p:sp>
          <p:sp>
            <p:nvSpPr>
              <p:cNvPr id="1049196" name="Text Box 82"/>
              <p:cNvSpPr txBox="1">
                <a:spLocks noChangeArrowheads="1"/>
              </p:cNvSpPr>
              <p:nvPr/>
            </p:nvSpPr>
            <p:spPr bwMode="auto">
              <a:xfrm>
                <a:off x="3408" y="1133"/>
                <a:ext cx="275" cy="250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p>
                <a:r>
                  <a:rPr altLang="zh-CN" b="1" sz="2000" i="1" lang="en-US"/>
                  <a:t>C</a:t>
                </a:r>
                <a:r>
                  <a:rPr altLang="zh-CN" baseline="-25000" b="1" sz="2000" lang="en-US"/>
                  <a:t>7</a:t>
                </a:r>
              </a:p>
            </p:txBody>
          </p:sp>
          <p:sp>
            <p:nvSpPr>
              <p:cNvPr id="1049197" name="Text Box 83"/>
              <p:cNvSpPr txBox="1">
                <a:spLocks noChangeArrowheads="1"/>
              </p:cNvSpPr>
              <p:nvPr/>
            </p:nvSpPr>
            <p:spPr bwMode="auto">
              <a:xfrm>
                <a:off x="3648" y="1142"/>
                <a:ext cx="275" cy="250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p>
                <a:r>
                  <a:rPr altLang="zh-CN" b="1" sz="2000" i="1" lang="en-US"/>
                  <a:t>C</a:t>
                </a:r>
                <a:r>
                  <a:rPr altLang="zh-CN" baseline="-25000" b="1" sz="2000" lang="en-US"/>
                  <a:t>6</a:t>
                </a:r>
              </a:p>
            </p:txBody>
          </p:sp>
          <p:sp>
            <p:nvSpPr>
              <p:cNvPr id="1049198" name="Text Box 84"/>
              <p:cNvSpPr txBox="1">
                <a:spLocks noChangeArrowheads="1"/>
              </p:cNvSpPr>
              <p:nvPr/>
            </p:nvSpPr>
            <p:spPr bwMode="auto">
              <a:xfrm>
                <a:off x="3888" y="1133"/>
                <a:ext cx="275" cy="250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p>
                <a:r>
                  <a:rPr altLang="zh-CN" b="1" sz="2000" i="1" lang="en-US"/>
                  <a:t>C</a:t>
                </a:r>
                <a:r>
                  <a:rPr altLang="zh-CN" baseline="-25000" b="1" sz="2000" lang="en-US"/>
                  <a:t>5</a:t>
                </a:r>
              </a:p>
            </p:txBody>
          </p:sp>
        </p:grpSp>
        <p:grpSp>
          <p:nvGrpSpPr>
            <p:cNvPr id="132" name="Group 85"/>
            <p:cNvGrpSpPr/>
            <p:nvPr/>
          </p:nvGrpSpPr>
          <p:grpSpPr bwMode="auto">
            <a:xfrm>
              <a:off x="4451" y="76"/>
              <a:ext cx="995" cy="250"/>
              <a:chOff x="4416" y="1133"/>
              <a:chExt cx="995" cy="250"/>
            </a:xfrm>
          </p:grpSpPr>
          <p:sp>
            <p:nvSpPr>
              <p:cNvPr id="1049199" name="Text Box 86"/>
              <p:cNvSpPr txBox="1">
                <a:spLocks noChangeArrowheads="1"/>
              </p:cNvSpPr>
              <p:nvPr/>
            </p:nvSpPr>
            <p:spPr bwMode="auto">
              <a:xfrm>
                <a:off x="4416" y="1133"/>
                <a:ext cx="275" cy="250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p>
                <a:r>
                  <a:rPr altLang="zh-CN" b="1" sz="2000" i="1" lang="en-US"/>
                  <a:t>C</a:t>
                </a:r>
                <a:r>
                  <a:rPr altLang="zh-CN" baseline="-25000" b="1" sz="2000" lang="en-US"/>
                  <a:t>4</a:t>
                </a:r>
              </a:p>
            </p:txBody>
          </p:sp>
          <p:sp>
            <p:nvSpPr>
              <p:cNvPr id="1049200" name="Text Box 87"/>
              <p:cNvSpPr txBox="1">
                <a:spLocks noChangeArrowheads="1"/>
              </p:cNvSpPr>
              <p:nvPr/>
            </p:nvSpPr>
            <p:spPr bwMode="auto">
              <a:xfrm>
                <a:off x="4656" y="1133"/>
                <a:ext cx="275" cy="250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p>
                <a:r>
                  <a:rPr altLang="zh-CN" b="1" sz="2000" i="1" lang="en-US"/>
                  <a:t>C</a:t>
                </a:r>
                <a:r>
                  <a:rPr altLang="zh-CN" baseline="-25000" b="1" sz="2000" lang="en-US"/>
                  <a:t>3</a:t>
                </a:r>
              </a:p>
            </p:txBody>
          </p:sp>
          <p:sp>
            <p:nvSpPr>
              <p:cNvPr id="1049201" name="Text Box 88"/>
              <p:cNvSpPr txBox="1">
                <a:spLocks noChangeArrowheads="1"/>
              </p:cNvSpPr>
              <p:nvPr/>
            </p:nvSpPr>
            <p:spPr bwMode="auto">
              <a:xfrm>
                <a:off x="4896" y="1133"/>
                <a:ext cx="275" cy="250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p>
                <a:r>
                  <a:rPr altLang="zh-CN" b="1" sz="2000" i="1" lang="en-US"/>
                  <a:t>C</a:t>
                </a:r>
                <a:r>
                  <a:rPr altLang="zh-CN" baseline="-25000" b="1" sz="2000" lang="en-US"/>
                  <a:t>2</a:t>
                </a:r>
              </a:p>
            </p:txBody>
          </p:sp>
          <p:sp>
            <p:nvSpPr>
              <p:cNvPr id="1049202" name="Text Box 89"/>
              <p:cNvSpPr txBox="1">
                <a:spLocks noChangeArrowheads="1"/>
              </p:cNvSpPr>
              <p:nvPr/>
            </p:nvSpPr>
            <p:spPr bwMode="auto">
              <a:xfrm>
                <a:off x="5136" y="1133"/>
                <a:ext cx="275" cy="250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p>
                <a:r>
                  <a:rPr altLang="zh-CN" b="1" sz="2000" i="1" lang="en-US"/>
                  <a:t>C</a:t>
                </a:r>
                <a:r>
                  <a:rPr altLang="zh-CN" baseline="-25000" b="1" sz="2000" lang="en-US"/>
                  <a:t>1</a:t>
                </a:r>
              </a:p>
            </p:txBody>
          </p:sp>
        </p:grpSp>
        <p:sp>
          <p:nvSpPr>
            <p:cNvPr id="1049203" name="Text Box 90"/>
            <p:cNvSpPr txBox="1">
              <a:spLocks noChangeArrowheads="1"/>
            </p:cNvSpPr>
            <p:nvPr/>
          </p:nvSpPr>
          <p:spPr bwMode="auto">
            <a:xfrm>
              <a:off x="5407" y="744"/>
              <a:ext cx="336" cy="250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r>
                <a:rPr altLang="zh-CN" b="1" sz="2000" i="1" lang="en-US"/>
                <a:t>C</a:t>
              </a:r>
              <a:r>
                <a:rPr altLang="zh-CN" baseline="-25000" b="1" sz="2000" lang="en-US"/>
                <a:t>0</a:t>
              </a:r>
              <a:endParaRPr altLang="zh-CN" sz="1600" lang="en-US"/>
            </a:p>
          </p:txBody>
        </p:sp>
        <p:sp>
          <p:nvSpPr>
            <p:cNvPr id="1049204" name="Line 91"/>
            <p:cNvSpPr>
              <a:spLocks noChangeShapeType="1"/>
            </p:cNvSpPr>
            <p:nvPr/>
          </p:nvSpPr>
          <p:spPr bwMode="auto">
            <a:xfrm>
              <a:off x="5448" y="994"/>
              <a:ext cx="182" cy="0"/>
            </a:xfrm>
            <a:prstGeom prst="line"/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205" name="Freeform 92"/>
            <p:cNvSpPr/>
            <p:nvPr/>
          </p:nvSpPr>
          <p:spPr bwMode="auto">
            <a:xfrm>
              <a:off x="207" y="540"/>
              <a:ext cx="528" cy="422"/>
            </a:xfrm>
            <a:custGeom>
              <a:avLst/>
              <a:gdLst>
                <a:gd name="T0" fmla="*/ 528 w 528"/>
                <a:gd name="T1" fmla="*/ 0 h 528"/>
                <a:gd name="T2" fmla="*/ 192 w 528"/>
                <a:gd name="T3" fmla="*/ 0 h 528"/>
                <a:gd name="T4" fmla="*/ 192 w 528"/>
                <a:gd name="T5" fmla="*/ 215 h 528"/>
                <a:gd name="T6" fmla="*/ 0 w 528"/>
                <a:gd name="T7" fmla="*/ 215 h 5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8" h="528">
                  <a:moveTo>
                    <a:pt x="528" y="0"/>
                  </a:moveTo>
                  <a:lnTo>
                    <a:pt x="192" y="0"/>
                  </a:lnTo>
                  <a:lnTo>
                    <a:pt x="192" y="528"/>
                  </a:lnTo>
                  <a:lnTo>
                    <a:pt x="0" y="528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oval" w="sm" len="sm"/>
              <a:tailEnd type="stealth" w="med" len="med"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206" name="Text Box 93"/>
            <p:cNvSpPr txBox="1">
              <a:spLocks noChangeArrowheads="1"/>
            </p:cNvSpPr>
            <p:nvPr/>
          </p:nvSpPr>
          <p:spPr bwMode="auto">
            <a:xfrm>
              <a:off x="4291" y="907"/>
              <a:ext cx="336" cy="250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r>
                <a:rPr altLang="zh-CN" b="1" dirty="0" sz="2000" i="1" lang="en-US">
                  <a:solidFill>
                    <a:srgbClr val="0000FF"/>
                  </a:solidFill>
                </a:rPr>
                <a:t>C</a:t>
              </a:r>
              <a:r>
                <a:rPr altLang="zh-CN" baseline="-25000" b="1" dirty="0" sz="2000" i="1" lang="en-US">
                  <a:solidFill>
                    <a:srgbClr val="0000FF"/>
                  </a:solidFill>
                  <a:cs typeface="Times New Roman" pitchFamily="18" charset="0"/>
                </a:rPr>
                <a:t>I</a:t>
              </a:r>
              <a:endParaRPr altLang="en-US" dirty="0" sz="1600" i="1" lang="en-US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1049207" name="Text Box 94"/>
            <p:cNvSpPr txBox="1">
              <a:spLocks noChangeArrowheads="1"/>
            </p:cNvSpPr>
            <p:nvPr/>
          </p:nvSpPr>
          <p:spPr bwMode="auto">
            <a:xfrm>
              <a:off x="3030" y="957"/>
              <a:ext cx="336" cy="250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r>
                <a:rPr altLang="zh-CN" b="1" dirty="0" sz="2000" i="1" lang="en-US">
                  <a:solidFill>
                    <a:srgbClr val="0000FF"/>
                  </a:solidFill>
                </a:rPr>
                <a:t>C</a:t>
              </a:r>
              <a:r>
                <a:rPr altLang="zh-CN" baseline="-25000" b="1" dirty="0" sz="2000" i="1" lang="en-US">
                  <a:solidFill>
                    <a:srgbClr val="0000FF"/>
                  </a:solidFill>
                  <a:cs typeface="Times New Roman" pitchFamily="18" charset="0"/>
                </a:rPr>
                <a:t>II</a:t>
              </a:r>
              <a:endParaRPr altLang="en-US" dirty="0" sz="1600" i="1" lang="en-US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1049208" name="Text Box 95"/>
            <p:cNvSpPr txBox="1">
              <a:spLocks noChangeArrowheads="1"/>
            </p:cNvSpPr>
            <p:nvPr/>
          </p:nvSpPr>
          <p:spPr bwMode="auto">
            <a:xfrm>
              <a:off x="1618" y="944"/>
              <a:ext cx="454" cy="252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p>
              <a:r>
                <a:rPr altLang="zh-CN" b="1" dirty="0" sz="2000" i="1" lang="en-US">
                  <a:solidFill>
                    <a:srgbClr val="0000FF"/>
                  </a:solidFill>
                </a:rPr>
                <a:t>C</a:t>
              </a:r>
              <a:r>
                <a:rPr altLang="zh-CN" baseline="-25000" b="1" dirty="0" sz="2000" i="1" lang="en-US">
                  <a:solidFill>
                    <a:srgbClr val="0000FF"/>
                  </a:solidFill>
                  <a:cs typeface="Times New Roman" pitchFamily="18" charset="0"/>
                </a:rPr>
                <a:t>III</a:t>
              </a:r>
              <a:endParaRPr altLang="en-US" dirty="0" sz="1600" i="1" lang="en-US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1049209" name="Text Box 96"/>
            <p:cNvSpPr txBox="1">
              <a:spLocks noChangeArrowheads="1"/>
            </p:cNvSpPr>
            <p:nvPr/>
          </p:nvSpPr>
          <p:spPr bwMode="auto">
            <a:xfrm>
              <a:off x="250" y="922"/>
              <a:ext cx="473" cy="250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r>
                <a:rPr altLang="zh-CN" b="1" dirty="0" sz="2000" i="1" lang="en-US">
                  <a:solidFill>
                    <a:srgbClr val="0000FF"/>
                  </a:solidFill>
                </a:rPr>
                <a:t>C</a:t>
              </a:r>
              <a:r>
                <a:rPr altLang="zh-CN" baseline="-25000" b="1" dirty="0" sz="2000" i="1" lang="en-US">
                  <a:solidFill>
                    <a:srgbClr val="0000FF"/>
                  </a:solidFill>
                  <a:cs typeface="Times New Roman" pitchFamily="18" charset="0"/>
                </a:rPr>
                <a:t>IV</a:t>
              </a:r>
              <a:endParaRPr altLang="en-US" dirty="0" sz="1600" i="1" lang="en-US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"/>
                                        <p:tgtEl>
                                          <p:spTgt spid="1049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2"/>
                                        <p:tgtEl>
                                          <p:spTgt spid="1049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3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14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6">
                      <p:stCondLst>
                        <p:cond delay="indefinite"/>
                      </p:stCondLst>
                      <p:childTnLst>
                        <p:par>
                          <p:cTn fill="hold" id="17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8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20"/>
                                        <p:tgtEl>
                                          <p:spTgt spid="1049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>
                      <p:stCondLst>
                        <p:cond delay="indefinite"/>
                      </p:stCondLst>
                      <p:childTnLst>
                        <p:par>
                          <p:cTn fill="hold" id="2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25"/>
                                        <p:tgtEl>
                                          <p:spTgt spid="1049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6">
                      <p:stCondLst>
                        <p:cond delay="indefinite"/>
                      </p:stCondLst>
                      <p:childTnLst>
                        <p:par>
                          <p:cTn fill="hold" id="27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8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30"/>
                                        <p:tgtEl>
                                          <p:spTgt spid="1049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">
                      <p:stCondLst>
                        <p:cond delay="indefinite"/>
                      </p:stCondLst>
                      <p:childTnLst>
                        <p:par>
                          <p:cTn fill="hold" id="3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3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35"/>
                                        <p:tgtEl>
                                          <p:spTgt spid="1049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6">
                      <p:stCondLst>
                        <p:cond delay="indefinite"/>
                      </p:stCondLst>
                      <p:childTnLst>
                        <p:par>
                          <p:cTn fill="hold" id="37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8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40"/>
                                        <p:tgtEl>
                                          <p:spTgt spid="10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1">
                      <p:stCondLst>
                        <p:cond delay="indefinite"/>
                      </p:stCondLst>
                      <p:childTnLst>
                        <p:par>
                          <p:cTn fill="hold" id="4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3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45"/>
                                        <p:tgtEl>
                                          <p:spTgt spid="1049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6">
                      <p:stCondLst>
                        <p:cond delay="indefinite"/>
                      </p:stCondLst>
                      <p:childTnLst>
                        <p:par>
                          <p:cTn fill="hold" id="47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8" nodeType="click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50"/>
                                        <p:tgtEl>
                                          <p:spTgt spid="10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1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52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54"/>
                                        <p:tgtEl>
                                          <p:spTgt spid="10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5">
                            <p:stCondLst>
                              <p:cond delay="1000"/>
                            </p:stCondLst>
                            <p:childTnLst>
                              <p:par>
                                <p:cTn fill="hold" grpId="0" id="56" nodeType="after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58"/>
                                        <p:tgtEl>
                                          <p:spTgt spid="1049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9">
                      <p:stCondLst>
                        <p:cond delay="indefinite"/>
                      </p:stCondLst>
                      <p:childTnLst>
                        <p:par>
                          <p:cTn fill="hold" id="6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61" nodeType="click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63"/>
                                        <p:tgtEl>
                                          <p:spTgt spid="10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64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65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67"/>
                                        <p:tgtEl>
                                          <p:spTgt spid="10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68">
                            <p:stCondLst>
                              <p:cond delay="1000"/>
                            </p:stCondLst>
                            <p:childTnLst>
                              <p:par>
                                <p:cTn fill="hold" grpId="0" id="69" nodeType="after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71"/>
                                        <p:tgtEl>
                                          <p:spTgt spid="1049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2">
                      <p:stCondLst>
                        <p:cond delay="indefinite"/>
                      </p:stCondLst>
                      <p:childTnLst>
                        <p:par>
                          <p:cTn fill="hold" id="73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74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6"/>
                                        <p:tgtEl>
                                          <p:spTgt spid="1049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144" grpId="0" build="p" autoUpdateAnimBg="0"/>
      <p:bldP spid="1049145" grpId="0" autoUpdateAnimBg="0"/>
      <p:bldP spid="1049146" grpId="0" autoUpdateAnimBg="0"/>
      <p:bldP spid="1049147" grpId="0" autoUpdateAnimBg="0"/>
      <p:bldP spid="1049148" grpId="0" build="p" autoUpdateAnimBg="0"/>
      <p:bldP spid="1049149" grpId="0" animBg="1"/>
      <p:bldP spid="1049150" grpId="0" build="p" autoUpdateAnimBg="0"/>
      <p:bldP spid="1049151" grpId="0" autoUpdateAnimBg="0"/>
      <p:bldP spid="1049152" grpId="0" autoUpdateAnimBg="0"/>
      <p:bldP spid="1049153" grpId="0" autoUpdateAnimBg="0"/>
      <p:bldP spid="1049154" grpId="0" build="p" autoUpdateAnimBg="0"/>
      <p:bldP spid="1049155" grpId="0" build="p" autoUpdateAnimBg="0"/>
      <p:bldP spid="1049156" grpId="0" animBg="1"/>
      <p:bldP spid="1049157" grpId="0" animBg="1"/>
      <p:bldP spid="1049158" grpId="0" build="p" autoUpdateAnimBg="0"/>
      <p:bldP spid="104915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</p:bgPr>
    </p:bg>
    <p:spTree>
      <p:nvGrpSpPr>
        <p:cNvPr id="1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10" name="Text Box 4"/>
          <p:cNvSpPr txBox="1">
            <a:spLocks noChangeArrowheads="1"/>
          </p:cNvSpPr>
          <p:nvPr/>
        </p:nvSpPr>
        <p:spPr bwMode="auto">
          <a:xfrm>
            <a:off x="2422525" y="143530"/>
            <a:ext cx="6122988" cy="52322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zh-CN" b="1" dirty="0" sz="2800" lang="en-US"/>
              <a:t>(5)</a:t>
            </a:r>
            <a:r>
              <a:rPr altLang="en-US" b="1" dirty="0" sz="2800" lang="zh-CN"/>
              <a:t>组间并行进位逻辑</a:t>
            </a:r>
          </a:p>
        </p:txBody>
      </p:sp>
      <p:sp>
        <p:nvSpPr>
          <p:cNvPr id="1049211" name="Text Box 11"/>
          <p:cNvSpPr txBox="1">
            <a:spLocks noChangeArrowheads="1"/>
          </p:cNvSpPr>
          <p:nvPr/>
        </p:nvSpPr>
        <p:spPr bwMode="auto">
          <a:xfrm>
            <a:off x="1974850" y="973138"/>
            <a:ext cx="2503488" cy="5794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altLang="zh-CN" b="1" dirty="0" sz="3200" i="1" lang="en-US"/>
              <a:t>C</a:t>
            </a:r>
            <a:r>
              <a:rPr altLang="zh-CN" b="1" dirty="0" sz="1600" i="1" lang="en-US"/>
              <a:t>I  </a:t>
            </a:r>
            <a:r>
              <a:rPr altLang="zh-CN" b="1" dirty="0" sz="3200" lang="en-US"/>
              <a:t>=</a:t>
            </a:r>
            <a:r>
              <a:rPr altLang="zh-CN" b="1" dirty="0" lang="en-US"/>
              <a:t> </a:t>
            </a:r>
            <a:r>
              <a:rPr altLang="zh-CN" b="1" dirty="0" sz="3200" i="1" lang="en-US"/>
              <a:t>G</a:t>
            </a:r>
            <a:r>
              <a:rPr altLang="zh-CN" baseline="-25000" b="1" dirty="0" i="1" lang="en-US"/>
              <a:t>I</a:t>
            </a:r>
            <a:r>
              <a:rPr altLang="zh-CN" baseline="-25000" b="1" dirty="0" lang="en-US"/>
              <a:t> </a:t>
            </a:r>
            <a:r>
              <a:rPr altLang="zh-CN" b="1" dirty="0" sz="3200" lang="en-US"/>
              <a:t>+ </a:t>
            </a:r>
            <a:r>
              <a:rPr altLang="zh-CN" b="1" dirty="0" sz="3200" i="1" lang="en-US"/>
              <a:t>P</a:t>
            </a:r>
            <a:r>
              <a:rPr altLang="zh-CN" baseline="-25000" b="1" dirty="0" i="1" lang="en-US"/>
              <a:t>I</a:t>
            </a:r>
            <a:r>
              <a:rPr altLang="zh-CN" b="1" dirty="0" sz="3200" lang="en-US"/>
              <a:t> </a:t>
            </a:r>
            <a:r>
              <a:rPr altLang="zh-CN" b="1" dirty="0" sz="3200" i="1" lang="en-US">
                <a:solidFill>
                  <a:srgbClr val="FF0000"/>
                </a:solidFill>
              </a:rPr>
              <a:t>C</a:t>
            </a:r>
            <a:r>
              <a:rPr altLang="zh-CN" baseline="-25000" b="1" dirty="0" i="1"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49212" name="Text Box 12"/>
          <p:cNvSpPr txBox="1">
            <a:spLocks noChangeArrowheads="1"/>
          </p:cNvSpPr>
          <p:nvPr/>
        </p:nvSpPr>
        <p:spPr bwMode="auto">
          <a:xfrm>
            <a:off x="1925638" y="1712913"/>
            <a:ext cx="2668587" cy="5794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altLang="zh-CN" b="1" dirty="0" sz="1600" i="1" lang="en-US"/>
              <a:t> </a:t>
            </a:r>
            <a:r>
              <a:rPr altLang="zh-CN" b="1" dirty="0" sz="3200" i="1" lang="en-US"/>
              <a:t>C</a:t>
            </a:r>
            <a:r>
              <a:rPr altLang="zh-CN" b="1" dirty="0" sz="1600" i="1" lang="en-US"/>
              <a:t>II  </a:t>
            </a:r>
            <a:r>
              <a:rPr altLang="zh-CN" b="1" dirty="0" sz="3200" lang="en-US"/>
              <a:t>=</a:t>
            </a:r>
            <a:r>
              <a:rPr altLang="zh-CN" b="1" dirty="0" lang="en-US"/>
              <a:t> </a:t>
            </a:r>
            <a:r>
              <a:rPr altLang="zh-CN" b="1" dirty="0" sz="3200" i="1" lang="en-US"/>
              <a:t>G</a:t>
            </a:r>
            <a:r>
              <a:rPr altLang="zh-CN" baseline="-25000" b="1" dirty="0" sz="1600" i="1" lang="en-US"/>
              <a:t>II</a:t>
            </a:r>
            <a:r>
              <a:rPr altLang="zh-CN" baseline="-25000" b="1" dirty="0" lang="en-US"/>
              <a:t> </a:t>
            </a:r>
            <a:r>
              <a:rPr altLang="zh-CN" b="1" dirty="0" sz="3200" lang="en-US"/>
              <a:t>+ </a:t>
            </a:r>
            <a:r>
              <a:rPr altLang="zh-CN" b="1" dirty="0" sz="3200" i="1" lang="en-US"/>
              <a:t>P</a:t>
            </a:r>
            <a:r>
              <a:rPr altLang="zh-CN" baseline="-25000" b="1" dirty="0" sz="1600" i="1" lang="en-US"/>
              <a:t>II</a:t>
            </a:r>
            <a:r>
              <a:rPr altLang="zh-CN" b="1" dirty="0" sz="3200" lang="en-US"/>
              <a:t> </a:t>
            </a:r>
            <a:r>
              <a:rPr altLang="zh-CN" b="1" dirty="0" sz="3200" i="1" lang="en-US">
                <a:solidFill>
                  <a:srgbClr val="0000FF"/>
                </a:solidFill>
              </a:rPr>
              <a:t>C</a:t>
            </a:r>
            <a:r>
              <a:rPr altLang="zh-CN" b="1" dirty="0" sz="1600" i="1" lang="en-US">
                <a:solidFill>
                  <a:srgbClr val="0000FF"/>
                </a:solidFill>
              </a:rPr>
              <a:t>I</a:t>
            </a:r>
            <a:endParaRPr altLang="zh-CN" baseline="-25000" b="1" dirty="0" sz="1600" i="1" lang="en-US">
              <a:solidFill>
                <a:srgbClr val="0000FF"/>
              </a:solidFill>
            </a:endParaRPr>
          </a:p>
        </p:txBody>
      </p:sp>
      <p:sp>
        <p:nvSpPr>
          <p:cNvPr id="1049213" name="Text Box 13"/>
          <p:cNvSpPr txBox="1">
            <a:spLocks noChangeArrowheads="1"/>
          </p:cNvSpPr>
          <p:nvPr/>
        </p:nvSpPr>
        <p:spPr bwMode="auto">
          <a:xfrm>
            <a:off x="1925638" y="3060700"/>
            <a:ext cx="6464300" cy="579438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r>
              <a:rPr altLang="zh-CN" b="1" dirty="0" sz="1600" i="1" lang="en-US"/>
              <a:t> </a:t>
            </a:r>
            <a:r>
              <a:rPr altLang="zh-CN" b="1" dirty="0" sz="3200" i="1" lang="en-US"/>
              <a:t>C</a:t>
            </a:r>
            <a:r>
              <a:rPr altLang="zh-CN" baseline="-25000" b="1" dirty="0" sz="1600" i="1" lang="en-US"/>
              <a:t>III</a:t>
            </a:r>
            <a:r>
              <a:rPr altLang="zh-CN" b="1" dirty="0" sz="1600" i="1" lang="en-US"/>
              <a:t>  </a:t>
            </a:r>
            <a:r>
              <a:rPr altLang="zh-CN" b="1" dirty="0" sz="3200" lang="en-US"/>
              <a:t>=</a:t>
            </a:r>
            <a:r>
              <a:rPr altLang="zh-CN" b="1" dirty="0" lang="en-US"/>
              <a:t> </a:t>
            </a:r>
            <a:r>
              <a:rPr altLang="zh-CN" b="1" dirty="0" sz="3200" i="1" lang="en-US"/>
              <a:t>G</a:t>
            </a:r>
            <a:r>
              <a:rPr altLang="zh-CN" baseline="-25000" b="1" dirty="0" sz="1600" i="1" lang="en-US"/>
              <a:t>III</a:t>
            </a:r>
            <a:r>
              <a:rPr altLang="zh-CN" b="1" dirty="0" sz="3200" lang="en-US"/>
              <a:t> + </a:t>
            </a:r>
            <a:r>
              <a:rPr altLang="zh-CN" b="1" dirty="0" sz="3200" i="1" lang="en-US"/>
              <a:t>P</a:t>
            </a:r>
            <a:r>
              <a:rPr altLang="zh-CN" baseline="-25000" b="1" dirty="0" sz="1600" i="1" lang="en-US"/>
              <a:t>III</a:t>
            </a:r>
            <a:r>
              <a:rPr altLang="zh-CN" b="1" dirty="0" sz="3200" i="1" lang="en-US">
                <a:solidFill>
                  <a:srgbClr val="0000FF"/>
                </a:solidFill>
              </a:rPr>
              <a:t>C</a:t>
            </a:r>
            <a:r>
              <a:rPr altLang="zh-CN" baseline="-25000" b="1" dirty="0" sz="1600" i="1" lang="en-US">
                <a:solidFill>
                  <a:srgbClr val="0000FF"/>
                </a:solidFill>
              </a:rPr>
              <a:t>II</a:t>
            </a:r>
            <a:endParaRPr altLang="zh-CN" b="1" dirty="0" sz="1600" i="1" lang="en-US">
              <a:solidFill>
                <a:srgbClr val="0000FF"/>
              </a:solidFill>
            </a:endParaRPr>
          </a:p>
        </p:txBody>
      </p:sp>
      <p:sp>
        <p:nvSpPr>
          <p:cNvPr id="1049214" name="Text Box 14"/>
          <p:cNvSpPr txBox="1">
            <a:spLocks noChangeArrowheads="1"/>
          </p:cNvSpPr>
          <p:nvPr/>
        </p:nvSpPr>
        <p:spPr bwMode="auto">
          <a:xfrm>
            <a:off x="1925638" y="4586288"/>
            <a:ext cx="2768600" cy="5794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altLang="zh-CN" b="1" dirty="0" sz="1600" i="1" lang="en-US"/>
              <a:t> </a:t>
            </a:r>
            <a:r>
              <a:rPr altLang="zh-CN" b="1" dirty="0" sz="3200" i="1" lang="en-US"/>
              <a:t>C</a:t>
            </a:r>
            <a:r>
              <a:rPr altLang="zh-CN" baseline="-25000" b="1" dirty="0" sz="1600" i="1" lang="en-US"/>
              <a:t>IV</a:t>
            </a:r>
            <a:r>
              <a:rPr altLang="zh-CN" b="1" dirty="0" sz="1600" i="1" lang="en-US"/>
              <a:t>  </a:t>
            </a:r>
            <a:r>
              <a:rPr altLang="zh-CN" b="1" dirty="0" sz="3200" lang="en-US"/>
              <a:t>=</a:t>
            </a:r>
            <a:r>
              <a:rPr altLang="zh-CN" b="1" dirty="0" lang="en-US"/>
              <a:t> </a:t>
            </a:r>
            <a:r>
              <a:rPr altLang="zh-CN" b="1" dirty="0" sz="3200" i="1" lang="en-US"/>
              <a:t>G</a:t>
            </a:r>
            <a:r>
              <a:rPr altLang="zh-CN" baseline="-25000" b="1" dirty="0" sz="1600" i="1" lang="en-US"/>
              <a:t>IV</a:t>
            </a:r>
            <a:r>
              <a:rPr altLang="zh-CN" b="1" dirty="0" sz="3200" lang="en-US"/>
              <a:t>+ </a:t>
            </a:r>
            <a:r>
              <a:rPr altLang="zh-CN" b="1" dirty="0" sz="3200" i="1" lang="en-US"/>
              <a:t>P</a:t>
            </a:r>
            <a:r>
              <a:rPr altLang="zh-CN" baseline="-25000" b="1" dirty="0" sz="1600" i="1" lang="en-US"/>
              <a:t>IV</a:t>
            </a:r>
            <a:r>
              <a:rPr altLang="zh-CN" b="1" dirty="0" sz="3200" i="1" lang="en-US"/>
              <a:t> </a:t>
            </a:r>
            <a:r>
              <a:rPr altLang="zh-CN" b="1" dirty="0" sz="3200" i="1" lang="en-US">
                <a:solidFill>
                  <a:srgbClr val="0000FF"/>
                </a:solidFill>
              </a:rPr>
              <a:t>C</a:t>
            </a:r>
            <a:r>
              <a:rPr altLang="zh-CN" baseline="-25000" b="1" dirty="0" sz="1600" i="1" lang="en-US">
                <a:solidFill>
                  <a:srgbClr val="0000FF"/>
                </a:solidFill>
              </a:rPr>
              <a:t>III</a:t>
            </a:r>
            <a:endParaRPr altLang="zh-CN" b="1" dirty="0" sz="1600" i="1" lang="en-US">
              <a:solidFill>
                <a:srgbClr val="0000FF"/>
              </a:solidFill>
            </a:endParaRPr>
          </a:p>
        </p:txBody>
      </p:sp>
      <p:sp>
        <p:nvSpPr>
          <p:cNvPr id="1049215" name="AutoShape 15"/>
          <p:cNvSpPr/>
          <p:nvPr/>
        </p:nvSpPr>
        <p:spPr bwMode="auto">
          <a:xfrm>
            <a:off x="1714500" y="1222375"/>
            <a:ext cx="236538" cy="3702050"/>
          </a:xfrm>
          <a:prstGeom prst="leftBrace">
            <a:avLst>
              <a:gd name="adj1" fmla="val 13042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wrap="none"/>
          <a:p>
            <a:endParaRPr altLang="en-US" lang="zh-CN"/>
          </a:p>
        </p:txBody>
      </p:sp>
      <p:sp>
        <p:nvSpPr>
          <p:cNvPr id="1049216" name="Text Box 16"/>
          <p:cNvSpPr txBox="1">
            <a:spLocks noChangeArrowheads="1"/>
          </p:cNvSpPr>
          <p:nvPr/>
        </p:nvSpPr>
        <p:spPr bwMode="auto">
          <a:xfrm>
            <a:off x="2425700" y="2270125"/>
            <a:ext cx="3751263" cy="579438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altLang="zh-CN" b="1" dirty="0" sz="1600" i="1" lang="en-US"/>
              <a:t>  </a:t>
            </a:r>
            <a:r>
              <a:rPr altLang="zh-CN" b="1" dirty="0" sz="3200" lang="en-US"/>
              <a:t>=</a:t>
            </a:r>
            <a:r>
              <a:rPr altLang="zh-CN" b="1" dirty="0" lang="en-US"/>
              <a:t> </a:t>
            </a:r>
            <a:r>
              <a:rPr altLang="zh-CN" b="1" dirty="0" sz="3200" i="1" lang="en-US"/>
              <a:t>G</a:t>
            </a:r>
            <a:r>
              <a:rPr altLang="zh-CN" baseline="-25000" b="1" dirty="0" sz="1600" i="1" lang="en-US"/>
              <a:t>II</a:t>
            </a:r>
            <a:r>
              <a:rPr altLang="zh-CN" baseline="-25000" b="1" dirty="0" lang="en-US"/>
              <a:t> </a:t>
            </a:r>
            <a:r>
              <a:rPr altLang="zh-CN" b="1" dirty="0" sz="3200" lang="en-US"/>
              <a:t>+ </a:t>
            </a:r>
            <a:r>
              <a:rPr altLang="zh-CN" b="1" dirty="0" sz="3200" i="1" lang="en-US"/>
              <a:t>P</a:t>
            </a:r>
            <a:r>
              <a:rPr altLang="zh-CN" baseline="-25000" b="1" dirty="0" sz="1600" i="1" lang="en-US"/>
              <a:t>II</a:t>
            </a:r>
            <a:r>
              <a:rPr altLang="zh-CN" b="1" dirty="0" sz="3200" lang="en-US"/>
              <a:t> </a:t>
            </a:r>
            <a:r>
              <a:rPr altLang="zh-CN" b="1" dirty="0" sz="3200" i="1" lang="en-US"/>
              <a:t>G</a:t>
            </a:r>
            <a:r>
              <a:rPr altLang="zh-CN" b="1" dirty="0" sz="1600" i="1" lang="en-US"/>
              <a:t>I  </a:t>
            </a:r>
            <a:r>
              <a:rPr altLang="zh-CN" b="1" dirty="0" sz="3200" lang="en-US"/>
              <a:t>+ </a:t>
            </a:r>
            <a:r>
              <a:rPr altLang="zh-CN" b="1" dirty="0" sz="3200" i="1" lang="en-US"/>
              <a:t>P</a:t>
            </a:r>
            <a:r>
              <a:rPr altLang="zh-CN" b="1" dirty="0" sz="1600" i="1" lang="en-US"/>
              <a:t>II</a:t>
            </a:r>
            <a:r>
              <a:rPr altLang="zh-CN" b="1" dirty="0" sz="3200" i="1" lang="en-US"/>
              <a:t>P</a:t>
            </a:r>
            <a:r>
              <a:rPr altLang="zh-CN" b="1" dirty="0" sz="1600" i="1" lang="en-US"/>
              <a:t>I</a:t>
            </a:r>
            <a:r>
              <a:rPr altLang="zh-CN" b="1" dirty="0" sz="3200" i="1" lang="en-US">
                <a:solidFill>
                  <a:srgbClr val="FF0000"/>
                </a:solidFill>
              </a:rPr>
              <a:t>C</a:t>
            </a:r>
            <a:r>
              <a:rPr altLang="zh-CN" b="1" dirty="0" sz="1600" i="1" lang="en-US">
                <a:solidFill>
                  <a:srgbClr val="FF0000"/>
                </a:solidFill>
              </a:rPr>
              <a:t>0</a:t>
            </a:r>
            <a:endParaRPr altLang="zh-CN" baseline="-25000" b="1" dirty="0" sz="1600" i="1" lang="en-US">
              <a:solidFill>
                <a:srgbClr val="FF0000"/>
              </a:solidFill>
            </a:endParaRPr>
          </a:p>
        </p:txBody>
      </p:sp>
      <p:sp>
        <p:nvSpPr>
          <p:cNvPr id="1049217" name="Text Box 17"/>
          <p:cNvSpPr txBox="1">
            <a:spLocks noChangeArrowheads="1"/>
          </p:cNvSpPr>
          <p:nvPr/>
        </p:nvSpPr>
        <p:spPr bwMode="auto">
          <a:xfrm>
            <a:off x="2422525" y="3700463"/>
            <a:ext cx="6464300" cy="5794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r>
              <a:rPr altLang="zh-CN" b="1" dirty="0" sz="1600" i="1" lang="en-US"/>
              <a:t>  </a:t>
            </a:r>
            <a:r>
              <a:rPr altLang="zh-CN" b="1" dirty="0" sz="3200" lang="en-US"/>
              <a:t>=</a:t>
            </a:r>
            <a:r>
              <a:rPr altLang="zh-CN" b="1" dirty="0" lang="en-US"/>
              <a:t> </a:t>
            </a:r>
            <a:r>
              <a:rPr altLang="zh-CN" b="1" dirty="0" sz="3200" i="1" lang="en-US"/>
              <a:t>G</a:t>
            </a:r>
            <a:r>
              <a:rPr altLang="zh-CN" baseline="-25000" b="1" dirty="0" sz="1600" i="1" lang="en-US"/>
              <a:t>III</a:t>
            </a:r>
            <a:r>
              <a:rPr altLang="zh-CN" b="1" dirty="0" sz="3200" lang="en-US"/>
              <a:t> + </a:t>
            </a:r>
            <a:r>
              <a:rPr altLang="zh-CN" b="1" dirty="0" sz="3200" i="1" lang="en-US"/>
              <a:t>P</a:t>
            </a:r>
            <a:r>
              <a:rPr altLang="zh-CN" baseline="-25000" b="1" dirty="0" sz="1600" i="1" lang="en-US"/>
              <a:t>III</a:t>
            </a:r>
            <a:r>
              <a:rPr altLang="zh-CN" b="1" dirty="0" sz="3200" i="1" lang="en-US"/>
              <a:t>G</a:t>
            </a:r>
            <a:r>
              <a:rPr altLang="zh-CN" baseline="-25000" b="1" dirty="0" sz="1600" i="1" lang="en-US"/>
              <a:t>II</a:t>
            </a:r>
            <a:r>
              <a:rPr altLang="zh-CN" baseline="-25000" b="1" dirty="0" sz="1600" lang="en-US"/>
              <a:t>  </a:t>
            </a:r>
            <a:r>
              <a:rPr altLang="zh-CN" b="1" dirty="0" sz="3200" lang="en-US"/>
              <a:t>+ </a:t>
            </a:r>
            <a:r>
              <a:rPr altLang="zh-CN" b="1" dirty="0" sz="3200" i="1" lang="en-US"/>
              <a:t>P</a:t>
            </a:r>
            <a:r>
              <a:rPr altLang="zh-CN" baseline="-25000" b="1" dirty="0" sz="1600" i="1" lang="en-US"/>
              <a:t>III</a:t>
            </a:r>
            <a:r>
              <a:rPr altLang="zh-CN" b="1" dirty="0" sz="3200" i="1" lang="en-US"/>
              <a:t>P</a:t>
            </a:r>
            <a:r>
              <a:rPr altLang="zh-CN" baseline="-25000" b="1" dirty="0" sz="1600" i="1" lang="en-US"/>
              <a:t>II</a:t>
            </a:r>
            <a:r>
              <a:rPr altLang="zh-CN" b="1" dirty="0" sz="3200" i="1" lang="en-US"/>
              <a:t>G</a:t>
            </a:r>
            <a:r>
              <a:rPr altLang="zh-CN" baseline="-25000" b="1" dirty="0" sz="1600" i="1" lang="en-US"/>
              <a:t>I   </a:t>
            </a:r>
            <a:r>
              <a:rPr altLang="zh-CN" b="1" dirty="0" sz="3200" lang="en-US"/>
              <a:t>+ </a:t>
            </a:r>
            <a:r>
              <a:rPr altLang="zh-CN" b="1" dirty="0" sz="3200" i="1" lang="en-US"/>
              <a:t>P</a:t>
            </a:r>
            <a:r>
              <a:rPr altLang="zh-CN" baseline="-25000" b="1" dirty="0" sz="1600" i="1" lang="en-US"/>
              <a:t>III</a:t>
            </a:r>
            <a:r>
              <a:rPr altLang="zh-CN" b="1" dirty="0" sz="3200" i="1" lang="en-US"/>
              <a:t>P</a:t>
            </a:r>
            <a:r>
              <a:rPr altLang="zh-CN" baseline="-25000" b="1" dirty="0" sz="1600" i="1" lang="en-US"/>
              <a:t>II</a:t>
            </a:r>
            <a:r>
              <a:rPr altLang="zh-CN" b="1" dirty="0" sz="3200" i="1" lang="en-US"/>
              <a:t>P</a:t>
            </a:r>
            <a:r>
              <a:rPr altLang="zh-CN" baseline="-25000" b="1" dirty="0" sz="1600" i="1" lang="en-US"/>
              <a:t>I</a:t>
            </a:r>
            <a:r>
              <a:rPr altLang="zh-CN" b="1" dirty="0" sz="3200" i="1" lang="en-US">
                <a:solidFill>
                  <a:srgbClr val="FF0000"/>
                </a:solidFill>
              </a:rPr>
              <a:t>C</a:t>
            </a:r>
            <a:r>
              <a:rPr altLang="zh-CN" b="1" dirty="0" sz="1600" i="1"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49218" name="Text Box 18"/>
          <p:cNvSpPr txBox="1">
            <a:spLocks noChangeArrowheads="1"/>
          </p:cNvSpPr>
          <p:nvPr/>
        </p:nvSpPr>
        <p:spPr bwMode="auto">
          <a:xfrm>
            <a:off x="2517775" y="5241925"/>
            <a:ext cx="7978775" cy="579438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altLang="zh-CN" b="1" dirty="0" sz="3200" lang="en-US"/>
              <a:t>=</a:t>
            </a:r>
            <a:r>
              <a:rPr altLang="zh-CN" b="1" dirty="0" lang="en-US"/>
              <a:t> </a:t>
            </a:r>
            <a:r>
              <a:rPr altLang="zh-CN" b="1" dirty="0" sz="3200" i="1" lang="en-US"/>
              <a:t>G</a:t>
            </a:r>
            <a:r>
              <a:rPr altLang="zh-CN" baseline="-25000" b="1" dirty="0" sz="1600" i="1" lang="en-US"/>
              <a:t>IV</a:t>
            </a:r>
            <a:r>
              <a:rPr altLang="zh-CN" b="1" dirty="0" sz="3200" lang="en-US"/>
              <a:t>+ </a:t>
            </a:r>
            <a:r>
              <a:rPr altLang="zh-CN" b="1" dirty="0" sz="3200" i="1" lang="en-US"/>
              <a:t>P</a:t>
            </a:r>
            <a:r>
              <a:rPr altLang="zh-CN" baseline="-25000" b="1" dirty="0" sz="1600" i="1" lang="en-US"/>
              <a:t>IV</a:t>
            </a:r>
            <a:r>
              <a:rPr altLang="zh-CN" b="1" dirty="0" sz="3200" i="1" lang="en-US"/>
              <a:t>G</a:t>
            </a:r>
            <a:r>
              <a:rPr altLang="zh-CN" baseline="-25000" b="1" dirty="0" sz="1600" i="1" lang="en-US"/>
              <a:t>III</a:t>
            </a:r>
            <a:r>
              <a:rPr altLang="zh-CN" b="1" dirty="0" sz="3200" lang="en-US"/>
              <a:t> + </a:t>
            </a:r>
            <a:r>
              <a:rPr altLang="zh-CN" b="1" dirty="0" sz="3200" i="1" lang="en-US"/>
              <a:t>P</a:t>
            </a:r>
            <a:r>
              <a:rPr altLang="zh-CN" baseline="-25000" b="1" dirty="0" sz="1600" i="1" lang="en-US"/>
              <a:t>IV</a:t>
            </a:r>
            <a:r>
              <a:rPr altLang="zh-CN" b="1" dirty="0" sz="3200" i="1" lang="en-US"/>
              <a:t>P</a:t>
            </a:r>
            <a:r>
              <a:rPr altLang="zh-CN" baseline="-25000" b="1" dirty="0" sz="1600" i="1" lang="en-US"/>
              <a:t>III</a:t>
            </a:r>
            <a:r>
              <a:rPr altLang="zh-CN" b="1" dirty="0" sz="3200" i="1" lang="en-US"/>
              <a:t>G</a:t>
            </a:r>
            <a:r>
              <a:rPr altLang="zh-CN" baseline="-25000" b="1" dirty="0" sz="1600" i="1" lang="en-US"/>
              <a:t>II</a:t>
            </a:r>
            <a:r>
              <a:rPr altLang="zh-CN" baseline="-25000" b="1" dirty="0" sz="1600" lang="en-US"/>
              <a:t>  </a:t>
            </a:r>
            <a:r>
              <a:rPr altLang="zh-CN" b="1" dirty="0" sz="3200" lang="en-US"/>
              <a:t>+ </a:t>
            </a:r>
            <a:r>
              <a:rPr altLang="zh-CN" b="1" dirty="0" sz="3200" i="1" lang="en-US"/>
              <a:t>P</a:t>
            </a:r>
            <a:r>
              <a:rPr altLang="zh-CN" baseline="-25000" b="1" dirty="0" sz="1600" i="1" lang="en-US"/>
              <a:t>IV</a:t>
            </a:r>
            <a:r>
              <a:rPr altLang="zh-CN" b="1" dirty="0" sz="3200" i="1" lang="en-US"/>
              <a:t>P</a:t>
            </a:r>
            <a:r>
              <a:rPr altLang="zh-CN" baseline="-25000" b="1" dirty="0" sz="1600" i="1" lang="en-US"/>
              <a:t>III</a:t>
            </a:r>
            <a:r>
              <a:rPr altLang="zh-CN" b="1" dirty="0" sz="3200" i="1" lang="en-US"/>
              <a:t>P</a:t>
            </a:r>
            <a:r>
              <a:rPr altLang="zh-CN" baseline="-25000" b="1" dirty="0" sz="1600" i="1" lang="en-US"/>
              <a:t>II</a:t>
            </a:r>
            <a:r>
              <a:rPr altLang="zh-CN" b="1" dirty="0" sz="3200" i="1" lang="en-US"/>
              <a:t>G</a:t>
            </a:r>
            <a:r>
              <a:rPr altLang="zh-CN" baseline="-25000" b="1" dirty="0" sz="1600" i="1" lang="en-US"/>
              <a:t>I   </a:t>
            </a:r>
            <a:r>
              <a:rPr altLang="zh-CN" b="1" dirty="0" sz="3200" lang="en-US"/>
              <a:t>+ </a:t>
            </a:r>
            <a:r>
              <a:rPr altLang="zh-CN" b="1" dirty="0" sz="3200" i="1" lang="en-US"/>
              <a:t>P</a:t>
            </a:r>
            <a:r>
              <a:rPr altLang="zh-CN" baseline="-25000" b="1" dirty="0" sz="1600" i="1" lang="en-US"/>
              <a:t>IV </a:t>
            </a:r>
            <a:r>
              <a:rPr altLang="zh-CN" b="1" dirty="0" sz="3200" i="1" lang="en-US"/>
              <a:t>P</a:t>
            </a:r>
            <a:r>
              <a:rPr altLang="zh-CN" baseline="-25000" b="1" dirty="0" sz="1600" i="1" lang="en-US"/>
              <a:t>III</a:t>
            </a:r>
            <a:r>
              <a:rPr altLang="zh-CN" b="1" dirty="0" sz="3200" i="1" lang="en-US"/>
              <a:t>P</a:t>
            </a:r>
            <a:r>
              <a:rPr altLang="zh-CN" baseline="-25000" b="1" dirty="0" sz="1600" i="1" lang="en-US"/>
              <a:t>II</a:t>
            </a:r>
            <a:r>
              <a:rPr altLang="zh-CN" b="1" dirty="0" sz="3200" i="1" lang="en-US"/>
              <a:t>P</a:t>
            </a:r>
            <a:r>
              <a:rPr altLang="zh-CN" baseline="-25000" b="1" dirty="0" sz="1600" i="1" lang="en-US"/>
              <a:t>I</a:t>
            </a:r>
            <a:r>
              <a:rPr altLang="zh-CN" b="1" dirty="0" sz="3200" i="1" lang="en-US">
                <a:solidFill>
                  <a:srgbClr val="FF0000"/>
                </a:solidFill>
              </a:rPr>
              <a:t>C</a:t>
            </a:r>
            <a:r>
              <a:rPr altLang="zh-CN" b="1" dirty="0" sz="1600" i="1"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49219" name="Line 19"/>
          <p:cNvSpPr>
            <a:spLocks noChangeShapeType="1"/>
          </p:cNvSpPr>
          <p:nvPr/>
        </p:nvSpPr>
        <p:spPr bwMode="auto">
          <a:xfrm>
            <a:off x="2935288" y="2798763"/>
            <a:ext cx="3176587" cy="0"/>
          </a:xfrm>
          <a:prstGeom prst="line"/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p>
            <a:endParaRPr altLang="en-US" lang="zh-CN"/>
          </a:p>
        </p:txBody>
      </p:sp>
      <p:sp>
        <p:nvSpPr>
          <p:cNvPr id="1049220" name="Line 20"/>
          <p:cNvSpPr>
            <a:spLocks noChangeShapeType="1"/>
          </p:cNvSpPr>
          <p:nvPr/>
        </p:nvSpPr>
        <p:spPr bwMode="auto">
          <a:xfrm>
            <a:off x="2967038" y="4240213"/>
            <a:ext cx="5099050" cy="0"/>
          </a:xfrm>
          <a:prstGeom prst="line"/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p>
            <a:endParaRPr altLang="en-US" lang="zh-CN"/>
          </a:p>
        </p:txBody>
      </p:sp>
      <p:sp>
        <p:nvSpPr>
          <p:cNvPr id="1049221" name="Line 22"/>
          <p:cNvSpPr>
            <a:spLocks noChangeShapeType="1"/>
          </p:cNvSpPr>
          <p:nvPr/>
        </p:nvSpPr>
        <p:spPr bwMode="auto">
          <a:xfrm>
            <a:off x="2919413" y="5791200"/>
            <a:ext cx="7408862" cy="0"/>
          </a:xfrm>
          <a:prstGeom prst="line"/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p>
            <a:endParaRPr altLang="en-US" lang="zh-CN"/>
          </a:p>
        </p:txBody>
      </p:sp>
      <p:sp>
        <p:nvSpPr>
          <p:cNvPr id="1049222" name="Line 23"/>
          <p:cNvSpPr>
            <a:spLocks noChangeShapeType="1"/>
          </p:cNvSpPr>
          <p:nvPr/>
        </p:nvSpPr>
        <p:spPr bwMode="auto">
          <a:xfrm>
            <a:off x="2841625" y="1527175"/>
            <a:ext cx="1657350" cy="0"/>
          </a:xfrm>
          <a:prstGeom prst="line"/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p>
            <a:endParaRPr altLang="en-US" lang="zh-CN"/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7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9"/>
                                        <p:tgtEl>
                                          <p:spTgt spid="1049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">
                      <p:stCondLst>
                        <p:cond delay="indefinite"/>
                      </p:stCondLst>
                      <p:childTnLst>
                        <p:par>
                          <p:cTn fill="hold" id="11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2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4"/>
                                        <p:tgtEl>
                                          <p:spTgt spid="1049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9"/>
                                        <p:tgtEl>
                                          <p:spTgt spid="1049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0">
                      <p:stCondLst>
                        <p:cond delay="indefinite"/>
                      </p:stCondLst>
                      <p:childTnLst>
                        <p:par>
                          <p:cTn fill="hold" id="21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2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24"/>
                                        <p:tgtEl>
                                          <p:spTgt spid="1049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5">
                      <p:stCondLst>
                        <p:cond delay="indefinite"/>
                      </p:stCondLst>
                      <p:childTnLst>
                        <p:par>
                          <p:cTn fill="hold" id="2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7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29"/>
                                        <p:tgtEl>
                                          <p:spTgt spid="1049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0">
                      <p:stCondLst>
                        <p:cond delay="indefinite"/>
                      </p:stCondLst>
                      <p:childTnLst>
                        <p:par>
                          <p:cTn fill="hold" id="31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2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34"/>
                                        <p:tgtEl>
                                          <p:spTgt spid="104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5">
                      <p:stCondLst>
                        <p:cond delay="indefinite"/>
                      </p:stCondLst>
                      <p:childTnLst>
                        <p:par>
                          <p:cTn fill="hold" id="3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7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39"/>
                                        <p:tgtEl>
                                          <p:spTgt spid="104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0">
                      <p:stCondLst>
                        <p:cond delay="indefinite"/>
                      </p:stCondLst>
                      <p:childTnLst>
                        <p:par>
                          <p:cTn fill="hold" id="41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2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44"/>
                                        <p:tgtEl>
                                          <p:spTgt spid="104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5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46" nodeType="after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48"/>
                                        <p:tgtEl>
                                          <p:spTgt spid="104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9">
                            <p:stCondLst>
                              <p:cond delay="1000"/>
                            </p:stCondLst>
                            <p:childTnLst>
                              <p:par>
                                <p:cTn fill="hold" grpId="0" id="50" nodeType="after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52"/>
                                        <p:tgtEl>
                                          <p:spTgt spid="104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3">
                            <p:stCondLst>
                              <p:cond delay="1500"/>
                            </p:stCondLst>
                            <p:childTnLst>
                              <p:par>
                                <p:cTn fill="hold" grpId="0" id="54" nodeType="after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56"/>
                                        <p:tgtEl>
                                          <p:spTgt spid="104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211" grpId="0" autoUpdateAnimBg="0"/>
      <p:bldP spid="1049212" grpId="0" autoUpdateAnimBg="0"/>
      <p:bldP spid="1049213" grpId="0" autoUpdateAnimBg="0"/>
      <p:bldP spid="1049214" grpId="0" autoUpdateAnimBg="0"/>
      <p:bldP spid="1049215" grpId="0" animBg="1"/>
      <p:bldP spid="1049216" grpId="0" autoUpdateAnimBg="0"/>
      <p:bldP spid="1049217" grpId="0" autoUpdateAnimBg="0"/>
      <p:bldP spid="1049218" grpId="0" autoUpdateAnimBg="0"/>
      <p:bldP spid="1049219" grpId="0" animBg="1"/>
      <p:bldP spid="1049220" grpId="0" animBg="1"/>
      <p:bldP spid="1049221" grpId="0" animBg="1"/>
      <p:bldP spid="10492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</p:bgPr>
    </p:bg>
    <p:spTree>
      <p:nvGrpSpPr>
        <p:cNvPr id="1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23" name="Rectangle 71"/>
          <p:cNvSpPr>
            <a:spLocks noChangeArrowheads="1"/>
          </p:cNvSpPr>
          <p:nvPr/>
        </p:nvSpPr>
        <p:spPr bwMode="auto">
          <a:xfrm>
            <a:off x="2914650" y="2847976"/>
            <a:ext cx="990600" cy="457200"/>
          </a:xfrm>
          <a:prstGeom prst="rect"/>
          <a:solidFill>
            <a:schemeClr val="bg1">
              <a:lumMod val="85000"/>
            </a:schemeClr>
          </a:solidFill>
          <a:ln w="9525">
            <a:solidFill>
              <a:srgbClr val="663300"/>
            </a:solidFill>
            <a:miter lim="800000"/>
            <a:headEnd/>
            <a:tailEnd/>
          </a:ln>
          <a:effectLst/>
        </p:spPr>
        <p:txBody>
          <a:bodyPr anchor="ctr" wrap="none"/>
          <a:p>
            <a:pPr algn="ctr"/>
            <a:endParaRPr altLang="zh-CN" sz="1800" lang="zh-CN">
              <a:solidFill>
                <a:srgbClr val="000000"/>
              </a:solidFill>
            </a:endParaRPr>
          </a:p>
        </p:txBody>
      </p:sp>
      <p:sp>
        <p:nvSpPr>
          <p:cNvPr id="1049224" name="Rectangle 72"/>
          <p:cNvSpPr>
            <a:spLocks noChangeArrowheads="1"/>
          </p:cNvSpPr>
          <p:nvPr/>
        </p:nvSpPr>
        <p:spPr bwMode="auto">
          <a:xfrm>
            <a:off x="4676775" y="2847976"/>
            <a:ext cx="990600" cy="457200"/>
          </a:xfrm>
          <a:prstGeom prst="rect"/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wrap="none"/>
          <a:p>
            <a:pPr algn="ctr"/>
            <a:endParaRPr altLang="zh-CN" sz="1800" lang="zh-CN">
              <a:solidFill>
                <a:srgbClr val="000000"/>
              </a:solidFill>
            </a:endParaRPr>
          </a:p>
        </p:txBody>
      </p:sp>
      <p:sp>
        <p:nvSpPr>
          <p:cNvPr id="1049225" name="Rectangle 73"/>
          <p:cNvSpPr>
            <a:spLocks noChangeArrowheads="1"/>
          </p:cNvSpPr>
          <p:nvPr/>
        </p:nvSpPr>
        <p:spPr bwMode="auto">
          <a:xfrm>
            <a:off x="6327775" y="2847976"/>
            <a:ext cx="990600" cy="457200"/>
          </a:xfrm>
          <a:prstGeom prst="rect"/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wrap="none"/>
          <a:p>
            <a:pPr algn="ctr"/>
            <a:endParaRPr altLang="zh-CN" sz="1800" lang="zh-CN">
              <a:solidFill>
                <a:srgbClr val="000000"/>
              </a:solidFill>
            </a:endParaRPr>
          </a:p>
        </p:txBody>
      </p:sp>
      <p:sp>
        <p:nvSpPr>
          <p:cNvPr id="1049226" name="Rectangle 74"/>
          <p:cNvSpPr>
            <a:spLocks noChangeArrowheads="1"/>
          </p:cNvSpPr>
          <p:nvPr/>
        </p:nvSpPr>
        <p:spPr bwMode="auto">
          <a:xfrm>
            <a:off x="8023225" y="2847976"/>
            <a:ext cx="990600" cy="457200"/>
          </a:xfrm>
          <a:prstGeom prst="rect"/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wrap="none"/>
          <a:p>
            <a:pPr algn="ctr"/>
            <a:endParaRPr altLang="zh-CN" sz="1800" lang="zh-CN">
              <a:solidFill>
                <a:srgbClr val="000000"/>
              </a:solidFill>
            </a:endParaRPr>
          </a:p>
        </p:txBody>
      </p:sp>
      <p:sp>
        <p:nvSpPr>
          <p:cNvPr id="1049227" name="Rectangle 75"/>
          <p:cNvSpPr>
            <a:spLocks noChangeArrowheads="1"/>
          </p:cNvSpPr>
          <p:nvPr/>
        </p:nvSpPr>
        <p:spPr bwMode="auto">
          <a:xfrm>
            <a:off x="2443163" y="1203326"/>
            <a:ext cx="6838950" cy="828675"/>
          </a:xfrm>
          <a:prstGeom prst="rect"/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Ctr="1" bIns="0" lIns="0" rIns="0" tIns="0" wrap="none"/>
          <a:p>
            <a:pPr algn="ctr"/>
            <a:r>
              <a:rPr altLang="en-US" b="1" dirty="0" lang="zh-CN">
                <a:solidFill>
                  <a:srgbClr val="000000"/>
                </a:solidFill>
              </a:rPr>
              <a:t>组间并行进位链</a:t>
            </a:r>
          </a:p>
        </p:txBody>
      </p:sp>
      <p:sp>
        <p:nvSpPr>
          <p:cNvPr id="1049228" name="Line 76"/>
          <p:cNvSpPr>
            <a:spLocks noChangeShapeType="1"/>
          </p:cNvSpPr>
          <p:nvPr/>
        </p:nvSpPr>
        <p:spPr bwMode="auto">
          <a:xfrm flipV="1">
            <a:off x="3028950" y="696913"/>
            <a:ext cx="0" cy="504825"/>
          </a:xfrm>
          <a:prstGeom prst="line"/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p>
            <a:endParaRPr altLang="en-US" lang="zh-CN"/>
          </a:p>
        </p:txBody>
      </p:sp>
      <p:sp>
        <p:nvSpPr>
          <p:cNvPr id="1049229" name="Line 84"/>
          <p:cNvSpPr>
            <a:spLocks noChangeShapeType="1"/>
          </p:cNvSpPr>
          <p:nvPr/>
        </p:nvSpPr>
        <p:spPr bwMode="auto">
          <a:xfrm flipV="1">
            <a:off x="3473450" y="2466976"/>
            <a:ext cx="0" cy="381000"/>
          </a:xfrm>
          <a:prstGeom prst="line"/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p>
            <a:endParaRPr altLang="en-US" lang="zh-CN"/>
          </a:p>
        </p:txBody>
      </p:sp>
      <p:sp>
        <p:nvSpPr>
          <p:cNvPr id="1049230" name="Line 85"/>
          <p:cNvSpPr>
            <a:spLocks noChangeShapeType="1"/>
          </p:cNvSpPr>
          <p:nvPr/>
        </p:nvSpPr>
        <p:spPr bwMode="auto">
          <a:xfrm flipV="1">
            <a:off x="5203825" y="2466976"/>
            <a:ext cx="0" cy="381000"/>
          </a:xfrm>
          <a:prstGeom prst="line"/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p>
            <a:endParaRPr altLang="en-US" lang="zh-CN"/>
          </a:p>
        </p:txBody>
      </p:sp>
      <p:sp>
        <p:nvSpPr>
          <p:cNvPr id="1049231" name="Line 86"/>
          <p:cNvSpPr>
            <a:spLocks noChangeShapeType="1"/>
          </p:cNvSpPr>
          <p:nvPr/>
        </p:nvSpPr>
        <p:spPr bwMode="auto">
          <a:xfrm flipV="1">
            <a:off x="6902450" y="2466976"/>
            <a:ext cx="0" cy="381000"/>
          </a:xfrm>
          <a:prstGeom prst="line"/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p>
            <a:endParaRPr altLang="en-US" lang="zh-CN"/>
          </a:p>
        </p:txBody>
      </p:sp>
      <p:sp>
        <p:nvSpPr>
          <p:cNvPr id="1049232" name="Line 87"/>
          <p:cNvSpPr>
            <a:spLocks noChangeShapeType="1"/>
          </p:cNvSpPr>
          <p:nvPr/>
        </p:nvSpPr>
        <p:spPr bwMode="auto">
          <a:xfrm flipV="1">
            <a:off x="8629650" y="2466976"/>
            <a:ext cx="0" cy="381000"/>
          </a:xfrm>
          <a:prstGeom prst="line"/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p>
            <a:endParaRPr altLang="en-US" lang="zh-CN"/>
          </a:p>
        </p:txBody>
      </p:sp>
      <p:sp>
        <p:nvSpPr>
          <p:cNvPr id="1049233" name="Line 88"/>
          <p:cNvSpPr>
            <a:spLocks noChangeShapeType="1"/>
          </p:cNvSpPr>
          <p:nvPr/>
        </p:nvSpPr>
        <p:spPr bwMode="auto">
          <a:xfrm flipH="1">
            <a:off x="9029700" y="2933701"/>
            <a:ext cx="990600" cy="0"/>
          </a:xfrm>
          <a:prstGeom prst="line"/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p>
            <a:endParaRPr altLang="en-US" lang="zh-CN"/>
          </a:p>
        </p:txBody>
      </p:sp>
      <p:sp>
        <p:nvSpPr>
          <p:cNvPr id="1049234" name="Line 89"/>
          <p:cNvSpPr>
            <a:spLocks noChangeShapeType="1"/>
          </p:cNvSpPr>
          <p:nvPr/>
        </p:nvSpPr>
        <p:spPr bwMode="auto">
          <a:xfrm>
            <a:off x="9832975" y="1866901"/>
            <a:ext cx="0" cy="1066800"/>
          </a:xfrm>
          <a:prstGeom prst="line"/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p>
            <a:endParaRPr altLang="en-US" lang="zh-CN"/>
          </a:p>
        </p:txBody>
      </p:sp>
      <p:sp>
        <p:nvSpPr>
          <p:cNvPr id="1049235" name="Line 90"/>
          <p:cNvSpPr>
            <a:spLocks noChangeShapeType="1"/>
          </p:cNvSpPr>
          <p:nvPr/>
        </p:nvSpPr>
        <p:spPr bwMode="auto">
          <a:xfrm flipH="1">
            <a:off x="9299575" y="1851026"/>
            <a:ext cx="533400" cy="0"/>
          </a:xfrm>
          <a:prstGeom prst="line"/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p>
            <a:endParaRPr altLang="en-US" lang="zh-CN"/>
          </a:p>
        </p:txBody>
      </p:sp>
      <p:sp>
        <p:nvSpPr>
          <p:cNvPr id="1049236" name="Line 91"/>
          <p:cNvSpPr>
            <a:spLocks noChangeShapeType="1"/>
          </p:cNvSpPr>
          <p:nvPr/>
        </p:nvSpPr>
        <p:spPr bwMode="auto">
          <a:xfrm flipH="1">
            <a:off x="7318375" y="3076576"/>
            <a:ext cx="304800" cy="0"/>
          </a:xfrm>
          <a:prstGeom prst="line"/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p>
            <a:endParaRPr altLang="en-US" lang="zh-CN"/>
          </a:p>
        </p:txBody>
      </p:sp>
      <p:sp>
        <p:nvSpPr>
          <p:cNvPr id="1049237" name="Line 92"/>
          <p:cNvSpPr>
            <a:spLocks noChangeShapeType="1"/>
          </p:cNvSpPr>
          <p:nvPr/>
        </p:nvSpPr>
        <p:spPr bwMode="auto">
          <a:xfrm flipH="1">
            <a:off x="5643563" y="3076576"/>
            <a:ext cx="381000" cy="0"/>
          </a:xfrm>
          <a:prstGeom prst="line"/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p>
            <a:endParaRPr altLang="en-US" lang="zh-CN"/>
          </a:p>
        </p:txBody>
      </p:sp>
      <p:sp>
        <p:nvSpPr>
          <p:cNvPr id="1049238" name="Line 93"/>
          <p:cNvSpPr>
            <a:spLocks noChangeShapeType="1"/>
          </p:cNvSpPr>
          <p:nvPr/>
        </p:nvSpPr>
        <p:spPr bwMode="auto">
          <a:xfrm flipH="1">
            <a:off x="3905250" y="3044826"/>
            <a:ext cx="304800" cy="0"/>
          </a:xfrm>
          <a:prstGeom prst="line"/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p>
            <a:endParaRPr altLang="en-US" lang="zh-CN"/>
          </a:p>
        </p:txBody>
      </p:sp>
      <p:sp>
        <p:nvSpPr>
          <p:cNvPr id="1049239" name="Line 94"/>
          <p:cNvSpPr>
            <a:spLocks noChangeShapeType="1"/>
          </p:cNvSpPr>
          <p:nvPr/>
        </p:nvSpPr>
        <p:spPr bwMode="auto">
          <a:xfrm flipH="1">
            <a:off x="2109788" y="1647826"/>
            <a:ext cx="309562" cy="0"/>
          </a:xfrm>
          <a:prstGeom prst="line"/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p>
            <a:endParaRPr altLang="en-US" lang="zh-CN"/>
          </a:p>
        </p:txBody>
      </p:sp>
      <p:sp>
        <p:nvSpPr>
          <p:cNvPr id="1049240" name="Line 95"/>
          <p:cNvSpPr>
            <a:spLocks noChangeShapeType="1"/>
          </p:cNvSpPr>
          <p:nvPr/>
        </p:nvSpPr>
        <p:spPr bwMode="auto">
          <a:xfrm>
            <a:off x="4210050" y="2005013"/>
            <a:ext cx="0" cy="1039813"/>
          </a:xfrm>
          <a:prstGeom prst="line"/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p>
            <a:endParaRPr altLang="en-US" lang="zh-CN"/>
          </a:p>
        </p:txBody>
      </p:sp>
      <p:sp>
        <p:nvSpPr>
          <p:cNvPr id="1049241" name="Line 98"/>
          <p:cNvSpPr>
            <a:spLocks noChangeShapeType="1"/>
          </p:cNvSpPr>
          <p:nvPr/>
        </p:nvSpPr>
        <p:spPr bwMode="auto">
          <a:xfrm flipH="1" flipV="1">
            <a:off x="3295650" y="696913"/>
            <a:ext cx="0" cy="504825"/>
          </a:xfrm>
          <a:prstGeom prst="line"/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p>
            <a:endParaRPr altLang="en-US" lang="zh-CN"/>
          </a:p>
        </p:txBody>
      </p:sp>
      <p:sp>
        <p:nvSpPr>
          <p:cNvPr id="1049242" name="Line 99"/>
          <p:cNvSpPr>
            <a:spLocks noChangeShapeType="1"/>
          </p:cNvSpPr>
          <p:nvPr/>
        </p:nvSpPr>
        <p:spPr bwMode="auto">
          <a:xfrm flipV="1">
            <a:off x="3067050" y="3305176"/>
            <a:ext cx="0" cy="533400"/>
          </a:xfrm>
          <a:prstGeom prst="line"/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p>
            <a:endParaRPr altLang="en-US" lang="zh-CN"/>
          </a:p>
        </p:txBody>
      </p:sp>
      <p:sp>
        <p:nvSpPr>
          <p:cNvPr id="1049243" name="Line 100"/>
          <p:cNvSpPr>
            <a:spLocks noChangeShapeType="1"/>
          </p:cNvSpPr>
          <p:nvPr/>
        </p:nvSpPr>
        <p:spPr bwMode="auto">
          <a:xfrm flipV="1">
            <a:off x="3676650" y="3305176"/>
            <a:ext cx="0" cy="533400"/>
          </a:xfrm>
          <a:prstGeom prst="line"/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p>
            <a:endParaRPr altLang="en-US" lang="zh-CN"/>
          </a:p>
        </p:txBody>
      </p:sp>
      <p:sp>
        <p:nvSpPr>
          <p:cNvPr id="1049244" name="Line 101"/>
          <p:cNvSpPr>
            <a:spLocks noChangeShapeType="1"/>
          </p:cNvSpPr>
          <p:nvPr/>
        </p:nvSpPr>
        <p:spPr bwMode="auto">
          <a:xfrm flipV="1">
            <a:off x="4829175" y="3305176"/>
            <a:ext cx="0" cy="533400"/>
          </a:xfrm>
          <a:prstGeom prst="line"/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p>
            <a:endParaRPr altLang="en-US" lang="zh-CN"/>
          </a:p>
        </p:txBody>
      </p:sp>
      <p:sp>
        <p:nvSpPr>
          <p:cNvPr id="1049245" name="Line 102"/>
          <p:cNvSpPr>
            <a:spLocks noChangeShapeType="1"/>
          </p:cNvSpPr>
          <p:nvPr/>
        </p:nvSpPr>
        <p:spPr bwMode="auto">
          <a:xfrm flipV="1">
            <a:off x="5438775" y="3305176"/>
            <a:ext cx="0" cy="533400"/>
          </a:xfrm>
          <a:prstGeom prst="line"/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p>
            <a:endParaRPr altLang="en-US" lang="zh-CN"/>
          </a:p>
        </p:txBody>
      </p:sp>
      <p:sp>
        <p:nvSpPr>
          <p:cNvPr id="1049246" name="Line 103"/>
          <p:cNvSpPr>
            <a:spLocks noChangeShapeType="1"/>
          </p:cNvSpPr>
          <p:nvPr/>
        </p:nvSpPr>
        <p:spPr bwMode="auto">
          <a:xfrm flipV="1">
            <a:off x="6480175" y="3305176"/>
            <a:ext cx="0" cy="533400"/>
          </a:xfrm>
          <a:prstGeom prst="line"/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p>
            <a:endParaRPr altLang="en-US" lang="zh-CN"/>
          </a:p>
        </p:txBody>
      </p:sp>
      <p:sp>
        <p:nvSpPr>
          <p:cNvPr id="1049247" name="Line 104"/>
          <p:cNvSpPr>
            <a:spLocks noChangeShapeType="1"/>
          </p:cNvSpPr>
          <p:nvPr/>
        </p:nvSpPr>
        <p:spPr bwMode="auto">
          <a:xfrm flipV="1">
            <a:off x="7089775" y="3305176"/>
            <a:ext cx="0" cy="533400"/>
          </a:xfrm>
          <a:prstGeom prst="line"/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p>
            <a:endParaRPr altLang="en-US" lang="zh-CN"/>
          </a:p>
        </p:txBody>
      </p:sp>
      <p:sp>
        <p:nvSpPr>
          <p:cNvPr id="1049248" name="Line 105"/>
          <p:cNvSpPr>
            <a:spLocks noChangeShapeType="1"/>
          </p:cNvSpPr>
          <p:nvPr/>
        </p:nvSpPr>
        <p:spPr bwMode="auto">
          <a:xfrm flipV="1">
            <a:off x="8175625" y="3305176"/>
            <a:ext cx="0" cy="533400"/>
          </a:xfrm>
          <a:prstGeom prst="line"/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p>
            <a:endParaRPr altLang="en-US" lang="zh-CN"/>
          </a:p>
        </p:txBody>
      </p:sp>
      <p:sp>
        <p:nvSpPr>
          <p:cNvPr id="1049249" name="Line 106"/>
          <p:cNvSpPr>
            <a:spLocks noChangeShapeType="1"/>
          </p:cNvSpPr>
          <p:nvPr/>
        </p:nvSpPr>
        <p:spPr bwMode="auto">
          <a:xfrm flipV="1">
            <a:off x="8785225" y="3305176"/>
            <a:ext cx="0" cy="533400"/>
          </a:xfrm>
          <a:prstGeom prst="line"/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p>
            <a:endParaRPr altLang="en-US" lang="zh-CN"/>
          </a:p>
        </p:txBody>
      </p:sp>
      <p:sp>
        <p:nvSpPr>
          <p:cNvPr id="1049250" name="Line 108"/>
          <p:cNvSpPr>
            <a:spLocks noChangeShapeType="1"/>
          </p:cNvSpPr>
          <p:nvPr/>
        </p:nvSpPr>
        <p:spPr bwMode="auto">
          <a:xfrm flipV="1">
            <a:off x="2990850" y="2020888"/>
            <a:ext cx="0" cy="827088"/>
          </a:xfrm>
          <a:prstGeom prst="line"/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p>
            <a:endParaRPr altLang="en-US" lang="zh-CN"/>
          </a:p>
        </p:txBody>
      </p:sp>
      <p:sp>
        <p:nvSpPr>
          <p:cNvPr id="1049251" name="Line 144"/>
          <p:cNvSpPr>
            <a:spLocks noChangeShapeType="1"/>
          </p:cNvSpPr>
          <p:nvPr/>
        </p:nvSpPr>
        <p:spPr bwMode="auto">
          <a:xfrm flipV="1">
            <a:off x="3201988" y="2020888"/>
            <a:ext cx="0" cy="827088"/>
          </a:xfrm>
          <a:prstGeom prst="line"/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p>
            <a:endParaRPr altLang="en-US" lang="zh-CN"/>
          </a:p>
        </p:txBody>
      </p:sp>
      <p:sp>
        <p:nvSpPr>
          <p:cNvPr id="1049252" name="Line 145"/>
          <p:cNvSpPr>
            <a:spLocks noChangeShapeType="1"/>
          </p:cNvSpPr>
          <p:nvPr/>
        </p:nvSpPr>
        <p:spPr bwMode="auto">
          <a:xfrm flipV="1">
            <a:off x="4789488" y="2025651"/>
            <a:ext cx="0" cy="827088"/>
          </a:xfrm>
          <a:prstGeom prst="line"/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p>
            <a:endParaRPr altLang="en-US" lang="zh-CN"/>
          </a:p>
        </p:txBody>
      </p:sp>
      <p:sp>
        <p:nvSpPr>
          <p:cNvPr id="1049253" name="Line 146"/>
          <p:cNvSpPr>
            <a:spLocks noChangeShapeType="1"/>
          </p:cNvSpPr>
          <p:nvPr/>
        </p:nvSpPr>
        <p:spPr bwMode="auto">
          <a:xfrm flipV="1">
            <a:off x="5000625" y="2046288"/>
            <a:ext cx="0" cy="827088"/>
          </a:xfrm>
          <a:prstGeom prst="line"/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p>
            <a:endParaRPr altLang="en-US" lang="zh-CN"/>
          </a:p>
        </p:txBody>
      </p:sp>
      <p:sp>
        <p:nvSpPr>
          <p:cNvPr id="1049254" name="Line 147"/>
          <p:cNvSpPr>
            <a:spLocks noChangeShapeType="1"/>
          </p:cNvSpPr>
          <p:nvPr/>
        </p:nvSpPr>
        <p:spPr bwMode="auto">
          <a:xfrm flipV="1">
            <a:off x="6413500" y="2014538"/>
            <a:ext cx="0" cy="827088"/>
          </a:xfrm>
          <a:prstGeom prst="line"/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p>
            <a:endParaRPr altLang="en-US" lang="zh-CN"/>
          </a:p>
        </p:txBody>
      </p:sp>
      <p:sp>
        <p:nvSpPr>
          <p:cNvPr id="1049255" name="Line 148"/>
          <p:cNvSpPr>
            <a:spLocks noChangeShapeType="1"/>
          </p:cNvSpPr>
          <p:nvPr/>
        </p:nvSpPr>
        <p:spPr bwMode="auto">
          <a:xfrm flipV="1">
            <a:off x="6656388" y="2019301"/>
            <a:ext cx="0" cy="827088"/>
          </a:xfrm>
          <a:prstGeom prst="line"/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p>
            <a:endParaRPr altLang="en-US" lang="zh-CN"/>
          </a:p>
        </p:txBody>
      </p:sp>
      <p:sp>
        <p:nvSpPr>
          <p:cNvPr id="1049256" name="Line 151"/>
          <p:cNvSpPr>
            <a:spLocks noChangeShapeType="1"/>
          </p:cNvSpPr>
          <p:nvPr/>
        </p:nvSpPr>
        <p:spPr bwMode="auto">
          <a:xfrm flipV="1">
            <a:off x="8116888" y="2019301"/>
            <a:ext cx="0" cy="827088"/>
          </a:xfrm>
          <a:prstGeom prst="line"/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p>
            <a:endParaRPr altLang="en-US" lang="zh-CN"/>
          </a:p>
        </p:txBody>
      </p:sp>
      <p:sp>
        <p:nvSpPr>
          <p:cNvPr id="1049257" name="Line 152"/>
          <p:cNvSpPr>
            <a:spLocks noChangeShapeType="1"/>
          </p:cNvSpPr>
          <p:nvPr/>
        </p:nvSpPr>
        <p:spPr bwMode="auto">
          <a:xfrm flipV="1">
            <a:off x="8328025" y="2024063"/>
            <a:ext cx="0" cy="827088"/>
          </a:xfrm>
          <a:prstGeom prst="line"/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p>
            <a:endParaRPr altLang="en-US" lang="zh-CN"/>
          </a:p>
        </p:txBody>
      </p:sp>
      <p:sp>
        <p:nvSpPr>
          <p:cNvPr id="1049258" name="Line 153"/>
          <p:cNvSpPr>
            <a:spLocks noChangeShapeType="1"/>
          </p:cNvSpPr>
          <p:nvPr/>
        </p:nvSpPr>
        <p:spPr bwMode="auto">
          <a:xfrm>
            <a:off x="6026150" y="2025651"/>
            <a:ext cx="0" cy="1039813"/>
          </a:xfrm>
          <a:prstGeom prst="line"/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p>
            <a:endParaRPr altLang="en-US" lang="zh-CN"/>
          </a:p>
        </p:txBody>
      </p:sp>
      <p:sp>
        <p:nvSpPr>
          <p:cNvPr id="1049259" name="Line 155"/>
          <p:cNvSpPr>
            <a:spLocks noChangeShapeType="1"/>
          </p:cNvSpPr>
          <p:nvPr/>
        </p:nvSpPr>
        <p:spPr bwMode="auto">
          <a:xfrm>
            <a:off x="7632700" y="2046288"/>
            <a:ext cx="0" cy="1039813"/>
          </a:xfrm>
          <a:prstGeom prst="line"/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p>
            <a:endParaRPr altLang="en-US" lang="zh-CN"/>
          </a:p>
        </p:txBody>
      </p:sp>
      <p:sp>
        <p:nvSpPr>
          <p:cNvPr id="1049260" name="Line 160"/>
          <p:cNvSpPr>
            <a:spLocks noChangeShapeType="1"/>
          </p:cNvSpPr>
          <p:nvPr/>
        </p:nvSpPr>
        <p:spPr bwMode="auto">
          <a:xfrm flipV="1">
            <a:off x="3595688" y="2474913"/>
            <a:ext cx="0" cy="381000"/>
          </a:xfrm>
          <a:prstGeom prst="line"/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p>
            <a:endParaRPr altLang="en-US" lang="zh-CN"/>
          </a:p>
        </p:txBody>
      </p:sp>
      <p:sp>
        <p:nvSpPr>
          <p:cNvPr id="1049261" name="Line 161"/>
          <p:cNvSpPr>
            <a:spLocks noChangeShapeType="1"/>
          </p:cNvSpPr>
          <p:nvPr/>
        </p:nvSpPr>
        <p:spPr bwMode="auto">
          <a:xfrm flipV="1">
            <a:off x="5326063" y="2474913"/>
            <a:ext cx="0" cy="381000"/>
          </a:xfrm>
          <a:prstGeom prst="line"/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p>
            <a:endParaRPr altLang="en-US" lang="zh-CN"/>
          </a:p>
        </p:txBody>
      </p:sp>
      <p:sp>
        <p:nvSpPr>
          <p:cNvPr id="1049262" name="Line 162"/>
          <p:cNvSpPr>
            <a:spLocks noChangeShapeType="1"/>
          </p:cNvSpPr>
          <p:nvPr/>
        </p:nvSpPr>
        <p:spPr bwMode="auto">
          <a:xfrm flipV="1">
            <a:off x="7024688" y="2474913"/>
            <a:ext cx="0" cy="381000"/>
          </a:xfrm>
          <a:prstGeom prst="line"/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p>
            <a:endParaRPr altLang="en-US" lang="zh-CN"/>
          </a:p>
        </p:txBody>
      </p:sp>
      <p:sp>
        <p:nvSpPr>
          <p:cNvPr id="1049263" name="Line 163"/>
          <p:cNvSpPr>
            <a:spLocks noChangeShapeType="1"/>
          </p:cNvSpPr>
          <p:nvPr/>
        </p:nvSpPr>
        <p:spPr bwMode="auto">
          <a:xfrm flipV="1">
            <a:off x="8751888" y="2474913"/>
            <a:ext cx="0" cy="381000"/>
          </a:xfrm>
          <a:prstGeom prst="line"/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p>
            <a:endParaRPr altLang="en-US" lang="zh-CN"/>
          </a:p>
        </p:txBody>
      </p:sp>
      <p:sp>
        <p:nvSpPr>
          <p:cNvPr id="1049264" name="Line 164"/>
          <p:cNvSpPr>
            <a:spLocks noChangeShapeType="1"/>
          </p:cNvSpPr>
          <p:nvPr/>
        </p:nvSpPr>
        <p:spPr bwMode="auto">
          <a:xfrm flipV="1">
            <a:off x="3732213" y="2468563"/>
            <a:ext cx="0" cy="381000"/>
          </a:xfrm>
          <a:prstGeom prst="line"/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p>
            <a:endParaRPr altLang="en-US" lang="zh-CN"/>
          </a:p>
        </p:txBody>
      </p:sp>
      <p:sp>
        <p:nvSpPr>
          <p:cNvPr id="1049265" name="Line 165"/>
          <p:cNvSpPr>
            <a:spLocks noChangeShapeType="1"/>
          </p:cNvSpPr>
          <p:nvPr/>
        </p:nvSpPr>
        <p:spPr bwMode="auto">
          <a:xfrm flipV="1">
            <a:off x="5462588" y="2468563"/>
            <a:ext cx="0" cy="381000"/>
          </a:xfrm>
          <a:prstGeom prst="line"/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p>
            <a:endParaRPr altLang="en-US" lang="zh-CN"/>
          </a:p>
        </p:txBody>
      </p:sp>
      <p:sp>
        <p:nvSpPr>
          <p:cNvPr id="1049266" name="Line 166"/>
          <p:cNvSpPr>
            <a:spLocks noChangeShapeType="1"/>
          </p:cNvSpPr>
          <p:nvPr/>
        </p:nvSpPr>
        <p:spPr bwMode="auto">
          <a:xfrm flipV="1">
            <a:off x="7161213" y="2468563"/>
            <a:ext cx="0" cy="381000"/>
          </a:xfrm>
          <a:prstGeom prst="line"/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p>
            <a:endParaRPr altLang="en-US" lang="zh-CN"/>
          </a:p>
        </p:txBody>
      </p:sp>
      <p:sp>
        <p:nvSpPr>
          <p:cNvPr id="1049267" name="Line 167"/>
          <p:cNvSpPr>
            <a:spLocks noChangeShapeType="1"/>
          </p:cNvSpPr>
          <p:nvPr/>
        </p:nvSpPr>
        <p:spPr bwMode="auto">
          <a:xfrm flipV="1">
            <a:off x="8888413" y="2468563"/>
            <a:ext cx="0" cy="381000"/>
          </a:xfrm>
          <a:prstGeom prst="line"/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p>
            <a:endParaRPr altLang="en-US" lang="zh-CN"/>
          </a:p>
        </p:txBody>
      </p:sp>
      <p:grpSp>
        <p:nvGrpSpPr>
          <p:cNvPr id="135" name="组合 108"/>
          <p:cNvGrpSpPr/>
          <p:nvPr/>
        </p:nvGrpSpPr>
        <p:grpSpPr>
          <a:xfrm>
            <a:off x="8396288" y="2060576"/>
            <a:ext cx="939800" cy="396875"/>
            <a:chOff x="6872288" y="2060576"/>
            <a:chExt cx="939800" cy="396875"/>
          </a:xfrm>
        </p:grpSpPr>
        <p:sp>
          <p:nvSpPr>
            <p:cNvPr id="1049268" name="Text Box 156"/>
            <p:cNvSpPr txBox="1">
              <a:spLocks noChangeArrowheads="1"/>
            </p:cNvSpPr>
            <p:nvPr/>
          </p:nvSpPr>
          <p:spPr bwMode="auto">
            <a:xfrm>
              <a:off x="6872288" y="2060576"/>
              <a:ext cx="939800" cy="396875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altLang="zh-CN" b="1" dirty="0" sz="2000" lang="en-US">
                  <a:solidFill>
                    <a:srgbClr val="0000FF"/>
                  </a:solidFill>
                  <a:ea typeface="黑体" pitchFamily="2" charset="-122"/>
                  <a:sym typeface="Symbol" pitchFamily="18" charset="2"/>
                </a:rPr>
                <a:t></a:t>
              </a:r>
              <a:r>
                <a:rPr altLang="zh-CN" baseline="-25000" b="1" dirty="0" sz="2000" lang="en-US">
                  <a:solidFill>
                    <a:srgbClr val="0000FF"/>
                  </a:solidFill>
                  <a:ea typeface="黑体" pitchFamily="2" charset="-122"/>
                </a:rPr>
                <a:t>4</a:t>
              </a:r>
              <a:r>
                <a:rPr altLang="zh-CN" b="1" dirty="0" sz="2000" lang="en-US">
                  <a:solidFill>
                    <a:srgbClr val="0000FF"/>
                  </a:solidFill>
                  <a:ea typeface="黑体" pitchFamily="2" charset="-122"/>
                </a:rPr>
                <a:t>-</a:t>
              </a:r>
              <a:r>
                <a:rPr altLang="zh-CN" b="1" dirty="0" sz="2000" lang="en-US">
                  <a:solidFill>
                    <a:srgbClr val="0000FF"/>
                  </a:solidFill>
                  <a:ea typeface="黑体" pitchFamily="2" charset="-122"/>
                  <a:sym typeface="Symbol" pitchFamily="18" charset="2"/>
                </a:rPr>
                <a:t></a:t>
              </a:r>
              <a:r>
                <a:rPr altLang="zh-CN" baseline="-25000" b="1" dirty="0" sz="2000" lang="en-US">
                  <a:solidFill>
                    <a:srgbClr val="0000FF"/>
                  </a:solidFill>
                  <a:ea typeface="黑体" pitchFamily="2" charset="-122"/>
                </a:rPr>
                <a:t>1</a:t>
              </a:r>
            </a:p>
          </p:txBody>
        </p:sp>
        <p:cxnSp>
          <p:nvCxnSpPr>
            <p:cNvPr id="3145730" name="直接连接符 126"/>
            <p:cNvCxnSpPr>
              <a:cxnSpLocks/>
            </p:cNvCxnSpPr>
            <p:nvPr/>
          </p:nvCxnSpPr>
          <p:spPr>
            <a:xfrm>
              <a:off x="6948264" y="2132856"/>
              <a:ext cx="288032" cy="0"/>
            </a:xfrm>
            <a:prstGeom prst="line"/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直接连接符 127"/>
            <p:cNvCxnSpPr>
              <a:cxnSpLocks/>
            </p:cNvCxnSpPr>
            <p:nvPr/>
          </p:nvCxnSpPr>
          <p:spPr>
            <a:xfrm>
              <a:off x="7308304" y="2132856"/>
              <a:ext cx="288032" cy="0"/>
            </a:xfrm>
            <a:prstGeom prst="line"/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组合 107"/>
          <p:cNvGrpSpPr/>
          <p:nvPr/>
        </p:nvGrpSpPr>
        <p:grpSpPr>
          <a:xfrm>
            <a:off x="3216275" y="2060576"/>
            <a:ext cx="4392613" cy="396875"/>
            <a:chOff x="1692275" y="2060576"/>
            <a:chExt cx="4392613" cy="396875"/>
          </a:xfrm>
        </p:grpSpPr>
        <p:grpSp>
          <p:nvGrpSpPr>
            <p:cNvPr id="137" name="组合 17"/>
            <p:cNvGrpSpPr/>
            <p:nvPr/>
          </p:nvGrpSpPr>
          <p:grpSpPr>
            <a:xfrm>
              <a:off x="1692275" y="2060576"/>
              <a:ext cx="4392613" cy="396875"/>
              <a:chOff x="1692275" y="2060576"/>
              <a:chExt cx="4392613" cy="396875"/>
            </a:xfrm>
          </p:grpSpPr>
          <p:sp>
            <p:nvSpPr>
              <p:cNvPr id="1049269" name="Text Box 157"/>
              <p:cNvSpPr txBox="1">
                <a:spLocks noChangeArrowheads="1"/>
              </p:cNvSpPr>
              <p:nvPr/>
            </p:nvSpPr>
            <p:spPr bwMode="auto">
              <a:xfrm>
                <a:off x="5145088" y="2060576"/>
                <a:ext cx="939800" cy="396875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altLang="zh-CN" b="1" dirty="0" sz="2000" lang="en-US">
                    <a:solidFill>
                      <a:srgbClr val="0000FF"/>
                    </a:solidFill>
                    <a:ea typeface="黑体" pitchFamily="2" charset="-122"/>
                    <a:sym typeface="Symbol" pitchFamily="18" charset="2"/>
                  </a:rPr>
                  <a:t></a:t>
                </a:r>
                <a:r>
                  <a:rPr altLang="zh-CN" baseline="-25000" b="1" dirty="0" sz="2000" lang="en-US">
                    <a:solidFill>
                      <a:srgbClr val="0000FF"/>
                    </a:solidFill>
                    <a:ea typeface="黑体" pitchFamily="2" charset="-122"/>
                  </a:rPr>
                  <a:t>8</a:t>
                </a:r>
                <a:r>
                  <a:rPr altLang="zh-CN" b="1" dirty="0" sz="2000" lang="en-US">
                    <a:solidFill>
                      <a:srgbClr val="0000FF"/>
                    </a:solidFill>
                    <a:ea typeface="黑体" pitchFamily="2" charset="-122"/>
                  </a:rPr>
                  <a:t>-</a:t>
                </a:r>
                <a:r>
                  <a:rPr altLang="zh-CN" b="1" dirty="0" sz="2000" lang="en-US">
                    <a:solidFill>
                      <a:srgbClr val="0000FF"/>
                    </a:solidFill>
                    <a:ea typeface="黑体" pitchFamily="2" charset="-122"/>
                    <a:sym typeface="Symbol" pitchFamily="18" charset="2"/>
                  </a:rPr>
                  <a:t></a:t>
                </a:r>
                <a:r>
                  <a:rPr altLang="zh-CN" baseline="-25000" b="1" dirty="0" sz="2000" lang="en-US">
                    <a:solidFill>
                      <a:srgbClr val="0000FF"/>
                    </a:solidFill>
                    <a:ea typeface="黑体" pitchFamily="2" charset="-122"/>
                  </a:rPr>
                  <a:t>5</a:t>
                </a:r>
              </a:p>
            </p:txBody>
          </p:sp>
          <p:sp>
            <p:nvSpPr>
              <p:cNvPr id="1049270" name="Text Box 158"/>
              <p:cNvSpPr txBox="1">
                <a:spLocks noChangeArrowheads="1"/>
              </p:cNvSpPr>
              <p:nvPr/>
            </p:nvSpPr>
            <p:spPr bwMode="auto">
              <a:xfrm>
                <a:off x="3416300" y="2060576"/>
                <a:ext cx="939800" cy="396875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altLang="zh-CN" b="1" dirty="0" sz="2000" lang="en-US">
                    <a:solidFill>
                      <a:srgbClr val="0000FF"/>
                    </a:solidFill>
                    <a:ea typeface="黑体" pitchFamily="2" charset="-122"/>
                    <a:sym typeface="Symbol" pitchFamily="18" charset="2"/>
                  </a:rPr>
                  <a:t></a:t>
                </a:r>
                <a:r>
                  <a:rPr altLang="zh-CN" baseline="-25000" b="1" dirty="0" sz="2000" lang="en-US">
                    <a:solidFill>
                      <a:srgbClr val="0000FF"/>
                    </a:solidFill>
                    <a:ea typeface="黑体" pitchFamily="2" charset="-122"/>
                  </a:rPr>
                  <a:t>12</a:t>
                </a:r>
                <a:r>
                  <a:rPr altLang="zh-CN" b="1" dirty="0" sz="2000" lang="en-US">
                    <a:solidFill>
                      <a:srgbClr val="0000FF"/>
                    </a:solidFill>
                    <a:ea typeface="黑体" pitchFamily="2" charset="-122"/>
                  </a:rPr>
                  <a:t>-</a:t>
                </a:r>
                <a:r>
                  <a:rPr altLang="zh-CN" b="1" dirty="0" sz="2000" lang="en-US">
                    <a:solidFill>
                      <a:srgbClr val="0000FF"/>
                    </a:solidFill>
                    <a:ea typeface="黑体" pitchFamily="2" charset="-122"/>
                    <a:sym typeface="Symbol" pitchFamily="18" charset="2"/>
                  </a:rPr>
                  <a:t></a:t>
                </a:r>
                <a:r>
                  <a:rPr altLang="zh-CN" baseline="-25000" b="1" dirty="0" sz="2000" lang="en-US">
                    <a:solidFill>
                      <a:srgbClr val="0000FF"/>
                    </a:solidFill>
                    <a:ea typeface="黑体" pitchFamily="2" charset="-122"/>
                  </a:rPr>
                  <a:t>8</a:t>
                </a:r>
              </a:p>
            </p:txBody>
          </p:sp>
          <p:sp>
            <p:nvSpPr>
              <p:cNvPr id="1049271" name="Text Box 159"/>
              <p:cNvSpPr txBox="1">
                <a:spLocks noChangeArrowheads="1"/>
              </p:cNvSpPr>
              <p:nvPr/>
            </p:nvSpPr>
            <p:spPr bwMode="auto">
              <a:xfrm>
                <a:off x="1692275" y="2060576"/>
                <a:ext cx="1079500" cy="396875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altLang="zh-CN" b="1" dirty="0" sz="2000" lang="en-US">
                    <a:solidFill>
                      <a:srgbClr val="0000FF"/>
                    </a:solidFill>
                    <a:ea typeface="黑体" pitchFamily="2" charset="-122"/>
                    <a:sym typeface="Symbol" pitchFamily="18" charset="2"/>
                  </a:rPr>
                  <a:t></a:t>
                </a:r>
                <a:r>
                  <a:rPr altLang="zh-CN" baseline="-25000" b="1" dirty="0" sz="2000" lang="en-US">
                    <a:solidFill>
                      <a:srgbClr val="0000FF"/>
                    </a:solidFill>
                    <a:ea typeface="黑体" pitchFamily="2" charset="-122"/>
                  </a:rPr>
                  <a:t>16</a:t>
                </a:r>
                <a:r>
                  <a:rPr altLang="zh-CN" b="1" dirty="0" sz="2000" lang="en-US">
                    <a:solidFill>
                      <a:srgbClr val="0000FF"/>
                    </a:solidFill>
                    <a:ea typeface="黑体" pitchFamily="2" charset="-122"/>
                  </a:rPr>
                  <a:t>-</a:t>
                </a:r>
                <a:r>
                  <a:rPr altLang="zh-CN" b="1" dirty="0" sz="2000" lang="en-US">
                    <a:solidFill>
                      <a:srgbClr val="0000FF"/>
                    </a:solidFill>
                    <a:ea typeface="黑体" pitchFamily="2" charset="-122"/>
                    <a:sym typeface="Symbol" pitchFamily="18" charset="2"/>
                  </a:rPr>
                  <a:t></a:t>
                </a:r>
                <a:r>
                  <a:rPr altLang="zh-CN" baseline="-25000" b="1" dirty="0" sz="2000" lang="en-US">
                    <a:solidFill>
                      <a:srgbClr val="0000FF"/>
                    </a:solidFill>
                    <a:ea typeface="黑体" pitchFamily="2" charset="-122"/>
                  </a:rPr>
                  <a:t>12</a:t>
                </a:r>
              </a:p>
            </p:txBody>
          </p:sp>
        </p:grpSp>
        <p:cxnSp>
          <p:nvCxnSpPr>
            <p:cNvPr id="3145732" name="直接连接符 128"/>
            <p:cNvCxnSpPr>
              <a:cxnSpLocks/>
            </p:cNvCxnSpPr>
            <p:nvPr/>
          </p:nvCxnSpPr>
          <p:spPr>
            <a:xfrm>
              <a:off x="5580112" y="2132856"/>
              <a:ext cx="288032" cy="0"/>
            </a:xfrm>
            <a:prstGeom prst="line"/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3" name="直接连接符 129"/>
            <p:cNvCxnSpPr>
              <a:cxnSpLocks/>
            </p:cNvCxnSpPr>
            <p:nvPr/>
          </p:nvCxnSpPr>
          <p:spPr>
            <a:xfrm>
              <a:off x="5220072" y="2132856"/>
              <a:ext cx="288032" cy="0"/>
            </a:xfrm>
            <a:prstGeom prst="line"/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4" name="直接连接符 130"/>
            <p:cNvCxnSpPr>
              <a:cxnSpLocks/>
            </p:cNvCxnSpPr>
            <p:nvPr/>
          </p:nvCxnSpPr>
          <p:spPr>
            <a:xfrm>
              <a:off x="3923928" y="2132856"/>
              <a:ext cx="288032" cy="0"/>
            </a:xfrm>
            <a:prstGeom prst="line"/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5" name="直接连接符 131"/>
            <p:cNvCxnSpPr>
              <a:cxnSpLocks/>
            </p:cNvCxnSpPr>
            <p:nvPr/>
          </p:nvCxnSpPr>
          <p:spPr>
            <a:xfrm>
              <a:off x="3491880" y="2132856"/>
              <a:ext cx="288032" cy="0"/>
            </a:xfrm>
            <a:prstGeom prst="line"/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6" name="直接连接符 132"/>
            <p:cNvCxnSpPr>
              <a:cxnSpLocks/>
            </p:cNvCxnSpPr>
            <p:nvPr/>
          </p:nvCxnSpPr>
          <p:spPr>
            <a:xfrm>
              <a:off x="2195736" y="2132856"/>
              <a:ext cx="288032" cy="0"/>
            </a:xfrm>
            <a:prstGeom prst="line"/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7" name="直接连接符 133"/>
            <p:cNvCxnSpPr>
              <a:cxnSpLocks/>
            </p:cNvCxnSpPr>
            <p:nvPr/>
          </p:nvCxnSpPr>
          <p:spPr>
            <a:xfrm>
              <a:off x="1763688" y="2132856"/>
              <a:ext cx="288032" cy="0"/>
            </a:xfrm>
            <a:prstGeom prst="line"/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9272" name="Text Box 4"/>
          <p:cNvSpPr txBox="1">
            <a:spLocks noChangeArrowheads="1"/>
          </p:cNvSpPr>
          <p:nvPr/>
        </p:nvSpPr>
        <p:spPr bwMode="auto">
          <a:xfrm>
            <a:off x="2423592" y="58738"/>
            <a:ext cx="6122988" cy="52322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en-US" b="1" sz="2800" lang="zh-CN">
                <a:ea typeface="宋体" panose="02010600030101010101" pitchFamily="2" charset="-122"/>
              </a:rPr>
              <a:t>并行进位链结构示意图</a:t>
            </a:r>
          </a:p>
        </p:txBody>
      </p:sp>
      <p:grpSp>
        <p:nvGrpSpPr>
          <p:cNvPr id="138" name="Group 195"/>
          <p:cNvGrpSpPr/>
          <p:nvPr/>
        </p:nvGrpSpPr>
        <p:grpSpPr bwMode="auto">
          <a:xfrm>
            <a:off x="2662238" y="717550"/>
            <a:ext cx="1027112" cy="411163"/>
            <a:chOff x="717" y="452"/>
            <a:chExt cx="647" cy="259"/>
          </a:xfrm>
        </p:grpSpPr>
        <p:sp>
          <p:nvSpPr>
            <p:cNvPr id="1049273" name="Text Box 116"/>
            <p:cNvSpPr txBox="1">
              <a:spLocks noChangeArrowheads="1"/>
            </p:cNvSpPr>
            <p:nvPr/>
          </p:nvSpPr>
          <p:spPr bwMode="auto">
            <a:xfrm>
              <a:off x="1132" y="452"/>
              <a:ext cx="232" cy="250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altLang="zh-CN" sz="2000" lang="en-US"/>
                <a:t>G</a:t>
              </a:r>
              <a:endParaRPr altLang="zh-CN" sz="1400" lang="en-US"/>
            </a:p>
          </p:txBody>
        </p:sp>
        <p:sp>
          <p:nvSpPr>
            <p:cNvPr id="1049274" name="Text Box 117"/>
            <p:cNvSpPr txBox="1">
              <a:spLocks noChangeArrowheads="1"/>
            </p:cNvSpPr>
            <p:nvPr/>
          </p:nvSpPr>
          <p:spPr bwMode="auto">
            <a:xfrm>
              <a:off x="717" y="461"/>
              <a:ext cx="205" cy="250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altLang="zh-CN" sz="2000" lang="en-US"/>
                <a:t>P</a:t>
              </a:r>
              <a:endParaRPr altLang="zh-CN" sz="1400" lang="en-US"/>
            </a:p>
          </p:txBody>
        </p:sp>
        <p:sp>
          <p:nvSpPr>
            <p:cNvPr id="1049275" name="Line 118"/>
            <p:cNvSpPr>
              <a:spLocks noChangeShapeType="1"/>
            </p:cNvSpPr>
            <p:nvPr/>
          </p:nvSpPr>
          <p:spPr bwMode="auto">
            <a:xfrm>
              <a:off x="752" y="501"/>
              <a:ext cx="151" cy="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276" name="Line 119"/>
            <p:cNvSpPr>
              <a:spLocks noChangeShapeType="1"/>
            </p:cNvSpPr>
            <p:nvPr/>
          </p:nvSpPr>
          <p:spPr bwMode="auto">
            <a:xfrm>
              <a:off x="1177" y="502"/>
              <a:ext cx="151" cy="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</p:grpSp>
      <p:grpSp>
        <p:nvGrpSpPr>
          <p:cNvPr id="139" name="Group 192"/>
          <p:cNvGrpSpPr/>
          <p:nvPr/>
        </p:nvGrpSpPr>
        <p:grpSpPr bwMode="auto">
          <a:xfrm>
            <a:off x="3040062" y="2900369"/>
            <a:ext cx="4743449" cy="369888"/>
            <a:chOff x="955" y="1827"/>
            <a:chExt cx="2988" cy="233"/>
          </a:xfrm>
        </p:grpSpPr>
        <p:sp>
          <p:nvSpPr>
            <p:cNvPr id="1049277" name="Text Box 143"/>
            <p:cNvSpPr txBox="1">
              <a:spLocks noChangeArrowheads="1"/>
            </p:cNvSpPr>
            <p:nvPr/>
          </p:nvSpPr>
          <p:spPr bwMode="auto">
            <a:xfrm>
              <a:off x="955" y="1827"/>
              <a:ext cx="791" cy="233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altLang="zh-CN" b="1" dirty="0" lang="en-US">
                  <a:solidFill>
                    <a:srgbClr val="0000FF"/>
                  </a:solidFill>
                  <a:ea typeface="黑体" pitchFamily="2" charset="-122"/>
                  <a:sym typeface="Symbol" pitchFamily="18" charset="2"/>
                </a:rPr>
                <a:t>C</a:t>
              </a:r>
              <a:r>
                <a:rPr altLang="zh-CN" baseline="-25000" b="1" dirty="0" lang="en-US">
                  <a:solidFill>
                    <a:srgbClr val="0000FF"/>
                  </a:solidFill>
                  <a:ea typeface="黑体" pitchFamily="2" charset="-122"/>
                </a:rPr>
                <a:t>15</a:t>
              </a:r>
              <a:r>
                <a:rPr altLang="zh-CN" b="1" dirty="0" lang="en-US">
                  <a:solidFill>
                    <a:srgbClr val="0000FF"/>
                  </a:solidFill>
                  <a:ea typeface="黑体" pitchFamily="2" charset="-122"/>
                </a:rPr>
                <a:t>-C</a:t>
              </a:r>
              <a:r>
                <a:rPr altLang="zh-CN" baseline="-25000" b="1" dirty="0" lang="en-US">
                  <a:solidFill>
                    <a:srgbClr val="0000FF"/>
                  </a:solidFill>
                  <a:ea typeface="黑体" pitchFamily="2" charset="-122"/>
                </a:rPr>
                <a:t>13</a:t>
              </a:r>
            </a:p>
          </p:txBody>
        </p:sp>
        <p:sp>
          <p:nvSpPr>
            <p:cNvPr id="1049278" name="Text Box 168"/>
            <p:cNvSpPr txBox="1">
              <a:spLocks noChangeArrowheads="1"/>
            </p:cNvSpPr>
            <p:nvPr/>
          </p:nvSpPr>
          <p:spPr bwMode="auto">
            <a:xfrm>
              <a:off x="2064" y="1827"/>
              <a:ext cx="791" cy="233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altLang="zh-CN" b="1" dirty="0" lang="en-US">
                  <a:solidFill>
                    <a:srgbClr val="0000FF"/>
                  </a:solidFill>
                  <a:ea typeface="黑体" pitchFamily="2" charset="-122"/>
                  <a:sym typeface="Symbol" pitchFamily="18" charset="2"/>
                </a:rPr>
                <a:t>C</a:t>
              </a:r>
              <a:r>
                <a:rPr altLang="zh-CN" baseline="-25000" b="1" dirty="0" lang="en-US">
                  <a:solidFill>
                    <a:srgbClr val="0000FF"/>
                  </a:solidFill>
                  <a:ea typeface="黑体" pitchFamily="2" charset="-122"/>
                </a:rPr>
                <a:t>11</a:t>
              </a:r>
              <a:r>
                <a:rPr altLang="zh-CN" b="1" dirty="0" lang="en-US">
                  <a:solidFill>
                    <a:srgbClr val="0000FF"/>
                  </a:solidFill>
                  <a:ea typeface="黑体" pitchFamily="2" charset="-122"/>
                </a:rPr>
                <a:t>-C</a:t>
              </a:r>
              <a:r>
                <a:rPr altLang="zh-CN" baseline="-25000" b="1" dirty="0" lang="en-US">
                  <a:solidFill>
                    <a:srgbClr val="0000FF"/>
                  </a:solidFill>
                  <a:ea typeface="黑体" pitchFamily="2" charset="-122"/>
                </a:rPr>
                <a:t>9</a:t>
              </a:r>
            </a:p>
          </p:txBody>
        </p:sp>
        <p:sp>
          <p:nvSpPr>
            <p:cNvPr id="1049279" name="Text Box 169"/>
            <p:cNvSpPr txBox="1">
              <a:spLocks noChangeArrowheads="1"/>
            </p:cNvSpPr>
            <p:nvPr/>
          </p:nvSpPr>
          <p:spPr bwMode="auto">
            <a:xfrm>
              <a:off x="3152" y="1827"/>
              <a:ext cx="791" cy="233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altLang="zh-CN" b="1" dirty="0" lang="en-US">
                  <a:solidFill>
                    <a:srgbClr val="0000FF"/>
                  </a:solidFill>
                  <a:ea typeface="黑体" pitchFamily="2" charset="-122"/>
                  <a:sym typeface="Symbol" pitchFamily="18" charset="2"/>
                </a:rPr>
                <a:t>C</a:t>
              </a:r>
              <a:r>
                <a:rPr altLang="zh-CN" baseline="-25000" b="1" dirty="0" lang="en-US">
                  <a:solidFill>
                    <a:srgbClr val="0000FF"/>
                  </a:solidFill>
                  <a:ea typeface="黑体" pitchFamily="2" charset="-122"/>
                </a:rPr>
                <a:t>7</a:t>
              </a:r>
              <a:r>
                <a:rPr altLang="zh-CN" b="1" dirty="0" lang="en-US">
                  <a:solidFill>
                    <a:srgbClr val="0000FF"/>
                  </a:solidFill>
                  <a:ea typeface="黑体" pitchFamily="2" charset="-122"/>
                </a:rPr>
                <a:t>-C</a:t>
              </a:r>
              <a:r>
                <a:rPr altLang="zh-CN" baseline="-25000" b="1" dirty="0" lang="en-US">
                  <a:solidFill>
                    <a:srgbClr val="0000FF"/>
                  </a:solidFill>
                  <a:ea typeface="黑体" pitchFamily="2" charset="-122"/>
                </a:rPr>
                <a:t>5</a:t>
              </a:r>
            </a:p>
          </p:txBody>
        </p:sp>
      </p:grpSp>
      <p:grpSp>
        <p:nvGrpSpPr>
          <p:cNvPr id="140" name="Group 191"/>
          <p:cNvGrpSpPr/>
          <p:nvPr/>
        </p:nvGrpSpPr>
        <p:grpSpPr bwMode="auto">
          <a:xfrm>
            <a:off x="2370138" y="1327150"/>
            <a:ext cx="5549900" cy="660400"/>
            <a:chOff x="533" y="836"/>
            <a:chExt cx="3496" cy="416"/>
          </a:xfrm>
        </p:grpSpPr>
        <p:sp>
          <p:nvSpPr>
            <p:cNvPr id="1049280" name="Text Box 109"/>
            <p:cNvSpPr txBox="1">
              <a:spLocks noChangeArrowheads="1"/>
            </p:cNvSpPr>
            <p:nvPr/>
          </p:nvSpPr>
          <p:spPr bwMode="auto">
            <a:xfrm>
              <a:off x="3693" y="1000"/>
              <a:ext cx="336" cy="252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r>
                <a:rPr altLang="zh-CN" b="1" dirty="0" i="1" lang="en-US">
                  <a:solidFill>
                    <a:srgbClr val="FF0000"/>
                  </a:solidFill>
                </a:rPr>
                <a:t>C</a:t>
              </a:r>
              <a:r>
                <a:rPr altLang="zh-CN" baseline="-25000" b="1" dirty="0" sz="2000" i="1" lang="en-US">
                  <a:solidFill>
                    <a:srgbClr val="FF0000"/>
                  </a:solidFill>
                  <a:cs typeface="Times New Roman" pitchFamily="18" charset="0"/>
                </a:rPr>
                <a:t>I</a:t>
              </a:r>
              <a:endParaRPr altLang="en-US" b="1" dirty="0" sz="1600" i="1" lang="en-US">
                <a:solidFill>
                  <a:srgbClr val="FF0000"/>
                </a:solidFill>
                <a:cs typeface="Times New Roman" pitchFamily="18" charset="0"/>
              </a:endParaRPr>
            </a:p>
          </p:txBody>
        </p:sp>
        <p:sp>
          <p:nvSpPr>
            <p:cNvPr id="1049281" name="Text Box 110"/>
            <p:cNvSpPr txBox="1">
              <a:spLocks noChangeArrowheads="1"/>
            </p:cNvSpPr>
            <p:nvPr/>
          </p:nvSpPr>
          <p:spPr bwMode="auto">
            <a:xfrm>
              <a:off x="2614" y="980"/>
              <a:ext cx="336" cy="252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r>
                <a:rPr altLang="zh-CN" b="1" dirty="0" i="1" lang="en-US">
                  <a:solidFill>
                    <a:srgbClr val="FF0000"/>
                  </a:solidFill>
                </a:rPr>
                <a:t>C</a:t>
              </a:r>
              <a:r>
                <a:rPr altLang="zh-CN" baseline="-25000" b="1" dirty="0" sz="2000" i="1" lang="en-US">
                  <a:solidFill>
                    <a:srgbClr val="FF0000"/>
                  </a:solidFill>
                  <a:cs typeface="Times New Roman" pitchFamily="18" charset="0"/>
                </a:rPr>
                <a:t>II</a:t>
              </a:r>
              <a:endParaRPr altLang="en-US" b="1" dirty="0" sz="1600" i="1" lang="en-US">
                <a:solidFill>
                  <a:srgbClr val="FF0000"/>
                </a:solidFill>
                <a:cs typeface="Times New Roman" pitchFamily="18" charset="0"/>
              </a:endParaRPr>
            </a:p>
          </p:txBody>
        </p:sp>
        <p:sp>
          <p:nvSpPr>
            <p:cNvPr id="1049282" name="Text Box 111"/>
            <p:cNvSpPr txBox="1">
              <a:spLocks noChangeArrowheads="1"/>
            </p:cNvSpPr>
            <p:nvPr/>
          </p:nvSpPr>
          <p:spPr bwMode="auto">
            <a:xfrm>
              <a:off x="1495" y="978"/>
              <a:ext cx="473" cy="252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r>
                <a:rPr altLang="zh-CN" b="1" dirty="0" i="1" lang="en-US">
                  <a:solidFill>
                    <a:srgbClr val="FF0000"/>
                  </a:solidFill>
                </a:rPr>
                <a:t>C</a:t>
              </a:r>
              <a:r>
                <a:rPr altLang="zh-CN" baseline="-25000" b="1" dirty="0" sz="2000" i="1" lang="en-US">
                  <a:solidFill>
                    <a:srgbClr val="FF0000"/>
                  </a:solidFill>
                  <a:cs typeface="Times New Roman" pitchFamily="18" charset="0"/>
                </a:rPr>
                <a:t>III</a:t>
              </a:r>
              <a:endParaRPr altLang="en-US" b="1" dirty="0" sz="1600" i="1" lang="en-US">
                <a:solidFill>
                  <a:srgbClr val="FF0000"/>
                </a:solidFill>
                <a:cs typeface="Times New Roman" pitchFamily="18" charset="0"/>
              </a:endParaRPr>
            </a:p>
          </p:txBody>
        </p:sp>
        <p:sp>
          <p:nvSpPr>
            <p:cNvPr id="1049283" name="Text Box 171"/>
            <p:cNvSpPr txBox="1">
              <a:spLocks noChangeArrowheads="1"/>
            </p:cNvSpPr>
            <p:nvPr/>
          </p:nvSpPr>
          <p:spPr bwMode="auto">
            <a:xfrm>
              <a:off x="533" y="836"/>
              <a:ext cx="473" cy="252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r>
                <a:rPr altLang="zh-CN" b="1" dirty="0" i="1" lang="en-US">
                  <a:solidFill>
                    <a:srgbClr val="FF0000"/>
                  </a:solidFill>
                </a:rPr>
                <a:t>C</a:t>
              </a:r>
              <a:r>
                <a:rPr altLang="zh-CN" baseline="-25000" b="1" dirty="0" sz="2000" i="1" lang="en-US">
                  <a:solidFill>
                    <a:srgbClr val="FF0000"/>
                  </a:solidFill>
                  <a:cs typeface="Times New Roman" pitchFamily="18" charset="0"/>
                </a:rPr>
                <a:t>IV</a:t>
              </a:r>
              <a:endParaRPr altLang="en-US" b="1" dirty="0" sz="1600" i="1" lang="en-US">
                <a:solidFill>
                  <a:srgbClr val="FF0000"/>
                </a:solidFill>
                <a:cs typeface="Times New Roman" pitchFamily="18" charset="0"/>
              </a:endParaRPr>
            </a:p>
          </p:txBody>
        </p:sp>
      </p:grpSp>
      <p:sp>
        <p:nvSpPr>
          <p:cNvPr id="1049284" name="Text Box 172"/>
          <p:cNvSpPr txBox="1">
            <a:spLocks noChangeArrowheads="1"/>
          </p:cNvSpPr>
          <p:nvPr/>
        </p:nvSpPr>
        <p:spPr bwMode="auto">
          <a:xfrm>
            <a:off x="1724025" y="5238799"/>
            <a:ext cx="2438400" cy="579438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zh-CN" b="1" dirty="0" sz="3200" lang="en-US">
                <a:solidFill>
                  <a:srgbClr val="0000FF"/>
                </a:solidFill>
              </a:rPr>
              <a:t>A</a:t>
            </a:r>
            <a:r>
              <a:rPr altLang="zh-CN" b="1" dirty="0" sz="2800" lang="en-US">
                <a:solidFill>
                  <a:srgbClr val="0000FF"/>
                </a:solidFill>
              </a:rPr>
              <a:t>i</a:t>
            </a:r>
            <a:r>
              <a:rPr altLang="en-US" b="1" dirty="0" sz="3200" lang="zh-CN">
                <a:solidFill>
                  <a:srgbClr val="0000FF"/>
                </a:solidFill>
              </a:rPr>
              <a:t>、</a:t>
            </a:r>
            <a:r>
              <a:rPr altLang="zh-CN" b="1" dirty="0" sz="3200" lang="en-US">
                <a:solidFill>
                  <a:srgbClr val="0000FF"/>
                </a:solidFill>
              </a:rPr>
              <a:t>B</a:t>
            </a:r>
            <a:r>
              <a:rPr altLang="zh-CN" b="1" dirty="0" sz="2800" lang="en-US">
                <a:solidFill>
                  <a:srgbClr val="0000FF"/>
                </a:solidFill>
              </a:rPr>
              <a:t>i</a:t>
            </a:r>
            <a:r>
              <a:rPr altLang="en-US" b="1" dirty="0" sz="3200" lang="zh-CN">
                <a:solidFill>
                  <a:srgbClr val="0000FF"/>
                </a:solidFill>
              </a:rPr>
              <a:t>、</a:t>
            </a:r>
            <a:r>
              <a:rPr altLang="zh-CN" b="1" dirty="0" sz="3200" lang="en-US">
                <a:solidFill>
                  <a:srgbClr val="0000FF"/>
                </a:solidFill>
              </a:rPr>
              <a:t>C</a:t>
            </a:r>
            <a:r>
              <a:rPr altLang="zh-CN" b="1" dirty="0" sz="2800" lang="en-US">
                <a:solidFill>
                  <a:srgbClr val="0000FF"/>
                </a:solidFill>
              </a:rPr>
              <a:t>0</a:t>
            </a:r>
            <a:endParaRPr altLang="zh-CN" b="1" dirty="0" sz="3200" lang="en-US">
              <a:solidFill>
                <a:srgbClr val="0000FF"/>
              </a:solidFill>
            </a:endParaRPr>
          </a:p>
        </p:txBody>
      </p:sp>
      <p:sp>
        <p:nvSpPr>
          <p:cNvPr id="1049285" name="Line 173"/>
          <p:cNvSpPr>
            <a:spLocks noChangeShapeType="1"/>
          </p:cNvSpPr>
          <p:nvPr/>
        </p:nvSpPr>
        <p:spPr bwMode="auto">
          <a:xfrm>
            <a:off x="3933825" y="5543599"/>
            <a:ext cx="647700" cy="0"/>
          </a:xfrm>
          <a:prstGeom prst="line"/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anchor="ctr" wrap="none"/>
          <a:p>
            <a:endParaRPr altLang="en-US" lang="zh-CN"/>
          </a:p>
        </p:txBody>
      </p:sp>
      <p:sp>
        <p:nvSpPr>
          <p:cNvPr id="1049286" name="Text Box 174"/>
          <p:cNvSpPr txBox="1">
            <a:spLocks noChangeArrowheads="1"/>
          </p:cNvSpPr>
          <p:nvPr/>
        </p:nvSpPr>
        <p:spPr bwMode="auto">
          <a:xfrm>
            <a:off x="4543425" y="5314999"/>
            <a:ext cx="5486400" cy="4826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>
              <a:lnSpc>
                <a:spcPct val="80000"/>
              </a:lnSpc>
              <a:spcBef>
                <a:spcPct val="50000"/>
              </a:spcBef>
            </a:pPr>
            <a:r>
              <a:rPr altLang="zh-CN" b="1" dirty="0" sz="3200" lang="en-US" err="1">
                <a:solidFill>
                  <a:srgbClr val="0000FF"/>
                </a:solidFill>
              </a:rPr>
              <a:t>G</a:t>
            </a:r>
            <a:r>
              <a:rPr altLang="zh-CN" b="1" dirty="0" sz="2000" lang="en-US" err="1">
                <a:solidFill>
                  <a:srgbClr val="0000FF"/>
                </a:solidFill>
                <a:latin typeface="宋体" charset="-122"/>
              </a:rPr>
              <a:t>Ⅳ</a:t>
            </a:r>
            <a:r>
              <a:rPr altLang="en-US" b="1" dirty="0" sz="3200" lang="zh-CN">
                <a:solidFill>
                  <a:srgbClr val="0000FF"/>
                </a:solidFill>
                <a:latin typeface="宋体" charset="-122"/>
              </a:rPr>
              <a:t>、</a:t>
            </a:r>
            <a:r>
              <a:rPr altLang="zh-CN" b="1" dirty="0" sz="3200" lang="en-US" err="1">
                <a:solidFill>
                  <a:srgbClr val="0000FF"/>
                </a:solidFill>
              </a:rPr>
              <a:t>P</a:t>
            </a:r>
            <a:r>
              <a:rPr altLang="zh-CN" b="1" dirty="0" sz="2000" lang="en-US" err="1">
                <a:solidFill>
                  <a:srgbClr val="0000FF"/>
                </a:solidFill>
                <a:latin typeface="宋体" charset="-122"/>
              </a:rPr>
              <a:t>Ⅳ</a:t>
            </a:r>
            <a:r>
              <a:rPr altLang="zh-CN" b="1" dirty="0" sz="3200" lang="en-US">
                <a:solidFill>
                  <a:srgbClr val="0000FF"/>
                </a:solidFill>
              </a:rPr>
              <a:t>…</a:t>
            </a:r>
            <a:r>
              <a:rPr altLang="zh-CN" b="1" dirty="0" sz="3200" lang="en-US">
                <a:solidFill>
                  <a:srgbClr val="0000FF"/>
                </a:solidFill>
                <a:latin typeface="宋体" charset="-122"/>
              </a:rPr>
              <a:t>.</a:t>
            </a:r>
            <a:r>
              <a:rPr altLang="zh-CN" b="1" dirty="0" sz="3200" lang="en-US">
                <a:solidFill>
                  <a:srgbClr val="0000FF"/>
                </a:solidFill>
              </a:rPr>
              <a:t>G</a:t>
            </a:r>
            <a:r>
              <a:rPr altLang="zh-CN" b="1" dirty="0" lang="en-US">
                <a:solidFill>
                  <a:srgbClr val="0000FF"/>
                </a:solidFill>
              </a:rPr>
              <a:t>I</a:t>
            </a:r>
            <a:r>
              <a:rPr altLang="en-US" b="1" dirty="0" sz="3200" lang="zh-CN">
                <a:solidFill>
                  <a:srgbClr val="0000FF"/>
                </a:solidFill>
              </a:rPr>
              <a:t>、</a:t>
            </a:r>
            <a:r>
              <a:rPr altLang="zh-CN" b="1" dirty="0" sz="3200" lang="en-US">
                <a:solidFill>
                  <a:srgbClr val="0000FF"/>
                </a:solidFill>
              </a:rPr>
              <a:t>P</a:t>
            </a:r>
            <a:r>
              <a:rPr altLang="zh-CN" b="1" dirty="0" lang="en-US">
                <a:solidFill>
                  <a:srgbClr val="0000FF"/>
                </a:solidFill>
              </a:rPr>
              <a:t>I</a:t>
            </a:r>
            <a:r>
              <a:rPr altLang="en-US" b="1" dirty="0" lang="zh-CN">
                <a:solidFill>
                  <a:srgbClr val="0000FF"/>
                </a:solidFill>
              </a:rPr>
              <a:t>、</a:t>
            </a:r>
            <a:endParaRPr altLang="en-US" b="1" dirty="0" sz="3200" lang="zh-CN">
              <a:solidFill>
                <a:srgbClr val="0000FF"/>
              </a:solidFill>
              <a:latin typeface="宋体" charset="-122"/>
            </a:endParaRPr>
          </a:p>
        </p:txBody>
      </p:sp>
      <p:sp>
        <p:nvSpPr>
          <p:cNvPr id="1049287" name="Line 175"/>
          <p:cNvSpPr>
            <a:spLocks noChangeShapeType="1"/>
          </p:cNvSpPr>
          <p:nvPr/>
        </p:nvSpPr>
        <p:spPr bwMode="auto">
          <a:xfrm>
            <a:off x="1617663" y="6148437"/>
            <a:ext cx="457200" cy="0"/>
          </a:xfrm>
          <a:prstGeom prst="line"/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 wrap="none"/>
          <a:p>
            <a:endParaRPr altLang="en-US" lang="zh-CN"/>
          </a:p>
        </p:txBody>
      </p:sp>
      <p:sp>
        <p:nvSpPr>
          <p:cNvPr id="1049288" name="Text Box 176"/>
          <p:cNvSpPr txBox="1">
            <a:spLocks noChangeArrowheads="1"/>
          </p:cNvSpPr>
          <p:nvPr/>
        </p:nvSpPr>
        <p:spPr bwMode="auto">
          <a:xfrm>
            <a:off x="1984375" y="5996037"/>
            <a:ext cx="3505200" cy="384175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>
              <a:lnSpc>
                <a:spcPct val="60000"/>
              </a:lnSpc>
              <a:spcBef>
                <a:spcPct val="50000"/>
              </a:spcBef>
            </a:pPr>
            <a:r>
              <a:rPr altLang="zh-CN" b="1" dirty="0" sz="3200" lang="en-US" err="1">
                <a:solidFill>
                  <a:srgbClr val="0000FF"/>
                </a:solidFill>
              </a:rPr>
              <a:t>C</a:t>
            </a:r>
            <a:r>
              <a:rPr altLang="zh-CN" b="1" dirty="0" sz="2000" lang="en-US" err="1">
                <a:solidFill>
                  <a:srgbClr val="0000FF"/>
                </a:solidFill>
                <a:latin typeface="宋体" charset="-122"/>
              </a:rPr>
              <a:t>Ⅳ</a:t>
            </a:r>
            <a:r>
              <a:rPr altLang="en-US" b="1" dirty="0" sz="3200" lang="zh-CN">
                <a:solidFill>
                  <a:srgbClr val="0000FF"/>
                </a:solidFill>
                <a:latin typeface="宋体" charset="-122"/>
              </a:rPr>
              <a:t>、</a:t>
            </a:r>
            <a:r>
              <a:rPr altLang="zh-CN" b="1" dirty="0" sz="3200" lang="en-US" err="1">
                <a:solidFill>
                  <a:srgbClr val="0000FF"/>
                </a:solidFill>
              </a:rPr>
              <a:t>C</a:t>
            </a:r>
            <a:r>
              <a:rPr altLang="zh-CN" b="1" dirty="0" sz="2000" lang="en-US" err="1">
                <a:solidFill>
                  <a:srgbClr val="0000FF"/>
                </a:solidFill>
                <a:latin typeface="宋体" charset="-122"/>
              </a:rPr>
              <a:t>Ⅲ</a:t>
            </a:r>
            <a:r>
              <a:rPr altLang="en-US" b="1" dirty="0" sz="3200" lang="zh-CN">
                <a:solidFill>
                  <a:srgbClr val="0000FF"/>
                </a:solidFill>
                <a:latin typeface="宋体" charset="-122"/>
              </a:rPr>
              <a:t>、</a:t>
            </a:r>
            <a:r>
              <a:rPr altLang="zh-CN" b="1" dirty="0" sz="3200" lang="en-US" err="1">
                <a:solidFill>
                  <a:srgbClr val="0000FF"/>
                </a:solidFill>
              </a:rPr>
              <a:t>C</a:t>
            </a:r>
            <a:r>
              <a:rPr altLang="zh-CN" b="1" dirty="0" sz="2000" lang="en-US" err="1">
                <a:solidFill>
                  <a:srgbClr val="0000FF"/>
                </a:solidFill>
                <a:latin typeface="宋体" charset="-122"/>
              </a:rPr>
              <a:t>Ⅱ</a:t>
            </a:r>
            <a:r>
              <a:rPr altLang="en-US" b="1" dirty="0" sz="3200" lang="zh-CN">
                <a:solidFill>
                  <a:srgbClr val="0000FF"/>
                </a:solidFill>
                <a:latin typeface="宋体" charset="-122"/>
              </a:rPr>
              <a:t>、</a:t>
            </a:r>
            <a:r>
              <a:rPr altLang="zh-CN" b="1" dirty="0" sz="3200" lang="en-US">
                <a:solidFill>
                  <a:srgbClr val="0000FF"/>
                </a:solidFill>
              </a:rPr>
              <a:t>C</a:t>
            </a:r>
            <a:r>
              <a:rPr altLang="zh-CN" b="1" dirty="0" lang="en-US">
                <a:solidFill>
                  <a:srgbClr val="0000FF"/>
                </a:solidFill>
              </a:rPr>
              <a:t>I</a:t>
            </a:r>
            <a:r>
              <a:rPr altLang="zh-CN" b="1" dirty="0" sz="3200" lang="en-US">
                <a:solidFill>
                  <a:srgbClr val="0000FF"/>
                </a:solidFill>
                <a:latin typeface="宋体" charset="-122"/>
              </a:rPr>
              <a:t>  </a:t>
            </a:r>
          </a:p>
        </p:txBody>
      </p:sp>
      <p:sp>
        <p:nvSpPr>
          <p:cNvPr id="1049289" name="Line 177"/>
          <p:cNvSpPr>
            <a:spLocks noChangeShapeType="1"/>
          </p:cNvSpPr>
          <p:nvPr/>
        </p:nvSpPr>
        <p:spPr bwMode="auto">
          <a:xfrm>
            <a:off x="5381625" y="6177012"/>
            <a:ext cx="647700" cy="0"/>
          </a:xfrm>
          <a:prstGeom prst="line"/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 wrap="none"/>
          <a:p>
            <a:endParaRPr altLang="en-US" lang="zh-CN"/>
          </a:p>
        </p:txBody>
      </p:sp>
      <p:sp>
        <p:nvSpPr>
          <p:cNvPr id="1049290" name="Text Box 178"/>
          <p:cNvSpPr txBox="1">
            <a:spLocks noChangeArrowheads="1"/>
          </p:cNvSpPr>
          <p:nvPr/>
        </p:nvSpPr>
        <p:spPr bwMode="auto">
          <a:xfrm>
            <a:off x="5991225" y="5843637"/>
            <a:ext cx="4629150" cy="5794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zh-CN" b="1" dirty="0" sz="3200" lang="en-US">
                <a:solidFill>
                  <a:srgbClr val="0000FF"/>
                </a:solidFill>
              </a:rPr>
              <a:t>C</a:t>
            </a:r>
            <a:r>
              <a:rPr altLang="zh-CN" b="1" dirty="0" sz="2800" lang="en-US">
                <a:solidFill>
                  <a:srgbClr val="0000FF"/>
                </a:solidFill>
              </a:rPr>
              <a:t>15 ~ 13</a:t>
            </a:r>
            <a:r>
              <a:rPr altLang="en-US" b="1" dirty="0" sz="2800" lang="zh-CN">
                <a:solidFill>
                  <a:srgbClr val="0000FF"/>
                </a:solidFill>
              </a:rPr>
              <a:t>、</a:t>
            </a:r>
            <a:r>
              <a:rPr altLang="zh-CN" b="1" dirty="0" sz="3200" lang="en-US">
                <a:solidFill>
                  <a:srgbClr val="0000FF"/>
                </a:solidFill>
              </a:rPr>
              <a:t>C</a:t>
            </a:r>
            <a:r>
              <a:rPr altLang="zh-CN" b="1" dirty="0" sz="2800" lang="en-US">
                <a:solidFill>
                  <a:srgbClr val="0000FF"/>
                </a:solidFill>
              </a:rPr>
              <a:t>11 ~ 9</a:t>
            </a:r>
            <a:r>
              <a:rPr altLang="en-US" b="1" dirty="0" sz="2800" lang="zh-CN">
                <a:solidFill>
                  <a:srgbClr val="0000FF"/>
                </a:solidFill>
              </a:rPr>
              <a:t>、</a:t>
            </a:r>
            <a:r>
              <a:rPr altLang="zh-CN" b="1" dirty="0" sz="3200" lang="en-US">
                <a:solidFill>
                  <a:srgbClr val="0000FF"/>
                </a:solidFill>
              </a:rPr>
              <a:t>C</a:t>
            </a:r>
            <a:r>
              <a:rPr altLang="zh-CN" b="1" dirty="0" sz="2800" lang="en-US">
                <a:solidFill>
                  <a:srgbClr val="0000FF"/>
                </a:solidFill>
              </a:rPr>
              <a:t>7 ~ 5             </a:t>
            </a:r>
          </a:p>
        </p:txBody>
      </p:sp>
      <p:sp>
        <p:nvSpPr>
          <p:cNvPr id="1049291" name="Text Box 179"/>
          <p:cNvSpPr txBox="1">
            <a:spLocks noChangeArrowheads="1"/>
          </p:cNvSpPr>
          <p:nvPr/>
        </p:nvSpPr>
        <p:spPr bwMode="auto">
          <a:xfrm>
            <a:off x="8124825" y="5238799"/>
            <a:ext cx="1447800" cy="579438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zh-CN" b="1" dirty="0" sz="3200" lang="en-US">
                <a:solidFill>
                  <a:srgbClr val="0000FF"/>
                </a:solidFill>
              </a:rPr>
              <a:t>C</a:t>
            </a:r>
            <a:r>
              <a:rPr altLang="zh-CN" b="1" dirty="0" sz="2800" lang="en-US">
                <a:solidFill>
                  <a:srgbClr val="0000FF"/>
                </a:solidFill>
              </a:rPr>
              <a:t>3 ~ 1</a:t>
            </a:r>
          </a:p>
        </p:txBody>
      </p:sp>
      <p:sp>
        <p:nvSpPr>
          <p:cNvPr id="1049292" name="Line 180"/>
          <p:cNvSpPr>
            <a:spLocks noChangeShapeType="1"/>
          </p:cNvSpPr>
          <p:nvPr/>
        </p:nvSpPr>
        <p:spPr bwMode="auto">
          <a:xfrm>
            <a:off x="9424988" y="5557887"/>
            <a:ext cx="1066800" cy="0"/>
          </a:xfrm>
          <a:prstGeom prst="line"/>
          <a:noFill/>
          <a:ln w="38100">
            <a:solidFill>
              <a:schemeClr val="tx1"/>
            </a:solidFill>
            <a:round/>
            <a:headEnd/>
            <a:tailEnd type="stealth" w="med" len="lg"/>
          </a:ln>
          <a:effectLst/>
        </p:spPr>
        <p:txBody>
          <a:bodyPr anchor="ctr" wrap="none"/>
          <a:p>
            <a:endParaRPr altLang="en-US" lang="zh-CN"/>
          </a:p>
        </p:txBody>
      </p:sp>
      <p:sp>
        <p:nvSpPr>
          <p:cNvPr id="1049293" name="Text Box 181"/>
          <p:cNvSpPr txBox="1">
            <a:spLocks noChangeArrowheads="1"/>
          </p:cNvSpPr>
          <p:nvPr/>
        </p:nvSpPr>
        <p:spPr bwMode="auto">
          <a:xfrm>
            <a:off x="3814763" y="5086399"/>
            <a:ext cx="764953" cy="36933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altLang="en-US" b="1" dirty="0" lang="zh-CN"/>
              <a:t>第</a:t>
            </a:r>
            <a:r>
              <a:rPr altLang="zh-CN" b="1" dirty="0" lang="en-US"/>
              <a:t>1</a:t>
            </a:r>
            <a:r>
              <a:rPr altLang="en-US" b="1" dirty="0" lang="zh-CN"/>
              <a:t>步</a:t>
            </a:r>
          </a:p>
        </p:txBody>
      </p:sp>
      <p:sp>
        <p:nvSpPr>
          <p:cNvPr id="1049294" name="Text Box 182"/>
          <p:cNvSpPr txBox="1">
            <a:spLocks noChangeArrowheads="1"/>
          </p:cNvSpPr>
          <p:nvPr/>
        </p:nvSpPr>
        <p:spPr bwMode="auto">
          <a:xfrm>
            <a:off x="9420225" y="5086399"/>
            <a:ext cx="764953" cy="36933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altLang="en-US" b="1" dirty="0" lang="zh-CN"/>
              <a:t>第</a:t>
            </a:r>
            <a:r>
              <a:rPr altLang="zh-CN" b="1" dirty="0" lang="en-US"/>
              <a:t>2</a:t>
            </a:r>
            <a:r>
              <a:rPr altLang="en-US" b="1" dirty="0" lang="zh-CN"/>
              <a:t>步</a:t>
            </a:r>
          </a:p>
        </p:txBody>
      </p:sp>
      <p:sp>
        <p:nvSpPr>
          <p:cNvPr id="1049295" name="Text Box 183"/>
          <p:cNvSpPr txBox="1">
            <a:spLocks noChangeArrowheads="1"/>
          </p:cNvSpPr>
          <p:nvPr/>
        </p:nvSpPr>
        <p:spPr bwMode="auto">
          <a:xfrm>
            <a:off x="5259039" y="5724574"/>
            <a:ext cx="764953" cy="36933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altLang="en-US" b="1" dirty="0" lang="zh-CN"/>
              <a:t>第</a:t>
            </a:r>
            <a:r>
              <a:rPr altLang="zh-CN" b="1" dirty="0" lang="en-US"/>
              <a:t>3</a:t>
            </a:r>
            <a:r>
              <a:rPr altLang="en-US" b="1" dirty="0" lang="zh-CN"/>
              <a:t>步</a:t>
            </a:r>
          </a:p>
        </p:txBody>
      </p:sp>
      <p:sp>
        <p:nvSpPr>
          <p:cNvPr id="1049296" name="Text Box 184"/>
          <p:cNvSpPr txBox="1">
            <a:spLocks noChangeArrowheads="1"/>
          </p:cNvSpPr>
          <p:nvPr/>
        </p:nvSpPr>
        <p:spPr bwMode="auto">
          <a:xfrm>
            <a:off x="2063379" y="4458075"/>
            <a:ext cx="3400426" cy="52322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altLang="en-US" b="1" sz="2800" lang="zh-CN">
                <a:ea typeface="宋体" panose="02010600030101010101" pitchFamily="2" charset="-122"/>
              </a:rPr>
              <a:t>进位传递过程：</a:t>
            </a:r>
          </a:p>
        </p:txBody>
      </p:sp>
      <p:grpSp>
        <p:nvGrpSpPr>
          <p:cNvPr id="141" name="组合 134"/>
          <p:cNvGrpSpPr/>
          <p:nvPr/>
        </p:nvGrpSpPr>
        <p:grpSpPr>
          <a:xfrm>
            <a:off x="2330450" y="2566988"/>
            <a:ext cx="8134350" cy="1611312"/>
            <a:chOff x="806450" y="2566988"/>
            <a:chExt cx="8134350" cy="1611312"/>
          </a:xfrm>
        </p:grpSpPr>
        <p:grpSp>
          <p:nvGrpSpPr>
            <p:cNvPr id="142" name="Group 194"/>
            <p:cNvGrpSpPr/>
            <p:nvPr/>
          </p:nvGrpSpPr>
          <p:grpSpPr bwMode="auto">
            <a:xfrm>
              <a:off x="806450" y="2566988"/>
              <a:ext cx="8134350" cy="1611312"/>
              <a:chOff x="508" y="1617"/>
              <a:chExt cx="5124" cy="1015"/>
            </a:xfrm>
          </p:grpSpPr>
          <p:sp>
            <p:nvSpPr>
              <p:cNvPr id="1049297" name="Text Box 107"/>
              <p:cNvSpPr txBox="1">
                <a:spLocks noChangeArrowheads="1"/>
              </p:cNvSpPr>
              <p:nvPr/>
            </p:nvSpPr>
            <p:spPr bwMode="auto">
              <a:xfrm>
                <a:off x="5329" y="1617"/>
                <a:ext cx="303" cy="250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p>
                <a:r>
                  <a:rPr altLang="zh-CN" sz="2000" lang="en-US">
                    <a:solidFill>
                      <a:srgbClr val="0070C0"/>
                    </a:solidFill>
                  </a:rPr>
                  <a:t>C0</a:t>
                </a:r>
              </a:p>
            </p:txBody>
          </p:sp>
          <p:sp>
            <p:nvSpPr>
              <p:cNvPr id="1049298" name="Text Box 132"/>
              <p:cNvSpPr txBox="1">
                <a:spLocks noChangeArrowheads="1"/>
              </p:cNvSpPr>
              <p:nvPr/>
            </p:nvSpPr>
            <p:spPr bwMode="auto">
              <a:xfrm>
                <a:off x="3949" y="2369"/>
                <a:ext cx="592" cy="250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altLang="zh-CN" b="1" sz="2000" lang="en-US">
                    <a:solidFill>
                      <a:srgbClr val="0070C0"/>
                    </a:solidFill>
                    <a:ea typeface="黑体" pitchFamily="2" charset="-122"/>
                  </a:rPr>
                  <a:t>A</a:t>
                </a:r>
                <a:r>
                  <a:rPr altLang="zh-CN" baseline="-25000" b="1" sz="2000" lang="en-US">
                    <a:solidFill>
                      <a:srgbClr val="0070C0"/>
                    </a:solidFill>
                    <a:ea typeface="黑体" pitchFamily="2" charset="-122"/>
                  </a:rPr>
                  <a:t>4</a:t>
                </a:r>
                <a:r>
                  <a:rPr altLang="zh-CN" b="1" sz="2000" lang="en-US">
                    <a:solidFill>
                      <a:srgbClr val="0070C0"/>
                    </a:solidFill>
                    <a:ea typeface="黑体" pitchFamily="2" charset="-122"/>
                  </a:rPr>
                  <a:t>-A</a:t>
                </a:r>
                <a:r>
                  <a:rPr altLang="zh-CN" baseline="-25000" b="1" sz="2000" lang="en-US">
                    <a:solidFill>
                      <a:srgbClr val="0070C0"/>
                    </a:solidFill>
                    <a:ea typeface="黑体" pitchFamily="2" charset="-122"/>
                  </a:rPr>
                  <a:t>1</a:t>
                </a:r>
              </a:p>
            </p:txBody>
          </p:sp>
          <p:sp>
            <p:nvSpPr>
              <p:cNvPr id="1049299" name="Text Box 133"/>
              <p:cNvSpPr txBox="1">
                <a:spLocks noChangeArrowheads="1"/>
              </p:cNvSpPr>
              <p:nvPr/>
            </p:nvSpPr>
            <p:spPr bwMode="auto">
              <a:xfrm>
                <a:off x="4462" y="2382"/>
                <a:ext cx="592" cy="250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altLang="zh-CN" b="1" dirty="0" sz="2000" lang="en-US">
                    <a:solidFill>
                      <a:srgbClr val="0070C0"/>
                    </a:solidFill>
                    <a:ea typeface="黑体" pitchFamily="2" charset="-122"/>
                  </a:rPr>
                  <a:t>B</a:t>
                </a:r>
                <a:r>
                  <a:rPr altLang="zh-CN" baseline="-25000" b="1" dirty="0" sz="2000" lang="en-US">
                    <a:solidFill>
                      <a:srgbClr val="0070C0"/>
                    </a:solidFill>
                    <a:ea typeface="黑体" pitchFamily="2" charset="-122"/>
                  </a:rPr>
                  <a:t>4</a:t>
                </a:r>
                <a:r>
                  <a:rPr altLang="zh-CN" b="1" dirty="0" sz="2000" lang="en-US">
                    <a:solidFill>
                      <a:srgbClr val="0070C0"/>
                    </a:solidFill>
                    <a:ea typeface="黑体" pitchFamily="2" charset="-122"/>
                  </a:rPr>
                  <a:t>-B</a:t>
                </a:r>
                <a:r>
                  <a:rPr altLang="zh-CN" baseline="-25000" b="1" dirty="0" sz="2000" lang="en-US">
                    <a:solidFill>
                      <a:srgbClr val="0070C0"/>
                    </a:solidFill>
                    <a:ea typeface="黑体" pitchFamily="2" charset="-122"/>
                  </a:rPr>
                  <a:t>1</a:t>
                </a:r>
              </a:p>
            </p:txBody>
          </p:sp>
          <p:sp>
            <p:nvSpPr>
              <p:cNvPr id="1049300" name="Text Box 134"/>
              <p:cNvSpPr txBox="1">
                <a:spLocks noChangeArrowheads="1"/>
              </p:cNvSpPr>
              <p:nvPr/>
            </p:nvSpPr>
            <p:spPr bwMode="auto">
              <a:xfrm>
                <a:off x="2880" y="2354"/>
                <a:ext cx="592" cy="250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altLang="zh-CN" b="1" dirty="0" sz="2000" lang="en-US">
                    <a:solidFill>
                      <a:srgbClr val="0070C0"/>
                    </a:solidFill>
                    <a:ea typeface="黑体" pitchFamily="2" charset="-122"/>
                  </a:rPr>
                  <a:t>A</a:t>
                </a:r>
                <a:r>
                  <a:rPr altLang="zh-CN" baseline="-25000" b="1" dirty="0" sz="2000" lang="en-US">
                    <a:solidFill>
                      <a:srgbClr val="0070C0"/>
                    </a:solidFill>
                    <a:ea typeface="黑体" pitchFamily="2" charset="-122"/>
                  </a:rPr>
                  <a:t>8</a:t>
                </a:r>
                <a:r>
                  <a:rPr altLang="zh-CN" b="1" dirty="0" sz="2000" lang="en-US">
                    <a:solidFill>
                      <a:srgbClr val="0070C0"/>
                    </a:solidFill>
                    <a:ea typeface="黑体" pitchFamily="2" charset="-122"/>
                  </a:rPr>
                  <a:t>-A</a:t>
                </a:r>
                <a:r>
                  <a:rPr altLang="zh-CN" baseline="-25000" b="1" dirty="0" sz="2000" lang="en-US">
                    <a:solidFill>
                      <a:srgbClr val="0070C0"/>
                    </a:solidFill>
                    <a:ea typeface="黑体" pitchFamily="2" charset="-122"/>
                  </a:rPr>
                  <a:t>5</a:t>
                </a:r>
              </a:p>
            </p:txBody>
          </p:sp>
          <p:sp>
            <p:nvSpPr>
              <p:cNvPr id="1049301" name="Text Box 135"/>
              <p:cNvSpPr txBox="1">
                <a:spLocks noChangeArrowheads="1"/>
              </p:cNvSpPr>
              <p:nvPr/>
            </p:nvSpPr>
            <p:spPr bwMode="auto">
              <a:xfrm>
                <a:off x="3383" y="2377"/>
                <a:ext cx="592" cy="250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altLang="zh-CN" b="1" sz="2000" lang="en-US">
                    <a:solidFill>
                      <a:srgbClr val="0070C0"/>
                    </a:solidFill>
                    <a:ea typeface="黑体" pitchFamily="2" charset="-122"/>
                  </a:rPr>
                  <a:t>B</a:t>
                </a:r>
                <a:r>
                  <a:rPr altLang="zh-CN" baseline="-25000" b="1" sz="2000" lang="en-US">
                    <a:solidFill>
                      <a:srgbClr val="0070C0"/>
                    </a:solidFill>
                    <a:ea typeface="黑体" pitchFamily="2" charset="-122"/>
                  </a:rPr>
                  <a:t>8</a:t>
                </a:r>
                <a:r>
                  <a:rPr altLang="zh-CN" b="1" sz="2000" lang="en-US">
                    <a:solidFill>
                      <a:srgbClr val="0070C0"/>
                    </a:solidFill>
                    <a:ea typeface="黑体" pitchFamily="2" charset="-122"/>
                  </a:rPr>
                  <a:t>-B</a:t>
                </a:r>
                <a:r>
                  <a:rPr altLang="zh-CN" baseline="-25000" b="1" sz="2000" lang="en-US">
                    <a:solidFill>
                      <a:srgbClr val="0070C0"/>
                    </a:solidFill>
                    <a:ea typeface="黑体" pitchFamily="2" charset="-122"/>
                  </a:rPr>
                  <a:t>5</a:t>
                </a:r>
              </a:p>
            </p:txBody>
          </p:sp>
          <p:sp>
            <p:nvSpPr>
              <p:cNvPr id="1049302" name="Text Box 136"/>
              <p:cNvSpPr txBox="1">
                <a:spLocks noChangeArrowheads="1"/>
              </p:cNvSpPr>
              <p:nvPr/>
            </p:nvSpPr>
            <p:spPr bwMode="auto">
              <a:xfrm>
                <a:off x="1752" y="2362"/>
                <a:ext cx="592" cy="250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altLang="zh-CN" b="1" sz="2000" lang="en-US">
                    <a:solidFill>
                      <a:srgbClr val="0070C0"/>
                    </a:solidFill>
                    <a:ea typeface="黑体" pitchFamily="2" charset="-122"/>
                  </a:rPr>
                  <a:t>A</a:t>
                </a:r>
                <a:r>
                  <a:rPr altLang="zh-CN" baseline="-25000" b="1" sz="2000" lang="en-US">
                    <a:solidFill>
                      <a:srgbClr val="0070C0"/>
                    </a:solidFill>
                    <a:ea typeface="黑体" pitchFamily="2" charset="-122"/>
                  </a:rPr>
                  <a:t>12</a:t>
                </a:r>
                <a:r>
                  <a:rPr altLang="zh-CN" b="1" sz="2000" lang="en-US">
                    <a:solidFill>
                      <a:srgbClr val="0070C0"/>
                    </a:solidFill>
                    <a:ea typeface="黑体" pitchFamily="2" charset="-122"/>
                  </a:rPr>
                  <a:t>-A</a:t>
                </a:r>
                <a:r>
                  <a:rPr altLang="zh-CN" baseline="-25000" b="1" sz="2000" lang="en-US">
                    <a:solidFill>
                      <a:srgbClr val="0070C0"/>
                    </a:solidFill>
                    <a:ea typeface="黑体" pitchFamily="2" charset="-122"/>
                  </a:rPr>
                  <a:t>9</a:t>
                </a:r>
              </a:p>
            </p:txBody>
          </p:sp>
          <p:sp>
            <p:nvSpPr>
              <p:cNvPr id="1049303" name="Text Box 137"/>
              <p:cNvSpPr txBox="1">
                <a:spLocks noChangeArrowheads="1"/>
              </p:cNvSpPr>
              <p:nvPr/>
            </p:nvSpPr>
            <p:spPr bwMode="auto">
              <a:xfrm>
                <a:off x="2255" y="2375"/>
                <a:ext cx="592" cy="250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altLang="zh-CN" b="1" sz="2000" lang="en-US">
                    <a:solidFill>
                      <a:srgbClr val="0070C0"/>
                    </a:solidFill>
                    <a:ea typeface="黑体" pitchFamily="2" charset="-122"/>
                  </a:rPr>
                  <a:t>B</a:t>
                </a:r>
                <a:r>
                  <a:rPr altLang="zh-CN" baseline="-25000" b="1" sz="2000" lang="en-US">
                    <a:solidFill>
                      <a:srgbClr val="0070C0"/>
                    </a:solidFill>
                    <a:ea typeface="黑体" pitchFamily="2" charset="-122"/>
                  </a:rPr>
                  <a:t>12</a:t>
                </a:r>
                <a:r>
                  <a:rPr altLang="zh-CN" b="1" sz="2000" lang="en-US">
                    <a:solidFill>
                      <a:srgbClr val="0070C0"/>
                    </a:solidFill>
                    <a:ea typeface="黑体" pitchFamily="2" charset="-122"/>
                  </a:rPr>
                  <a:t>-B</a:t>
                </a:r>
                <a:r>
                  <a:rPr altLang="zh-CN" baseline="-25000" b="1" sz="2000" lang="en-US">
                    <a:solidFill>
                      <a:srgbClr val="0070C0"/>
                    </a:solidFill>
                    <a:ea typeface="黑体" pitchFamily="2" charset="-122"/>
                  </a:rPr>
                  <a:t>9</a:t>
                </a:r>
              </a:p>
            </p:txBody>
          </p:sp>
          <p:sp>
            <p:nvSpPr>
              <p:cNvPr id="1049304" name="Text Box 138"/>
              <p:cNvSpPr txBox="1">
                <a:spLocks noChangeArrowheads="1"/>
              </p:cNvSpPr>
              <p:nvPr/>
            </p:nvSpPr>
            <p:spPr bwMode="auto">
              <a:xfrm>
                <a:off x="508" y="2359"/>
                <a:ext cx="660" cy="250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altLang="zh-CN" b="1" dirty="0" sz="2000" lang="en-US">
                    <a:solidFill>
                      <a:srgbClr val="0070C0"/>
                    </a:solidFill>
                    <a:ea typeface="黑体" pitchFamily="2" charset="-122"/>
                  </a:rPr>
                  <a:t>A</a:t>
                </a:r>
                <a:r>
                  <a:rPr altLang="zh-CN" baseline="-25000" b="1" dirty="0" sz="2000" lang="en-US">
                    <a:solidFill>
                      <a:srgbClr val="0070C0"/>
                    </a:solidFill>
                    <a:ea typeface="黑体" pitchFamily="2" charset="-122"/>
                  </a:rPr>
                  <a:t>16</a:t>
                </a:r>
                <a:r>
                  <a:rPr altLang="zh-CN" b="1" dirty="0" sz="2000" lang="en-US">
                    <a:solidFill>
                      <a:srgbClr val="0070C0"/>
                    </a:solidFill>
                    <a:ea typeface="黑体" pitchFamily="2" charset="-122"/>
                  </a:rPr>
                  <a:t>-A</a:t>
                </a:r>
                <a:r>
                  <a:rPr altLang="zh-CN" baseline="-25000" b="1" dirty="0" sz="2000" lang="en-US">
                    <a:solidFill>
                      <a:srgbClr val="0070C0"/>
                    </a:solidFill>
                    <a:ea typeface="黑体" pitchFamily="2" charset="-122"/>
                  </a:rPr>
                  <a:t>13</a:t>
                </a:r>
              </a:p>
            </p:txBody>
          </p:sp>
          <p:sp>
            <p:nvSpPr>
              <p:cNvPr id="1049305" name="Text Box 139"/>
              <p:cNvSpPr txBox="1">
                <a:spLocks noChangeArrowheads="1"/>
              </p:cNvSpPr>
              <p:nvPr/>
            </p:nvSpPr>
            <p:spPr bwMode="auto">
              <a:xfrm>
                <a:off x="1089" y="2370"/>
                <a:ext cx="715" cy="250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altLang="zh-CN" b="1" sz="2000" lang="en-US">
                    <a:solidFill>
                      <a:srgbClr val="0070C0"/>
                    </a:solidFill>
                    <a:ea typeface="黑体" pitchFamily="2" charset="-122"/>
                  </a:rPr>
                  <a:t>B</a:t>
                </a:r>
                <a:r>
                  <a:rPr altLang="zh-CN" baseline="-25000" b="1" sz="2000" lang="en-US">
                    <a:solidFill>
                      <a:srgbClr val="0070C0"/>
                    </a:solidFill>
                    <a:ea typeface="黑体" pitchFamily="2" charset="-122"/>
                  </a:rPr>
                  <a:t>16</a:t>
                </a:r>
                <a:r>
                  <a:rPr altLang="zh-CN" b="1" sz="2000" lang="en-US">
                    <a:solidFill>
                      <a:srgbClr val="0070C0"/>
                    </a:solidFill>
                    <a:ea typeface="黑体" pitchFamily="2" charset="-122"/>
                  </a:rPr>
                  <a:t>-B</a:t>
                </a:r>
                <a:r>
                  <a:rPr altLang="zh-CN" baseline="-25000" b="1" sz="2000" lang="en-US">
                    <a:solidFill>
                      <a:srgbClr val="0070C0"/>
                    </a:solidFill>
                    <a:ea typeface="黑体" pitchFamily="2" charset="-122"/>
                  </a:rPr>
                  <a:t>13</a:t>
                </a:r>
              </a:p>
            </p:txBody>
          </p:sp>
        </p:grpSp>
        <p:cxnSp>
          <p:nvCxnSpPr>
            <p:cNvPr id="3145738" name="直接连接符 110"/>
            <p:cNvCxnSpPr>
              <a:cxnSpLocks/>
            </p:cNvCxnSpPr>
            <p:nvPr/>
          </p:nvCxnSpPr>
          <p:spPr>
            <a:xfrm>
              <a:off x="873559" y="3861048"/>
              <a:ext cx="216403" cy="0"/>
            </a:xfrm>
            <a:prstGeom prst="line"/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9" name="直接连接符 111"/>
            <p:cNvCxnSpPr>
              <a:cxnSpLocks/>
            </p:cNvCxnSpPr>
            <p:nvPr/>
          </p:nvCxnSpPr>
          <p:spPr>
            <a:xfrm>
              <a:off x="1295447" y="3861048"/>
              <a:ext cx="216403" cy="0"/>
            </a:xfrm>
            <a:prstGeom prst="line"/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0" name="直接连接符 112"/>
            <p:cNvCxnSpPr>
              <a:cxnSpLocks/>
            </p:cNvCxnSpPr>
            <p:nvPr/>
          </p:nvCxnSpPr>
          <p:spPr>
            <a:xfrm>
              <a:off x="1799503" y="3861048"/>
              <a:ext cx="216403" cy="0"/>
            </a:xfrm>
            <a:prstGeom prst="line"/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1" name="直接连接符 113"/>
            <p:cNvCxnSpPr>
              <a:cxnSpLocks/>
            </p:cNvCxnSpPr>
            <p:nvPr/>
          </p:nvCxnSpPr>
          <p:spPr>
            <a:xfrm>
              <a:off x="2231551" y="3861048"/>
              <a:ext cx="216403" cy="0"/>
            </a:xfrm>
            <a:prstGeom prst="line"/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2" name="直接连接符 114"/>
            <p:cNvCxnSpPr>
              <a:cxnSpLocks/>
            </p:cNvCxnSpPr>
            <p:nvPr/>
          </p:nvCxnSpPr>
          <p:spPr>
            <a:xfrm>
              <a:off x="2843808" y="3861048"/>
              <a:ext cx="216403" cy="0"/>
            </a:xfrm>
            <a:prstGeom prst="line"/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3" name="直接连接符 115"/>
            <p:cNvCxnSpPr>
              <a:cxnSpLocks/>
            </p:cNvCxnSpPr>
            <p:nvPr/>
          </p:nvCxnSpPr>
          <p:spPr>
            <a:xfrm>
              <a:off x="3296176" y="3861048"/>
              <a:ext cx="216403" cy="0"/>
            </a:xfrm>
            <a:prstGeom prst="line"/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4" name="直接连接符 116"/>
            <p:cNvCxnSpPr>
              <a:cxnSpLocks/>
            </p:cNvCxnSpPr>
            <p:nvPr/>
          </p:nvCxnSpPr>
          <p:spPr>
            <a:xfrm>
              <a:off x="3661551" y="3861048"/>
              <a:ext cx="216403" cy="0"/>
            </a:xfrm>
            <a:prstGeom prst="line"/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5" name="直接连接符 117"/>
            <p:cNvCxnSpPr>
              <a:cxnSpLocks/>
            </p:cNvCxnSpPr>
            <p:nvPr/>
          </p:nvCxnSpPr>
          <p:spPr>
            <a:xfrm>
              <a:off x="4083439" y="3861048"/>
              <a:ext cx="216403" cy="0"/>
            </a:xfrm>
            <a:prstGeom prst="line"/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6" name="直接连接符 118"/>
            <p:cNvCxnSpPr>
              <a:cxnSpLocks/>
            </p:cNvCxnSpPr>
            <p:nvPr/>
          </p:nvCxnSpPr>
          <p:spPr>
            <a:xfrm>
              <a:off x="4659503" y="3861048"/>
              <a:ext cx="216403" cy="0"/>
            </a:xfrm>
            <a:prstGeom prst="line"/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7" name="直接连接符 119"/>
            <p:cNvCxnSpPr>
              <a:cxnSpLocks/>
            </p:cNvCxnSpPr>
            <p:nvPr/>
          </p:nvCxnSpPr>
          <p:spPr>
            <a:xfrm>
              <a:off x="5019543" y="3861048"/>
              <a:ext cx="216403" cy="0"/>
            </a:xfrm>
            <a:prstGeom prst="line"/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8" name="直接连接符 120"/>
            <p:cNvCxnSpPr>
              <a:cxnSpLocks/>
            </p:cNvCxnSpPr>
            <p:nvPr/>
          </p:nvCxnSpPr>
          <p:spPr>
            <a:xfrm>
              <a:off x="6336007" y="3861048"/>
              <a:ext cx="216403" cy="0"/>
            </a:xfrm>
            <a:prstGeom prst="line"/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9" name="直接连接符 121"/>
            <p:cNvCxnSpPr>
              <a:cxnSpLocks/>
            </p:cNvCxnSpPr>
            <p:nvPr/>
          </p:nvCxnSpPr>
          <p:spPr>
            <a:xfrm>
              <a:off x="5436096" y="3861048"/>
              <a:ext cx="216403" cy="0"/>
            </a:xfrm>
            <a:prstGeom prst="line"/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50" name="直接连接符 122"/>
            <p:cNvCxnSpPr>
              <a:cxnSpLocks/>
            </p:cNvCxnSpPr>
            <p:nvPr/>
          </p:nvCxnSpPr>
          <p:spPr>
            <a:xfrm>
              <a:off x="5801471" y="3861048"/>
              <a:ext cx="216403" cy="0"/>
            </a:xfrm>
            <a:prstGeom prst="line"/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51" name="直接连接符 123"/>
            <p:cNvCxnSpPr>
              <a:cxnSpLocks/>
            </p:cNvCxnSpPr>
            <p:nvPr/>
          </p:nvCxnSpPr>
          <p:spPr>
            <a:xfrm>
              <a:off x="6696047" y="3861048"/>
              <a:ext cx="216403" cy="0"/>
            </a:xfrm>
            <a:prstGeom prst="line"/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52" name="直接连接符 124"/>
            <p:cNvCxnSpPr>
              <a:cxnSpLocks/>
            </p:cNvCxnSpPr>
            <p:nvPr/>
          </p:nvCxnSpPr>
          <p:spPr>
            <a:xfrm>
              <a:off x="7148415" y="3861048"/>
              <a:ext cx="216403" cy="0"/>
            </a:xfrm>
            <a:prstGeom prst="line"/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53" name="直接连接符 125"/>
            <p:cNvCxnSpPr>
              <a:cxnSpLocks/>
            </p:cNvCxnSpPr>
            <p:nvPr/>
          </p:nvCxnSpPr>
          <p:spPr>
            <a:xfrm>
              <a:off x="7488135" y="3861048"/>
              <a:ext cx="216403" cy="0"/>
            </a:xfrm>
            <a:prstGeom prst="line"/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90"/>
          <p:cNvGrpSpPr/>
          <p:nvPr/>
        </p:nvGrpSpPr>
        <p:grpSpPr bwMode="auto">
          <a:xfrm>
            <a:off x="2641600" y="1660529"/>
            <a:ext cx="6838951" cy="1697041"/>
            <a:chOff x="704" y="1046"/>
            <a:chExt cx="4308" cy="1069"/>
          </a:xfrm>
        </p:grpSpPr>
        <p:sp>
          <p:nvSpPr>
            <p:cNvPr id="1049306" name="Text Box 112"/>
            <p:cNvSpPr txBox="1">
              <a:spLocks noChangeArrowheads="1"/>
            </p:cNvSpPr>
            <p:nvPr/>
          </p:nvSpPr>
          <p:spPr bwMode="auto">
            <a:xfrm>
              <a:off x="4231" y="1072"/>
              <a:ext cx="269" cy="250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altLang="zh-CN" dirty="0" sz="2000" lang="en-US"/>
                <a:t>G</a:t>
              </a:r>
              <a:r>
                <a:rPr altLang="zh-CN" dirty="0" sz="1400" lang="en-US"/>
                <a:t>I</a:t>
              </a:r>
            </a:p>
          </p:txBody>
        </p:sp>
        <p:sp>
          <p:nvSpPr>
            <p:cNvPr id="1049307" name="Text Box 113"/>
            <p:cNvSpPr txBox="1">
              <a:spLocks noChangeArrowheads="1"/>
            </p:cNvSpPr>
            <p:nvPr/>
          </p:nvSpPr>
          <p:spPr bwMode="auto">
            <a:xfrm>
              <a:off x="4000" y="1081"/>
              <a:ext cx="242" cy="250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altLang="zh-CN" dirty="0" sz="2000" lang="en-US"/>
                <a:t>P</a:t>
              </a:r>
              <a:r>
                <a:rPr altLang="zh-CN" dirty="0" sz="1400" lang="en-US"/>
                <a:t>I</a:t>
              </a:r>
            </a:p>
          </p:txBody>
        </p:sp>
        <p:sp>
          <p:nvSpPr>
            <p:cNvPr id="1049308" name="Line 114"/>
            <p:cNvSpPr>
              <a:spLocks noChangeShapeType="1"/>
            </p:cNvSpPr>
            <p:nvPr/>
          </p:nvSpPr>
          <p:spPr bwMode="auto">
            <a:xfrm>
              <a:off x="4035" y="1121"/>
              <a:ext cx="151" cy="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309" name="Line 115"/>
            <p:cNvSpPr>
              <a:spLocks noChangeShapeType="1"/>
            </p:cNvSpPr>
            <p:nvPr/>
          </p:nvSpPr>
          <p:spPr bwMode="auto">
            <a:xfrm>
              <a:off x="4284" y="1114"/>
              <a:ext cx="151" cy="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310" name="Text Box 120"/>
            <p:cNvSpPr txBox="1">
              <a:spLocks noChangeArrowheads="1"/>
            </p:cNvSpPr>
            <p:nvPr/>
          </p:nvSpPr>
          <p:spPr bwMode="auto">
            <a:xfrm>
              <a:off x="3180" y="1074"/>
              <a:ext cx="320" cy="250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altLang="zh-CN" dirty="0" sz="2000" lang="en-US"/>
                <a:t>G</a:t>
              </a:r>
              <a:r>
                <a:rPr altLang="zh-CN" b="1" dirty="0" sz="1400" i="1" lang="en-US"/>
                <a:t>II</a:t>
              </a:r>
            </a:p>
          </p:txBody>
        </p:sp>
        <p:sp>
          <p:nvSpPr>
            <p:cNvPr id="1049311" name="Text Box 121"/>
            <p:cNvSpPr txBox="1">
              <a:spLocks noChangeArrowheads="1"/>
            </p:cNvSpPr>
            <p:nvPr/>
          </p:nvSpPr>
          <p:spPr bwMode="auto">
            <a:xfrm>
              <a:off x="2919" y="1083"/>
              <a:ext cx="293" cy="250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altLang="zh-CN" dirty="0" sz="2000" lang="en-US"/>
                <a:t>P</a:t>
              </a:r>
              <a:r>
                <a:rPr altLang="zh-CN" b="1" dirty="0" sz="1400" i="1" lang="en-US"/>
                <a:t>II</a:t>
              </a:r>
            </a:p>
          </p:txBody>
        </p:sp>
        <p:sp>
          <p:nvSpPr>
            <p:cNvPr id="1049312" name="Line 122"/>
            <p:cNvSpPr>
              <a:spLocks noChangeShapeType="1"/>
            </p:cNvSpPr>
            <p:nvPr/>
          </p:nvSpPr>
          <p:spPr bwMode="auto">
            <a:xfrm>
              <a:off x="2956" y="1117"/>
              <a:ext cx="151" cy="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313" name="Line 123"/>
            <p:cNvSpPr>
              <a:spLocks noChangeShapeType="1"/>
            </p:cNvSpPr>
            <p:nvPr/>
          </p:nvSpPr>
          <p:spPr bwMode="auto">
            <a:xfrm>
              <a:off x="3233" y="1105"/>
              <a:ext cx="151" cy="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314" name="Text Box 124"/>
            <p:cNvSpPr txBox="1">
              <a:spLocks noChangeArrowheads="1"/>
            </p:cNvSpPr>
            <p:nvPr/>
          </p:nvSpPr>
          <p:spPr bwMode="auto">
            <a:xfrm>
              <a:off x="2142" y="1050"/>
              <a:ext cx="361" cy="252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altLang="zh-CN" dirty="0" sz="2000" lang="en-US"/>
                <a:t>G</a:t>
              </a:r>
              <a:r>
                <a:rPr altLang="zh-CN" baseline="-25000" b="1" dirty="0" sz="2000" i="1" lang="en-US"/>
                <a:t>III</a:t>
              </a:r>
            </a:p>
          </p:txBody>
        </p:sp>
        <p:sp>
          <p:nvSpPr>
            <p:cNvPr id="1049315" name="Text Box 125"/>
            <p:cNvSpPr txBox="1">
              <a:spLocks noChangeArrowheads="1"/>
            </p:cNvSpPr>
            <p:nvPr/>
          </p:nvSpPr>
          <p:spPr bwMode="auto">
            <a:xfrm>
              <a:off x="1881" y="1059"/>
              <a:ext cx="333" cy="252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altLang="zh-CN" dirty="0" sz="2000" lang="en-US"/>
                <a:t>P</a:t>
              </a:r>
              <a:r>
                <a:rPr altLang="zh-CN" baseline="-25000" b="1" dirty="0" sz="2000" i="1" lang="en-US"/>
                <a:t>III</a:t>
              </a:r>
            </a:p>
          </p:txBody>
        </p:sp>
        <p:sp>
          <p:nvSpPr>
            <p:cNvPr id="1049316" name="Line 126"/>
            <p:cNvSpPr>
              <a:spLocks noChangeShapeType="1"/>
            </p:cNvSpPr>
            <p:nvPr/>
          </p:nvSpPr>
          <p:spPr bwMode="auto">
            <a:xfrm>
              <a:off x="1899" y="1094"/>
              <a:ext cx="151" cy="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317" name="Line 127"/>
            <p:cNvSpPr>
              <a:spLocks noChangeShapeType="1"/>
            </p:cNvSpPr>
            <p:nvPr/>
          </p:nvSpPr>
          <p:spPr bwMode="auto">
            <a:xfrm>
              <a:off x="2195" y="1088"/>
              <a:ext cx="151" cy="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318" name="Text Box 128"/>
            <p:cNvSpPr txBox="1">
              <a:spLocks noChangeArrowheads="1"/>
            </p:cNvSpPr>
            <p:nvPr/>
          </p:nvSpPr>
          <p:spPr bwMode="auto">
            <a:xfrm>
              <a:off x="935" y="1046"/>
              <a:ext cx="348" cy="252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altLang="zh-CN" dirty="0" sz="2000" lang="en-US"/>
                <a:t>G</a:t>
              </a:r>
              <a:r>
                <a:rPr altLang="zh-CN" baseline="-25000" b="1" dirty="0" sz="2000" i="1" lang="en-US"/>
                <a:t>IV</a:t>
              </a:r>
            </a:p>
          </p:txBody>
        </p:sp>
        <p:sp>
          <p:nvSpPr>
            <p:cNvPr id="1049319" name="Text Box 129"/>
            <p:cNvSpPr txBox="1">
              <a:spLocks noChangeArrowheads="1"/>
            </p:cNvSpPr>
            <p:nvPr/>
          </p:nvSpPr>
          <p:spPr bwMode="auto">
            <a:xfrm>
              <a:off x="704" y="1046"/>
              <a:ext cx="320" cy="252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altLang="zh-CN" dirty="0" sz="2000" lang="en-US"/>
                <a:t>P</a:t>
              </a:r>
              <a:r>
                <a:rPr altLang="zh-CN" baseline="-25000" b="1" dirty="0" sz="2000" i="1" lang="en-US"/>
                <a:t>IV</a:t>
              </a:r>
            </a:p>
          </p:txBody>
        </p:sp>
        <p:sp>
          <p:nvSpPr>
            <p:cNvPr id="1049320" name="Line 130"/>
            <p:cNvSpPr>
              <a:spLocks noChangeShapeType="1"/>
            </p:cNvSpPr>
            <p:nvPr/>
          </p:nvSpPr>
          <p:spPr bwMode="auto">
            <a:xfrm>
              <a:off x="739" y="1099"/>
              <a:ext cx="151" cy="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321" name="Line 131"/>
            <p:cNvSpPr>
              <a:spLocks noChangeShapeType="1"/>
            </p:cNvSpPr>
            <p:nvPr/>
          </p:nvSpPr>
          <p:spPr bwMode="auto">
            <a:xfrm>
              <a:off x="975" y="1102"/>
              <a:ext cx="151" cy="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322" name="Text Box 170"/>
            <p:cNvSpPr txBox="1">
              <a:spLocks noChangeArrowheads="1"/>
            </p:cNvSpPr>
            <p:nvPr/>
          </p:nvSpPr>
          <p:spPr bwMode="auto">
            <a:xfrm>
              <a:off x="4221" y="1827"/>
              <a:ext cx="791" cy="288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altLang="zh-CN" b="1" dirty="0" lang="en-US">
                  <a:ea typeface="黑体" pitchFamily="2" charset="-122"/>
                  <a:sym typeface="Symbol" pitchFamily="18" charset="2"/>
                </a:rPr>
                <a:t>C</a:t>
              </a:r>
              <a:r>
                <a:rPr altLang="zh-CN" baseline="-25000" b="1" dirty="0" lang="en-US">
                  <a:ea typeface="黑体" pitchFamily="2" charset="-122"/>
                </a:rPr>
                <a:t>3</a:t>
              </a:r>
              <a:r>
                <a:rPr altLang="zh-CN" b="1" dirty="0" lang="en-US">
                  <a:ea typeface="黑体" pitchFamily="2" charset="-122"/>
                </a:rPr>
                <a:t>-C</a:t>
              </a:r>
              <a:r>
                <a:rPr altLang="zh-CN" baseline="-25000" b="1" dirty="0" lang="en-US">
                  <a:ea typeface="黑体" pitchFamily="2" charset="-122"/>
                </a:rPr>
                <a:t>1</a:t>
              </a:r>
            </a:p>
          </p:txBody>
        </p:sp>
      </p:grpSp>
      <p:sp>
        <p:nvSpPr>
          <p:cNvPr id="1049323" name="Line 95"/>
          <p:cNvSpPr>
            <a:spLocks noChangeShapeType="1"/>
          </p:cNvSpPr>
          <p:nvPr/>
        </p:nvSpPr>
        <p:spPr bwMode="auto">
          <a:xfrm>
            <a:off x="4223792" y="1988840"/>
            <a:ext cx="0" cy="1039813"/>
          </a:xfrm>
          <a:prstGeom prst="line"/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p>
            <a:endParaRPr altLang="en-US" lang="zh-CN"/>
          </a:p>
        </p:txBody>
      </p:sp>
      <p:sp>
        <p:nvSpPr>
          <p:cNvPr id="1049324" name="Line 153"/>
          <p:cNvSpPr>
            <a:spLocks noChangeShapeType="1"/>
          </p:cNvSpPr>
          <p:nvPr/>
        </p:nvSpPr>
        <p:spPr bwMode="auto">
          <a:xfrm>
            <a:off x="6039892" y="2009478"/>
            <a:ext cx="0" cy="1039813"/>
          </a:xfrm>
          <a:prstGeom prst="line"/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p>
            <a:endParaRPr altLang="en-US" lang="zh-CN"/>
          </a:p>
        </p:txBody>
      </p:sp>
      <p:sp>
        <p:nvSpPr>
          <p:cNvPr id="1049325" name="Line 155"/>
          <p:cNvSpPr>
            <a:spLocks noChangeShapeType="1"/>
          </p:cNvSpPr>
          <p:nvPr/>
        </p:nvSpPr>
        <p:spPr bwMode="auto">
          <a:xfrm>
            <a:off x="7646442" y="2030115"/>
            <a:ext cx="0" cy="1039813"/>
          </a:xfrm>
          <a:prstGeom prst="line"/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p>
            <a:endParaRPr altLang="en-US" lang="zh-CN"/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"/>
                                        <p:tgtEl>
                                          <p:spTgt spid="1049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2"/>
                                        <p:tgtEl>
                                          <p:spTgt spid="1049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7"/>
                                        <p:tgtEl>
                                          <p:spTgt spid="1049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8">
                            <p:stCondLst>
                              <p:cond delay="500"/>
                            </p:stCondLst>
                            <p:childTnLst>
                              <p:par>
                                <p:cTn fill="hold" id="19" nodeType="after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21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2">
                      <p:stCondLst>
                        <p:cond delay="indefinite"/>
                      </p:stCondLst>
                      <p:childTnLst>
                        <p:par>
                          <p:cTn fill="hold" id="23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4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6"/>
                                        <p:tgtEl>
                                          <p:spTgt spid="104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7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28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30"/>
                                        <p:tgtEl>
                                          <p:spTgt spid="1049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">
                      <p:stCondLst>
                        <p:cond delay="indefinite"/>
                      </p:stCondLst>
                      <p:childTnLst>
                        <p:par>
                          <p:cTn fill="hold" id="3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3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35"/>
                                        <p:tgtEl>
                                          <p:spTgt spid="1049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6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37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39"/>
                                        <p:tgtEl>
                                          <p:spTgt spid="1049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40" nodeType="with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42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3">
                            <p:stCondLst>
                              <p:cond delay="1000"/>
                            </p:stCondLst>
                            <p:childTnLst>
                              <p:par>
                                <p:cTn fill="hold" id="44" nodeType="after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46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7">
                      <p:stCondLst>
                        <p:cond delay="indefinite"/>
                      </p:stCondLst>
                      <p:childTnLst>
                        <p:par>
                          <p:cTn fill="hold" id="4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9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51"/>
                                        <p:tgtEl>
                                          <p:spTgt spid="1049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2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53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55"/>
                                        <p:tgtEl>
                                          <p:spTgt spid="1049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6">
                            <p:stCondLst>
                              <p:cond delay="1000"/>
                            </p:stCondLst>
                            <p:childTnLst>
                              <p:par>
                                <p:cTn fill="hold" grpId="0" id="57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59"/>
                                        <p:tgtEl>
                                          <p:spTgt spid="1049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0">
                      <p:stCondLst>
                        <p:cond delay="indefinite"/>
                      </p:stCondLst>
                      <p:childTnLst>
                        <p:par>
                          <p:cTn fill="hold" id="61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62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64"/>
                                        <p:tgtEl>
                                          <p:spTgt spid="1049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65" nodeType="with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67"/>
                                        <p:tgtEl>
                                          <p:spTgt spid="1049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68" nodeType="with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70"/>
                                        <p:tgtEl>
                                          <p:spTgt spid="1049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71" nodeType="with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73"/>
                                        <p:tgtEl>
                                          <p:spTgt spid="1049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4">
                            <p:stCondLst>
                              <p:cond delay="500"/>
                            </p:stCondLst>
                            <p:childTnLst>
                              <p:par>
                                <p:cTn fill="hold" id="75" nodeType="after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77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8">
                            <p:stCondLst>
                              <p:cond delay="1000"/>
                            </p:stCondLst>
                            <p:childTnLst>
                              <p:par>
                                <p:cTn fill="hold" id="79" nodeType="after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81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2">
                      <p:stCondLst>
                        <p:cond delay="indefinite"/>
                      </p:stCondLst>
                      <p:childTnLst>
                        <p:par>
                          <p:cTn fill="hold" id="83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84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86"/>
                                        <p:tgtEl>
                                          <p:spTgt spid="1049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7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88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90"/>
                                        <p:tgtEl>
                                          <p:spTgt spid="1049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1">
                      <p:stCondLst>
                        <p:cond delay="indefinite"/>
                      </p:stCondLst>
                      <p:childTnLst>
                        <p:par>
                          <p:cTn fill="hold" id="9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3" nodeType="click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95"/>
                                        <p:tgtEl>
                                          <p:spTgt spid="1049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96">
                            <p:stCondLst>
                              <p:cond delay="500"/>
                            </p:stCondLst>
                            <p:childTnLst>
                              <p:par>
                                <p:cTn fill="hold" id="97" nodeType="after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99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00" nodeType="with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102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272" grpId="0" build="p" autoUpdateAnimBg="0"/>
      <p:bldP spid="1049284" grpId="0" build="p" autoUpdateAnimBg="0"/>
      <p:bldP spid="1049285" grpId="0" animBg="1"/>
      <p:bldP spid="1049286" grpId="0" build="p" autoUpdateAnimBg="0" advAuto="0"/>
      <p:bldP spid="1049287" grpId="0" animBg="1"/>
      <p:bldP spid="1049288" grpId="0" build="p" autoUpdateAnimBg="0" advAuto="0"/>
      <p:bldP spid="1049289" grpId="0" animBg="1"/>
      <p:bldP spid="1049290" grpId="0" build="p" autoUpdateAnimBg="0" advAuto="0"/>
      <p:bldP spid="1049291" grpId="0" build="p" autoUpdateAnimBg="0" advAuto="0"/>
      <p:bldP spid="1049292" grpId="0" animBg="1"/>
      <p:bldP spid="1049293" grpId="0" autoUpdateAnimBg="0"/>
      <p:bldP spid="1049294" grpId="0" autoUpdateAnimBg="0"/>
      <p:bldP spid="1049295" grpId="0" autoUpdateAnimBg="0"/>
      <p:bldP spid="1049296" grpId="0" build="p" autoUpdateAnimBg="0"/>
      <p:bldP spid="1049323" grpId="0" animBg="1"/>
      <p:bldP spid="1049324" grpId="0" animBg="1"/>
      <p:bldP spid="10493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</p:bgPr>
    </p:bg>
    <p:spTree>
      <p:nvGrpSpPr>
        <p:cNvPr id="1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26" name="Rectangle 7"/>
          <p:cNvSpPr>
            <a:spLocks noChangeArrowheads="1"/>
          </p:cNvSpPr>
          <p:nvPr/>
        </p:nvSpPr>
        <p:spPr bwMode="auto">
          <a:xfrm>
            <a:off x="4370388" y="2700338"/>
            <a:ext cx="3041650" cy="768350"/>
          </a:xfrm>
          <a:prstGeom prst="rect"/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wrap="none"/>
          <a:p>
            <a:pPr algn="ctr"/>
            <a:r>
              <a:rPr altLang="en-US" b="1" sz="2800" lang="zh-CN"/>
              <a:t>全 加 器</a:t>
            </a:r>
          </a:p>
        </p:txBody>
      </p:sp>
      <p:sp>
        <p:nvSpPr>
          <p:cNvPr id="1049327" name="Line 9"/>
          <p:cNvSpPr>
            <a:spLocks noChangeShapeType="1"/>
          </p:cNvSpPr>
          <p:nvPr/>
        </p:nvSpPr>
        <p:spPr bwMode="auto">
          <a:xfrm flipV="1">
            <a:off x="5224463" y="5339804"/>
            <a:ext cx="0" cy="825500"/>
          </a:xfrm>
          <a:prstGeom prst="line"/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p>
            <a:endParaRPr altLang="en-US" lang="zh-CN"/>
          </a:p>
        </p:txBody>
      </p:sp>
      <p:sp>
        <p:nvSpPr>
          <p:cNvPr id="1049328" name="Line 10"/>
          <p:cNvSpPr>
            <a:spLocks noChangeShapeType="1"/>
          </p:cNvSpPr>
          <p:nvPr/>
        </p:nvSpPr>
        <p:spPr bwMode="auto">
          <a:xfrm flipV="1">
            <a:off x="6715125" y="5309071"/>
            <a:ext cx="0" cy="784225"/>
          </a:xfrm>
          <a:prstGeom prst="line"/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p>
            <a:endParaRPr altLang="en-US" lang="zh-CN"/>
          </a:p>
        </p:txBody>
      </p:sp>
      <p:sp>
        <p:nvSpPr>
          <p:cNvPr id="1049329" name="Text Box 21"/>
          <p:cNvSpPr txBox="1">
            <a:spLocks noChangeArrowheads="1"/>
          </p:cNvSpPr>
          <p:nvPr/>
        </p:nvSpPr>
        <p:spPr bwMode="auto">
          <a:xfrm>
            <a:off x="7737475" y="2667000"/>
            <a:ext cx="1177925" cy="579438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zh-CN" b="1" sz="3200" lang="en-US"/>
              <a:t>C</a:t>
            </a:r>
            <a:r>
              <a:rPr altLang="zh-CN" baseline="-25000" b="1" sz="3200" lang="en-US"/>
              <a:t>i-1</a:t>
            </a:r>
          </a:p>
        </p:txBody>
      </p:sp>
      <p:sp>
        <p:nvSpPr>
          <p:cNvPr id="1049330" name="Text Box 26"/>
          <p:cNvSpPr txBox="1">
            <a:spLocks noChangeArrowheads="1"/>
          </p:cNvSpPr>
          <p:nvPr/>
        </p:nvSpPr>
        <p:spPr bwMode="auto">
          <a:xfrm>
            <a:off x="4967288" y="6017915"/>
            <a:ext cx="801687" cy="5794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zh-CN" b="1" sz="3200" lang="en-US"/>
              <a:t>A</a:t>
            </a:r>
            <a:r>
              <a:rPr altLang="zh-CN" baseline="-25000" b="1" sz="3200" lang="en-US"/>
              <a:t>i</a:t>
            </a:r>
          </a:p>
        </p:txBody>
      </p:sp>
      <p:sp>
        <p:nvSpPr>
          <p:cNvPr id="1049331" name="Text Box 28"/>
          <p:cNvSpPr txBox="1">
            <a:spLocks noChangeArrowheads="1"/>
          </p:cNvSpPr>
          <p:nvPr/>
        </p:nvSpPr>
        <p:spPr bwMode="auto">
          <a:xfrm>
            <a:off x="6535738" y="6015038"/>
            <a:ext cx="801687" cy="5794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zh-CN" b="1" sz="3200" lang="en-US"/>
              <a:t>B</a:t>
            </a:r>
            <a:r>
              <a:rPr altLang="zh-CN" baseline="-25000" b="1" sz="3200" lang="en-US"/>
              <a:t>i</a:t>
            </a:r>
          </a:p>
        </p:txBody>
      </p:sp>
      <p:sp>
        <p:nvSpPr>
          <p:cNvPr id="1049332" name="Line 32"/>
          <p:cNvSpPr>
            <a:spLocks noChangeShapeType="1"/>
          </p:cNvSpPr>
          <p:nvPr/>
        </p:nvSpPr>
        <p:spPr bwMode="auto">
          <a:xfrm flipV="1">
            <a:off x="6056313" y="1920875"/>
            <a:ext cx="14287" cy="755650"/>
          </a:xfrm>
          <a:prstGeom prst="line"/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p>
            <a:endParaRPr altLang="en-US" lang="zh-CN"/>
          </a:p>
        </p:txBody>
      </p:sp>
      <p:grpSp>
        <p:nvGrpSpPr>
          <p:cNvPr id="145" name="Group 39"/>
          <p:cNvGrpSpPr/>
          <p:nvPr/>
        </p:nvGrpSpPr>
        <p:grpSpPr bwMode="auto">
          <a:xfrm>
            <a:off x="3176588" y="3529682"/>
            <a:ext cx="4365625" cy="1987550"/>
            <a:chOff x="1041" y="1896"/>
            <a:chExt cx="2750" cy="1252"/>
          </a:xfrm>
        </p:grpSpPr>
        <p:sp>
          <p:nvSpPr>
            <p:cNvPr id="1049333" name="Rectangle 6"/>
            <p:cNvSpPr>
              <a:spLocks noChangeArrowheads="1"/>
            </p:cNvSpPr>
            <p:nvPr/>
          </p:nvSpPr>
          <p:spPr bwMode="auto">
            <a:xfrm>
              <a:off x="1799" y="2366"/>
              <a:ext cx="1927" cy="650"/>
            </a:xfrm>
            <a:prstGeom prst="rect"/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pPr algn="ctr"/>
              <a:endParaRPr altLang="zh-CN" b="1" sz="3200" lang="zh-CN"/>
            </a:p>
          </p:txBody>
        </p:sp>
        <p:sp>
          <p:nvSpPr>
            <p:cNvPr id="1049334" name="Line 12"/>
            <p:cNvSpPr>
              <a:spLocks noChangeShapeType="1"/>
            </p:cNvSpPr>
            <p:nvPr/>
          </p:nvSpPr>
          <p:spPr bwMode="auto">
            <a:xfrm>
              <a:off x="1483" y="2430"/>
              <a:ext cx="299" cy="0"/>
            </a:xfrm>
            <a:prstGeom prst="line"/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335" name="Line 13"/>
            <p:cNvSpPr>
              <a:spLocks noChangeShapeType="1"/>
            </p:cNvSpPr>
            <p:nvPr/>
          </p:nvSpPr>
          <p:spPr bwMode="auto">
            <a:xfrm>
              <a:off x="1483" y="2612"/>
              <a:ext cx="299" cy="0"/>
            </a:xfrm>
            <a:prstGeom prst="line"/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336" name="Line 14"/>
            <p:cNvSpPr>
              <a:spLocks noChangeShapeType="1"/>
            </p:cNvSpPr>
            <p:nvPr/>
          </p:nvSpPr>
          <p:spPr bwMode="auto">
            <a:xfrm>
              <a:off x="1483" y="2794"/>
              <a:ext cx="299" cy="0"/>
            </a:xfrm>
            <a:prstGeom prst="line"/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337" name="Line 15"/>
            <p:cNvSpPr>
              <a:spLocks noChangeShapeType="1"/>
            </p:cNvSpPr>
            <p:nvPr/>
          </p:nvSpPr>
          <p:spPr bwMode="auto">
            <a:xfrm>
              <a:off x="1483" y="2976"/>
              <a:ext cx="299" cy="0"/>
            </a:xfrm>
            <a:prstGeom prst="line"/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338" name="Text Box 17"/>
            <p:cNvSpPr txBox="1">
              <a:spLocks noChangeArrowheads="1"/>
            </p:cNvSpPr>
            <p:nvPr/>
          </p:nvSpPr>
          <p:spPr bwMode="auto">
            <a:xfrm>
              <a:off x="1041" y="2226"/>
              <a:ext cx="442" cy="327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altLang="zh-CN" b="1" sz="2800" lang="en-US"/>
                <a:t>S3</a:t>
              </a:r>
            </a:p>
          </p:txBody>
        </p:sp>
        <p:sp>
          <p:nvSpPr>
            <p:cNvPr id="1049339" name="Text Box 18"/>
            <p:cNvSpPr txBox="1">
              <a:spLocks noChangeArrowheads="1"/>
            </p:cNvSpPr>
            <p:nvPr/>
          </p:nvSpPr>
          <p:spPr bwMode="auto">
            <a:xfrm>
              <a:off x="1041" y="2422"/>
              <a:ext cx="442" cy="327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altLang="zh-CN" b="1" sz="2800" lang="en-US"/>
                <a:t>S2</a:t>
              </a:r>
            </a:p>
          </p:txBody>
        </p:sp>
        <p:sp>
          <p:nvSpPr>
            <p:cNvPr id="1049340" name="Text Box 19"/>
            <p:cNvSpPr txBox="1">
              <a:spLocks noChangeArrowheads="1"/>
            </p:cNvSpPr>
            <p:nvPr/>
          </p:nvSpPr>
          <p:spPr bwMode="auto">
            <a:xfrm>
              <a:off x="1041" y="2627"/>
              <a:ext cx="442" cy="327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altLang="zh-CN" b="1" sz="2800" lang="en-US"/>
                <a:t>S1</a:t>
              </a:r>
            </a:p>
          </p:txBody>
        </p:sp>
        <p:sp>
          <p:nvSpPr>
            <p:cNvPr id="1049341" name="Text Box 20"/>
            <p:cNvSpPr txBox="1">
              <a:spLocks noChangeArrowheads="1"/>
            </p:cNvSpPr>
            <p:nvPr/>
          </p:nvSpPr>
          <p:spPr bwMode="auto">
            <a:xfrm>
              <a:off x="1041" y="2821"/>
              <a:ext cx="442" cy="327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altLang="zh-CN" b="1" sz="2800" lang="en-US"/>
                <a:t>S0</a:t>
              </a:r>
            </a:p>
          </p:txBody>
        </p:sp>
        <p:sp>
          <p:nvSpPr>
            <p:cNvPr id="1049342" name="Line 29"/>
            <p:cNvSpPr>
              <a:spLocks noChangeShapeType="1"/>
            </p:cNvSpPr>
            <p:nvPr/>
          </p:nvSpPr>
          <p:spPr bwMode="auto">
            <a:xfrm flipV="1">
              <a:off x="2326" y="1896"/>
              <a:ext cx="9" cy="476"/>
            </a:xfrm>
            <a:prstGeom prst="line"/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343" name="Line 31"/>
            <p:cNvSpPr>
              <a:spLocks noChangeShapeType="1"/>
            </p:cNvSpPr>
            <p:nvPr/>
          </p:nvSpPr>
          <p:spPr bwMode="auto">
            <a:xfrm flipV="1">
              <a:off x="3267" y="1901"/>
              <a:ext cx="9" cy="476"/>
            </a:xfrm>
            <a:prstGeom prst="line"/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344" name="Text Box 33"/>
            <p:cNvSpPr txBox="1">
              <a:spLocks noChangeArrowheads="1"/>
            </p:cNvSpPr>
            <p:nvPr/>
          </p:nvSpPr>
          <p:spPr bwMode="auto">
            <a:xfrm>
              <a:off x="2325" y="2005"/>
              <a:ext cx="505" cy="365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altLang="zh-CN" b="1" sz="3200" lang="en-US"/>
                <a:t>X</a:t>
              </a:r>
              <a:r>
                <a:rPr altLang="zh-CN" baseline="-25000" b="1" sz="3200" lang="en-US"/>
                <a:t>i</a:t>
              </a:r>
            </a:p>
          </p:txBody>
        </p:sp>
        <p:sp>
          <p:nvSpPr>
            <p:cNvPr id="1049345" name="Text Box 34"/>
            <p:cNvSpPr txBox="1">
              <a:spLocks noChangeArrowheads="1"/>
            </p:cNvSpPr>
            <p:nvPr/>
          </p:nvSpPr>
          <p:spPr bwMode="auto">
            <a:xfrm>
              <a:off x="3286" y="2003"/>
              <a:ext cx="505" cy="365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altLang="zh-CN" b="1" sz="3200" lang="en-US"/>
                <a:t>Y</a:t>
              </a:r>
              <a:r>
                <a:rPr altLang="zh-CN" baseline="-25000" b="1" sz="3200" lang="en-US"/>
                <a:t>i</a:t>
              </a:r>
            </a:p>
          </p:txBody>
        </p:sp>
      </p:grpSp>
      <p:sp>
        <p:nvSpPr>
          <p:cNvPr id="1049346" name="Text Box 35"/>
          <p:cNvSpPr txBox="1">
            <a:spLocks noChangeArrowheads="1"/>
          </p:cNvSpPr>
          <p:nvPr/>
        </p:nvSpPr>
        <p:spPr bwMode="auto">
          <a:xfrm>
            <a:off x="6124575" y="1860550"/>
            <a:ext cx="801688" cy="579438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zh-CN" b="1" sz="3200" lang="en-US"/>
              <a:t>F</a:t>
            </a:r>
            <a:r>
              <a:rPr altLang="zh-CN" baseline="-25000" b="1" sz="3200" lang="en-US"/>
              <a:t>i</a:t>
            </a:r>
          </a:p>
        </p:txBody>
      </p:sp>
      <p:sp>
        <p:nvSpPr>
          <p:cNvPr id="1049347" name="Line 36"/>
          <p:cNvSpPr>
            <a:spLocks noChangeShapeType="1"/>
          </p:cNvSpPr>
          <p:nvPr/>
        </p:nvSpPr>
        <p:spPr bwMode="auto">
          <a:xfrm flipH="1">
            <a:off x="7439025" y="3008313"/>
            <a:ext cx="395288" cy="0"/>
          </a:xfrm>
          <a:prstGeom prst="line"/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p>
            <a:endParaRPr altLang="en-US" lang="zh-CN"/>
          </a:p>
        </p:txBody>
      </p:sp>
      <p:sp>
        <p:nvSpPr>
          <p:cNvPr id="1049348" name="Text Box 37"/>
          <p:cNvSpPr txBox="1">
            <a:spLocks noChangeArrowheads="1"/>
          </p:cNvSpPr>
          <p:nvPr/>
        </p:nvSpPr>
        <p:spPr bwMode="auto">
          <a:xfrm>
            <a:off x="3281363" y="2763838"/>
            <a:ext cx="700087" cy="5794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zh-CN" b="1" sz="3200" lang="en-US"/>
              <a:t>C</a:t>
            </a:r>
            <a:r>
              <a:rPr altLang="zh-CN" baseline="-25000" b="1" sz="3200" lang="en-US"/>
              <a:t>i</a:t>
            </a:r>
          </a:p>
        </p:txBody>
      </p:sp>
      <p:sp>
        <p:nvSpPr>
          <p:cNvPr id="1049349" name="Line 38"/>
          <p:cNvSpPr>
            <a:spLocks noChangeShapeType="1"/>
          </p:cNvSpPr>
          <p:nvPr/>
        </p:nvSpPr>
        <p:spPr bwMode="auto">
          <a:xfrm flipH="1">
            <a:off x="3925888" y="3105150"/>
            <a:ext cx="395287" cy="0"/>
          </a:xfrm>
          <a:prstGeom prst="line"/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p>
            <a:endParaRPr altLang="en-US" lang="zh-CN"/>
          </a:p>
        </p:txBody>
      </p:sp>
      <p:sp>
        <p:nvSpPr>
          <p:cNvPr id="1049350" name="Line 40"/>
          <p:cNvSpPr>
            <a:spLocks noChangeShapeType="1"/>
          </p:cNvSpPr>
          <p:nvPr/>
        </p:nvSpPr>
        <p:spPr bwMode="auto">
          <a:xfrm flipV="1">
            <a:off x="5232400" y="3473450"/>
            <a:ext cx="0" cy="825500"/>
          </a:xfrm>
          <a:prstGeom prst="line"/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p>
            <a:endParaRPr altLang="en-US" lang="zh-CN"/>
          </a:p>
        </p:txBody>
      </p:sp>
      <p:sp>
        <p:nvSpPr>
          <p:cNvPr id="1049351" name="Line 41"/>
          <p:cNvSpPr>
            <a:spLocks noChangeShapeType="1"/>
          </p:cNvSpPr>
          <p:nvPr/>
        </p:nvSpPr>
        <p:spPr bwMode="auto">
          <a:xfrm flipV="1">
            <a:off x="6723063" y="3473450"/>
            <a:ext cx="0" cy="784225"/>
          </a:xfrm>
          <a:prstGeom prst="line"/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p>
            <a:endParaRPr altLang="en-US" lang="zh-CN"/>
          </a:p>
        </p:txBody>
      </p:sp>
      <p:sp>
        <p:nvSpPr>
          <p:cNvPr id="1049352" name="Text Box 42"/>
          <p:cNvSpPr txBox="1">
            <a:spLocks noChangeArrowheads="1"/>
          </p:cNvSpPr>
          <p:nvPr/>
        </p:nvSpPr>
        <p:spPr bwMode="auto">
          <a:xfrm>
            <a:off x="5229225" y="3609975"/>
            <a:ext cx="801688" cy="579438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zh-CN" b="1" sz="3200" lang="en-US"/>
              <a:t>A</a:t>
            </a:r>
            <a:r>
              <a:rPr altLang="zh-CN" baseline="-25000" b="1" sz="3200" lang="en-US"/>
              <a:t>i</a:t>
            </a:r>
          </a:p>
        </p:txBody>
      </p:sp>
      <p:sp>
        <p:nvSpPr>
          <p:cNvPr id="1049353" name="Text Box 43"/>
          <p:cNvSpPr txBox="1">
            <a:spLocks noChangeArrowheads="1"/>
          </p:cNvSpPr>
          <p:nvPr/>
        </p:nvSpPr>
        <p:spPr bwMode="auto">
          <a:xfrm>
            <a:off x="6781800" y="3605213"/>
            <a:ext cx="801688" cy="5794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zh-CN" b="1" sz="3200" lang="en-US"/>
              <a:t>B</a:t>
            </a:r>
            <a:r>
              <a:rPr altLang="zh-CN" baseline="-25000" b="1" sz="3200" lang="en-US"/>
              <a:t>i</a:t>
            </a:r>
          </a:p>
        </p:txBody>
      </p:sp>
      <p:sp>
        <p:nvSpPr>
          <p:cNvPr id="1049354" name="Text Box 44"/>
          <p:cNvSpPr txBox="1">
            <a:spLocks noChangeArrowheads="1"/>
          </p:cNvSpPr>
          <p:nvPr/>
        </p:nvSpPr>
        <p:spPr bwMode="auto">
          <a:xfrm>
            <a:off x="4869657" y="4538071"/>
            <a:ext cx="2322512" cy="52322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en-US" b="1" sz="2800" lang="zh-CN"/>
              <a:t>函数发生器</a:t>
            </a:r>
          </a:p>
        </p:txBody>
      </p:sp>
      <p:sp>
        <p:nvSpPr>
          <p:cNvPr id="1049355" name="Text Box 4"/>
          <p:cNvSpPr txBox="1">
            <a:spLocks noChangeArrowheads="1"/>
          </p:cNvSpPr>
          <p:nvPr/>
        </p:nvSpPr>
        <p:spPr bwMode="auto">
          <a:xfrm>
            <a:off x="1991544" y="1108352"/>
            <a:ext cx="8520113" cy="52322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zh-CN" b="1" sz="2800" lang="en-US"/>
              <a:t>ALU</a:t>
            </a:r>
            <a:r>
              <a:rPr altLang="en-US" b="1" sz="2800" lang="zh-CN"/>
              <a:t>集成了多个全加器、并行进位链和输入选择门</a:t>
            </a:r>
          </a:p>
        </p:txBody>
      </p:sp>
      <p:grpSp>
        <p:nvGrpSpPr>
          <p:cNvPr id="146" name="组合 41"/>
          <p:cNvGrpSpPr/>
          <p:nvPr/>
        </p:nvGrpSpPr>
        <p:grpSpPr>
          <a:xfrm>
            <a:off x="2351584" y="0"/>
            <a:ext cx="6984776" cy="839639"/>
            <a:chOff x="827584" y="0"/>
            <a:chExt cx="6984776" cy="839639"/>
          </a:xfrm>
        </p:grpSpPr>
        <p:sp>
          <p:nvSpPr>
            <p:cNvPr id="1049356" name="六边形 42"/>
            <p:cNvSpPr/>
            <p:nvPr/>
          </p:nvSpPr>
          <p:spPr>
            <a:xfrm>
              <a:off x="1119858" y="93956"/>
              <a:ext cx="6692502" cy="649825"/>
            </a:xfrm>
            <a:prstGeom prst="hexagon"/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algn="tl" blurRad="482600" dir="2700000" dist="241300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altLang="zh-CN" b="1" sz="2800" lang="en-US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7.2.3   </a:t>
              </a:r>
              <a:r>
                <a:rPr altLang="en-US" b="1" sz="2800" lang="zh-CN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算术逻辑运算部件（</a:t>
              </a:r>
              <a:r>
                <a:rPr altLang="zh-CN" b="1" sz="2800" lang="en-US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ALU</a:t>
              </a:r>
              <a:r>
                <a:rPr altLang="en-US" b="1" sz="2800" lang="zh-CN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altLang="en-US" b="1" dirty="0" sz="2800" 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47" name="组合 43"/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algn="tr" blurRad="444500" dir="6840000" dist="254000" rotWithShape="0">
                <a:prstClr val="black">
                  <a:alpha val="50000"/>
                </a:prstClr>
              </a:outerShdw>
            </a:effectLst>
          </p:grpSpPr>
          <p:sp>
            <p:nvSpPr>
              <p:cNvPr id="1049357" name="同心圆 21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lang="zh-CN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9358" name="椭圆 48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/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lang="zh-CN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148" name="组合 44"/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algn="tr" blurRad="444500" dir="6840000" dist="254000" rotWithShape="0">
                <a:prstClr val="black">
                  <a:alpha val="50000"/>
                </a:prstClr>
              </a:outerShdw>
            </a:effectLst>
          </p:grpSpPr>
          <p:sp>
            <p:nvSpPr>
              <p:cNvPr id="1049359" name="同心圆 22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lang="zh-CN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9360" name="椭圆 46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/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lang="zh-CN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"/>
                                        <p:tgtEl>
                                          <p:spTgt spid="1049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2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4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6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8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0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2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4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6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1" id="28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1" id="30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2">
                      <p:stCondLst>
                        <p:cond delay="indefinite"/>
                      </p:stCondLst>
                      <p:childTnLst>
                        <p:par>
                          <p:cTn fill="hold" id="33">
                            <p:stCondLst>
                              <p:cond delay="0"/>
                            </p:stCondLst>
                            <p:childTnLst>
                              <p:par>
                                <p:cTn fill="hold" grpId="1" id="34" nodeType="clickEffect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dur="500" id="35"/>
                                        <p:tgtEl>
                                          <p:spTgt spid="10493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1" id="37" nodeType="withEffect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dur="500" id="38"/>
                                        <p:tgtEl>
                                          <p:spTgt spid="1049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39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40" nodeType="withEffect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dur="500" id="41"/>
                                        <p:tgtEl>
                                          <p:spTgt spid="1049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43" nodeType="withEffect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dur="500" id="44"/>
                                        <p:tgtEl>
                                          <p:spTgt spid="1049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45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6">
                      <p:stCondLst>
                        <p:cond delay="indefinite"/>
                      </p:stCondLst>
                      <p:childTnLst>
                        <p:par>
                          <p:cTn fill="hold" id="47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8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50"/>
                                        <p:tgtEl>
                                          <p:spTgt spid="1049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51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53"/>
                                        <p:tgtEl>
                                          <p:spTgt spid="1049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54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56"/>
                                        <p:tgtEl>
                                          <p:spTgt spid="1049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57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59"/>
                                        <p:tgtEl>
                                          <p:spTgt spid="104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60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62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63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64" nodeType="after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66"/>
                                        <p:tgtEl>
                                          <p:spTgt spid="1049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326" grpId="0" animBg="1"/>
      <p:bldP spid="1049327" grpId="0" animBg="1"/>
      <p:bldP spid="1049328" grpId="0" animBg="1"/>
      <p:bldP spid="1049329" grpId="0"/>
      <p:bldP spid="1049330" grpId="0"/>
      <p:bldP spid="1049331" grpId="0"/>
      <p:bldP spid="1049332" grpId="0" animBg="1"/>
      <p:bldP spid="1049346" grpId="0"/>
      <p:bldP spid="1049347" grpId="0" animBg="1"/>
      <p:bldP spid="1049348" grpId="0"/>
      <p:bldP spid="1049349" grpId="0" animBg="1"/>
      <p:bldP spid="1049350" grpId="0" animBg="1"/>
      <p:bldP spid="1049350" grpId="1" animBg="1"/>
      <p:bldP spid="1049351" grpId="0" animBg="1"/>
      <p:bldP spid="1049351" grpId="1" animBg="1"/>
      <p:bldP spid="1049352" grpId="0"/>
      <p:bldP spid="1049352" grpId="1"/>
      <p:bldP spid="1049353" grpId="0"/>
      <p:bldP spid="1049353" grpId="1"/>
      <p:bldP spid="1049354" grpId="0"/>
      <p:bldP spid="1049355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</p:bgPr>
    </p:bg>
    <p:spTree>
      <p:nvGrpSpPr>
        <p:cNvPr id="1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61" name="Text Box 82"/>
          <p:cNvSpPr txBox="1">
            <a:spLocks noChangeArrowheads="1"/>
          </p:cNvSpPr>
          <p:nvPr/>
        </p:nvSpPr>
        <p:spPr bwMode="auto">
          <a:xfrm>
            <a:off x="1894929" y="1216025"/>
            <a:ext cx="2328863" cy="51911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en-US" b="1" sz="2800" lang="zh-CN">
                <a:solidFill>
                  <a:schemeClr val="folHlink"/>
                </a:solidFill>
              </a:rPr>
              <a:t>第</a:t>
            </a:r>
            <a:r>
              <a:rPr altLang="zh-CN" b="1" sz="2800" lang="en-US">
                <a:solidFill>
                  <a:schemeClr val="folHlink"/>
                </a:solidFill>
              </a:rPr>
              <a:t>1</a:t>
            </a:r>
            <a:r>
              <a:rPr altLang="en-US" b="1" sz="2800" lang="zh-CN">
                <a:solidFill>
                  <a:schemeClr val="folHlink"/>
                </a:solidFill>
              </a:rPr>
              <a:t>位逻辑</a:t>
            </a:r>
          </a:p>
        </p:txBody>
      </p:sp>
      <p:sp>
        <p:nvSpPr>
          <p:cNvPr id="1049362" name="Text Box 83"/>
          <p:cNvSpPr txBox="1">
            <a:spLocks noChangeArrowheads="1"/>
          </p:cNvSpPr>
          <p:nvPr/>
        </p:nvSpPr>
        <p:spPr bwMode="auto">
          <a:xfrm>
            <a:off x="1646238" y="2084710"/>
            <a:ext cx="2335212" cy="52322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zh-CN" b="1" sz="2800" lang="en-US"/>
              <a:t>(1) 1</a:t>
            </a:r>
            <a:r>
              <a:rPr altLang="en-US" b="1" sz="2800" lang="zh-CN"/>
              <a:t>位加法器</a:t>
            </a:r>
          </a:p>
        </p:txBody>
      </p:sp>
      <p:sp>
        <p:nvSpPr>
          <p:cNvPr id="1049363" name="Text Box 84"/>
          <p:cNvSpPr txBox="1">
            <a:spLocks noChangeArrowheads="1"/>
          </p:cNvSpPr>
          <p:nvPr/>
        </p:nvSpPr>
        <p:spPr bwMode="auto">
          <a:xfrm>
            <a:off x="1631504" y="5395044"/>
            <a:ext cx="2520950" cy="52322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zh-CN" b="1" sz="2800" lang="en-US"/>
              <a:t>(3) </a:t>
            </a:r>
            <a:r>
              <a:rPr altLang="en-US" b="1" sz="2800" lang="zh-CN"/>
              <a:t>输入选择器</a:t>
            </a:r>
          </a:p>
        </p:txBody>
      </p:sp>
      <p:sp>
        <p:nvSpPr>
          <p:cNvPr id="1049364" name="Text Box 85"/>
          <p:cNvSpPr txBox="1">
            <a:spLocks noChangeArrowheads="1"/>
          </p:cNvSpPr>
          <p:nvPr/>
        </p:nvSpPr>
        <p:spPr bwMode="auto">
          <a:xfrm>
            <a:off x="1636713" y="3514005"/>
            <a:ext cx="2268537" cy="51911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zh-CN" b="1" sz="2800" lang="en-US"/>
              <a:t>(2) </a:t>
            </a:r>
            <a:r>
              <a:rPr altLang="en-US" b="1" sz="2800" lang="zh-CN"/>
              <a:t>控制门</a:t>
            </a:r>
          </a:p>
        </p:txBody>
      </p:sp>
      <p:sp>
        <p:nvSpPr>
          <p:cNvPr id="1049365" name="Text Box 86"/>
          <p:cNvSpPr txBox="1">
            <a:spLocks noChangeArrowheads="1"/>
          </p:cNvSpPr>
          <p:nvPr/>
        </p:nvSpPr>
        <p:spPr bwMode="auto">
          <a:xfrm>
            <a:off x="2174875" y="4058518"/>
            <a:ext cx="2387600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zh-CN" b="1" lang="en-US">
                <a:ea typeface="黑体" pitchFamily="2" charset="-122"/>
              </a:rPr>
              <a:t>M=0</a:t>
            </a:r>
            <a:r>
              <a:rPr altLang="en-US" b="1" lang="zh-CN">
                <a:ea typeface="黑体" pitchFamily="2" charset="-122"/>
              </a:rPr>
              <a:t>：算术运算</a:t>
            </a:r>
          </a:p>
        </p:txBody>
      </p:sp>
      <p:sp>
        <p:nvSpPr>
          <p:cNvPr id="1049366" name="Text Box 87"/>
          <p:cNvSpPr txBox="1">
            <a:spLocks noChangeArrowheads="1"/>
          </p:cNvSpPr>
          <p:nvPr/>
        </p:nvSpPr>
        <p:spPr bwMode="auto">
          <a:xfrm>
            <a:off x="2174875" y="4483968"/>
            <a:ext cx="2378075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zh-CN" b="1" lang="en-US">
                <a:ea typeface="黑体" pitchFamily="2" charset="-122"/>
              </a:rPr>
              <a:t>M=1</a:t>
            </a:r>
            <a:r>
              <a:rPr altLang="en-US" b="1" lang="zh-CN">
                <a:ea typeface="黑体" pitchFamily="2" charset="-122"/>
              </a:rPr>
              <a:t>：逻辑运算</a:t>
            </a:r>
          </a:p>
        </p:txBody>
      </p:sp>
      <p:sp>
        <p:nvSpPr>
          <p:cNvPr id="1049367" name="AutoShape 88"/>
          <p:cNvSpPr/>
          <p:nvPr/>
        </p:nvSpPr>
        <p:spPr bwMode="auto">
          <a:xfrm>
            <a:off x="2147888" y="4217268"/>
            <a:ext cx="52387" cy="588962"/>
          </a:xfrm>
          <a:prstGeom prst="leftBrace">
            <a:avLst>
              <a:gd name="adj1" fmla="val 9368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wrap="none"/>
          <a:p>
            <a:endParaRPr altLang="en-US" lang="zh-CN"/>
          </a:p>
        </p:txBody>
      </p:sp>
      <p:sp>
        <p:nvSpPr>
          <p:cNvPr id="1049368" name="Text Box 91"/>
          <p:cNvSpPr txBox="1">
            <a:spLocks noChangeArrowheads="1"/>
          </p:cNvSpPr>
          <p:nvPr/>
        </p:nvSpPr>
        <p:spPr bwMode="auto">
          <a:xfrm>
            <a:off x="1598613" y="33338"/>
            <a:ext cx="3619500" cy="52322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zh-CN" b="1" sz="2800" lang="en-US"/>
              <a:t>1. ALU</a:t>
            </a:r>
            <a:r>
              <a:rPr altLang="en-US" b="1" sz="2800" lang="zh-CN"/>
              <a:t>组成</a:t>
            </a:r>
          </a:p>
        </p:txBody>
      </p:sp>
      <p:sp>
        <p:nvSpPr>
          <p:cNvPr id="1049369" name="Text Box 97"/>
          <p:cNvSpPr txBox="1">
            <a:spLocks noChangeArrowheads="1"/>
          </p:cNvSpPr>
          <p:nvPr/>
        </p:nvSpPr>
        <p:spPr bwMode="auto">
          <a:xfrm>
            <a:off x="2079625" y="2549848"/>
            <a:ext cx="2335213" cy="51911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en-US" b="1" sz="2800" lang="zh-CN"/>
              <a:t>求和、进位</a:t>
            </a:r>
          </a:p>
        </p:txBody>
      </p:sp>
      <p:sp>
        <p:nvSpPr>
          <p:cNvPr id="1049370" name="Text Box 98"/>
          <p:cNvSpPr txBox="1">
            <a:spLocks noChangeArrowheads="1"/>
          </p:cNvSpPr>
          <p:nvPr/>
        </p:nvSpPr>
        <p:spPr bwMode="auto">
          <a:xfrm>
            <a:off x="2001392" y="6003057"/>
            <a:ext cx="2768600" cy="52228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en-US" b="1" sz="2800" lang="zh-CN"/>
              <a:t>控制信号</a:t>
            </a:r>
            <a:r>
              <a:rPr altLang="zh-CN" b="1" sz="2800" lang="en-US"/>
              <a:t>S3~S0</a:t>
            </a:r>
          </a:p>
        </p:txBody>
      </p:sp>
      <p:grpSp>
        <p:nvGrpSpPr>
          <p:cNvPr id="151" name="组合 96"/>
          <p:cNvGrpSpPr/>
          <p:nvPr/>
        </p:nvGrpSpPr>
        <p:grpSpPr>
          <a:xfrm>
            <a:off x="4827588" y="311150"/>
            <a:ext cx="5775325" cy="6167438"/>
            <a:chOff x="3303588" y="311150"/>
            <a:chExt cx="5775325" cy="6167438"/>
          </a:xfrm>
        </p:grpSpPr>
        <p:sp>
          <p:nvSpPr>
            <p:cNvPr id="1049371" name="Text Box 7"/>
            <p:cNvSpPr txBox="1">
              <a:spLocks noChangeArrowheads="1"/>
            </p:cNvSpPr>
            <p:nvPr/>
          </p:nvSpPr>
          <p:spPr bwMode="auto">
            <a:xfrm>
              <a:off x="3848100" y="785813"/>
              <a:ext cx="1152525" cy="795337"/>
            </a:xfrm>
            <a:prstGeom prst="rect"/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altLang="zh-CN" b="1" lang="en-US"/>
                <a:t>+</a:t>
              </a:r>
            </a:p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endParaRPr altLang="zh-CN" b="1" lang="en-US"/>
            </a:p>
          </p:txBody>
        </p:sp>
        <p:sp>
          <p:nvSpPr>
            <p:cNvPr id="1049372" name="Line 8"/>
            <p:cNvSpPr>
              <a:spLocks noChangeShapeType="1"/>
            </p:cNvSpPr>
            <p:nvPr/>
          </p:nvSpPr>
          <p:spPr bwMode="auto">
            <a:xfrm>
              <a:off x="3849688" y="1144588"/>
              <a:ext cx="1150937" cy="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373" name="Line 9"/>
            <p:cNvSpPr>
              <a:spLocks noChangeShapeType="1"/>
            </p:cNvSpPr>
            <p:nvPr/>
          </p:nvSpPr>
          <p:spPr bwMode="auto">
            <a:xfrm>
              <a:off x="4424363" y="1144588"/>
              <a:ext cx="0" cy="433387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374" name="Text Box 10"/>
            <p:cNvSpPr txBox="1">
              <a:spLocks noChangeArrowheads="1"/>
            </p:cNvSpPr>
            <p:nvPr/>
          </p:nvSpPr>
          <p:spPr bwMode="auto">
            <a:xfrm>
              <a:off x="6029325" y="1071563"/>
              <a:ext cx="719138" cy="400050"/>
            </a:xfrm>
            <a:prstGeom prst="rect"/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altLang="zh-CN" b="1" sz="2800" lang="en-US">
                  <a:solidFill>
                    <a:schemeClr val="bg2"/>
                  </a:solidFill>
                  <a:sym typeface="Symbol" pitchFamily="18" charset="2"/>
                </a:rPr>
                <a:t></a:t>
              </a:r>
            </a:p>
          </p:txBody>
        </p:sp>
        <p:sp>
          <p:nvSpPr>
            <p:cNvPr id="1049375" name="Text Box 11"/>
            <p:cNvSpPr txBox="1">
              <a:spLocks noChangeArrowheads="1"/>
            </p:cNvSpPr>
            <p:nvPr/>
          </p:nvSpPr>
          <p:spPr bwMode="auto">
            <a:xfrm>
              <a:off x="7947025" y="1150938"/>
              <a:ext cx="719138" cy="314325"/>
            </a:xfrm>
            <a:prstGeom prst="rect"/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endParaRPr altLang="zh-CN" b="1" sz="2000" lang="zh-CN">
                <a:solidFill>
                  <a:schemeClr val="bg2"/>
                </a:solidFill>
              </a:endParaRPr>
            </a:p>
          </p:txBody>
        </p:sp>
        <p:sp>
          <p:nvSpPr>
            <p:cNvPr id="1049376" name="Text Box 12"/>
            <p:cNvSpPr txBox="1">
              <a:spLocks noChangeArrowheads="1"/>
            </p:cNvSpPr>
            <p:nvPr/>
          </p:nvSpPr>
          <p:spPr bwMode="auto">
            <a:xfrm>
              <a:off x="6326188" y="6169025"/>
              <a:ext cx="1476375" cy="304800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altLang="zh-CN" b="1" sz="2000" lang="en-US"/>
                <a:t>S</a:t>
              </a:r>
              <a:r>
                <a:rPr altLang="zh-CN" b="1" sz="1400" lang="en-US"/>
                <a:t>1</a:t>
              </a:r>
              <a:r>
                <a:rPr altLang="zh-CN" b="1" sz="2000" lang="en-US"/>
                <a:t>     S</a:t>
              </a:r>
              <a:r>
                <a:rPr altLang="zh-CN" b="1" sz="1400" lang="en-US"/>
                <a:t>0 </a:t>
              </a:r>
              <a:r>
                <a:rPr altLang="zh-CN" b="1" sz="2000" lang="en-US"/>
                <a:t>   A</a:t>
              </a:r>
              <a:r>
                <a:rPr altLang="zh-CN" b="1" sz="1400" lang="en-US"/>
                <a:t>i</a:t>
              </a:r>
            </a:p>
          </p:txBody>
        </p:sp>
        <p:sp>
          <p:nvSpPr>
            <p:cNvPr id="1049377" name="Line 13"/>
            <p:cNvSpPr>
              <a:spLocks noChangeShapeType="1"/>
            </p:cNvSpPr>
            <p:nvPr/>
          </p:nvSpPr>
          <p:spPr bwMode="auto">
            <a:xfrm>
              <a:off x="4135438" y="1593850"/>
              <a:ext cx="0" cy="1927225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378" name="Line 14"/>
            <p:cNvSpPr>
              <a:spLocks noChangeShapeType="1"/>
            </p:cNvSpPr>
            <p:nvPr/>
          </p:nvSpPr>
          <p:spPr bwMode="auto">
            <a:xfrm>
              <a:off x="4351338" y="1577975"/>
              <a:ext cx="1587" cy="34290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379" name="Line 15"/>
            <p:cNvSpPr>
              <a:spLocks noChangeShapeType="1"/>
            </p:cNvSpPr>
            <p:nvPr/>
          </p:nvSpPr>
          <p:spPr bwMode="auto">
            <a:xfrm>
              <a:off x="6049963" y="2763838"/>
              <a:ext cx="0" cy="21590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380" name="Line 16"/>
            <p:cNvSpPr>
              <a:spLocks noChangeShapeType="1"/>
            </p:cNvSpPr>
            <p:nvPr/>
          </p:nvSpPr>
          <p:spPr bwMode="auto">
            <a:xfrm>
              <a:off x="6559550" y="1487488"/>
              <a:ext cx="0" cy="21590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381" name="Text Box 17"/>
            <p:cNvSpPr txBox="1">
              <a:spLocks noChangeArrowheads="1"/>
            </p:cNvSpPr>
            <p:nvPr/>
          </p:nvSpPr>
          <p:spPr bwMode="auto">
            <a:xfrm>
              <a:off x="8683625" y="6156325"/>
              <a:ext cx="395288" cy="269875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bIns="10800" lIns="0" rIns="0">
              <a:spAutoFit/>
            </a:bodyPr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altLang="zh-CN" b="1" sz="2000" lang="en-US"/>
                <a:t>C</a:t>
              </a:r>
              <a:r>
                <a:rPr altLang="zh-CN" b="1" sz="1400" lang="en-US"/>
                <a:t>i-1</a:t>
              </a:r>
              <a:endParaRPr altLang="zh-CN" b="1" sz="2000" lang="en-US"/>
            </a:p>
          </p:txBody>
        </p:sp>
        <p:sp>
          <p:nvSpPr>
            <p:cNvPr id="1049382" name="Text Box 18"/>
            <p:cNvSpPr txBox="1">
              <a:spLocks noChangeArrowheads="1"/>
            </p:cNvSpPr>
            <p:nvPr/>
          </p:nvSpPr>
          <p:spPr bwMode="auto">
            <a:xfrm>
              <a:off x="4257675" y="311150"/>
              <a:ext cx="720725" cy="304800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altLang="zh-CN" b="1" sz="2000" lang="en-US"/>
                <a:t>C</a:t>
              </a:r>
              <a:r>
                <a:rPr altLang="zh-CN" b="1" sz="1400" lang="en-US"/>
                <a:t>i</a:t>
              </a:r>
              <a:endParaRPr altLang="zh-CN" b="1" sz="2000" lang="en-US"/>
            </a:p>
          </p:txBody>
        </p:sp>
        <p:sp>
          <p:nvSpPr>
            <p:cNvPr id="1049383" name="Line 19"/>
            <p:cNvSpPr>
              <a:spLocks noChangeShapeType="1"/>
            </p:cNvSpPr>
            <p:nvPr/>
          </p:nvSpPr>
          <p:spPr bwMode="auto">
            <a:xfrm>
              <a:off x="8307388" y="777875"/>
              <a:ext cx="0" cy="293688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384" name="Text Box 20"/>
            <p:cNvSpPr txBox="1">
              <a:spLocks noChangeArrowheads="1"/>
            </p:cNvSpPr>
            <p:nvPr/>
          </p:nvSpPr>
          <p:spPr bwMode="auto">
            <a:xfrm>
              <a:off x="3497263" y="3606800"/>
              <a:ext cx="1368425" cy="796925"/>
            </a:xfrm>
            <a:prstGeom prst="rect"/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bIns="10800" tIns="82800">
              <a:spAutoFit/>
            </a:bodyPr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altLang="zh-CN" b="1" lang="en-US">
                  <a:solidFill>
                    <a:schemeClr val="bg2"/>
                  </a:solidFill>
                </a:rPr>
                <a:t>+</a:t>
              </a:r>
            </a:p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altLang="zh-CN" b="1" lang="en-US">
                  <a:solidFill>
                    <a:schemeClr val="bg2"/>
                  </a:solidFill>
                </a:rPr>
                <a:t> </a:t>
              </a:r>
            </a:p>
          </p:txBody>
        </p:sp>
        <p:sp>
          <p:nvSpPr>
            <p:cNvPr id="1049385" name="Line 21"/>
            <p:cNvSpPr>
              <a:spLocks noChangeShapeType="1"/>
            </p:cNvSpPr>
            <p:nvPr/>
          </p:nvSpPr>
          <p:spPr bwMode="auto">
            <a:xfrm>
              <a:off x="3498850" y="4038600"/>
              <a:ext cx="1366838" cy="0"/>
            </a:xfrm>
            <a:prstGeom prst="line"/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386" name="Line 22"/>
            <p:cNvSpPr>
              <a:spLocks noChangeShapeType="1"/>
            </p:cNvSpPr>
            <p:nvPr/>
          </p:nvSpPr>
          <p:spPr bwMode="auto">
            <a:xfrm>
              <a:off x="4217988" y="4041775"/>
              <a:ext cx="0" cy="357188"/>
            </a:xfrm>
            <a:prstGeom prst="line"/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387" name="Line 23"/>
            <p:cNvSpPr>
              <a:spLocks noChangeShapeType="1"/>
            </p:cNvSpPr>
            <p:nvPr/>
          </p:nvSpPr>
          <p:spPr bwMode="auto">
            <a:xfrm>
              <a:off x="3919538" y="1576388"/>
              <a:ext cx="0" cy="528637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388" name="Oval 24"/>
            <p:cNvSpPr>
              <a:spLocks noChangeArrowheads="1"/>
            </p:cNvSpPr>
            <p:nvPr/>
          </p:nvSpPr>
          <p:spPr bwMode="auto">
            <a:xfrm>
              <a:off x="4098925" y="3513138"/>
              <a:ext cx="71438" cy="73025"/>
            </a:xfrm>
            <a:prstGeom prst="ellipse"/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9389" name="Text Box 25"/>
            <p:cNvSpPr txBox="1">
              <a:spLocks noChangeArrowheads="1"/>
            </p:cNvSpPr>
            <p:nvPr/>
          </p:nvSpPr>
          <p:spPr bwMode="auto">
            <a:xfrm>
              <a:off x="6102350" y="3608388"/>
              <a:ext cx="1685925" cy="796925"/>
            </a:xfrm>
            <a:prstGeom prst="rect"/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bIns="10800" tIns="82800">
              <a:spAutoFit/>
            </a:bodyPr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altLang="zh-CN" b="1" lang="en-US">
                  <a:solidFill>
                    <a:schemeClr val="bg2"/>
                  </a:solidFill>
                </a:rPr>
                <a:t>+</a:t>
              </a:r>
            </a:p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endParaRPr altLang="zh-CN" b="1" lang="en-US">
                <a:solidFill>
                  <a:schemeClr val="bg2"/>
                </a:solidFill>
              </a:endParaRPr>
            </a:p>
          </p:txBody>
        </p:sp>
        <p:sp>
          <p:nvSpPr>
            <p:cNvPr id="1049390" name="Line 26"/>
            <p:cNvSpPr>
              <a:spLocks noChangeShapeType="1"/>
            </p:cNvSpPr>
            <p:nvPr/>
          </p:nvSpPr>
          <p:spPr bwMode="auto">
            <a:xfrm>
              <a:off x="6103938" y="4040188"/>
              <a:ext cx="1684337" cy="0"/>
            </a:xfrm>
            <a:prstGeom prst="line"/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391" name="Line 27"/>
            <p:cNvSpPr>
              <a:spLocks noChangeShapeType="1"/>
            </p:cNvSpPr>
            <p:nvPr/>
          </p:nvSpPr>
          <p:spPr bwMode="auto">
            <a:xfrm>
              <a:off x="6721475" y="4043363"/>
              <a:ext cx="0" cy="357187"/>
            </a:xfrm>
            <a:prstGeom prst="line"/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392" name="Oval 28"/>
            <p:cNvSpPr>
              <a:spLocks noChangeArrowheads="1"/>
            </p:cNvSpPr>
            <p:nvPr/>
          </p:nvSpPr>
          <p:spPr bwMode="auto">
            <a:xfrm>
              <a:off x="6907213" y="3514725"/>
              <a:ext cx="71437" cy="73025"/>
            </a:xfrm>
            <a:prstGeom prst="ellipse"/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9393" name="Text Box 29"/>
            <p:cNvSpPr txBox="1">
              <a:spLocks noChangeArrowheads="1"/>
            </p:cNvSpPr>
            <p:nvPr/>
          </p:nvSpPr>
          <p:spPr bwMode="auto">
            <a:xfrm>
              <a:off x="5099050" y="4983163"/>
              <a:ext cx="719138" cy="291875"/>
            </a:xfrm>
            <a:prstGeom prst="rect"/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endParaRPr altLang="zh-CN" b="1" lang="en-US"/>
            </a:p>
          </p:txBody>
        </p:sp>
        <p:sp>
          <p:nvSpPr>
            <p:cNvPr id="1049394" name="Text Box 30"/>
            <p:cNvSpPr txBox="1">
              <a:spLocks noChangeArrowheads="1"/>
            </p:cNvSpPr>
            <p:nvPr/>
          </p:nvSpPr>
          <p:spPr bwMode="auto">
            <a:xfrm>
              <a:off x="5861050" y="2370138"/>
              <a:ext cx="719138" cy="400050"/>
            </a:xfrm>
            <a:prstGeom prst="rect"/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altLang="zh-CN" b="1" sz="2800" lang="en-US">
                  <a:solidFill>
                    <a:schemeClr val="bg2"/>
                  </a:solidFill>
                  <a:sym typeface="Symbol" pitchFamily="18" charset="2"/>
                </a:rPr>
                <a:t></a:t>
              </a:r>
            </a:p>
          </p:txBody>
        </p:sp>
        <p:sp>
          <p:nvSpPr>
            <p:cNvPr id="1049395" name="Line 31"/>
            <p:cNvSpPr>
              <a:spLocks noChangeShapeType="1"/>
            </p:cNvSpPr>
            <p:nvPr/>
          </p:nvSpPr>
          <p:spPr bwMode="auto">
            <a:xfrm>
              <a:off x="6397625" y="847725"/>
              <a:ext cx="0" cy="21590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396" name="Text Box 32"/>
            <p:cNvSpPr txBox="1">
              <a:spLocks noChangeArrowheads="1"/>
            </p:cNvSpPr>
            <p:nvPr/>
          </p:nvSpPr>
          <p:spPr bwMode="auto">
            <a:xfrm>
              <a:off x="7832725" y="2462213"/>
              <a:ext cx="719138" cy="314325"/>
            </a:xfrm>
            <a:prstGeom prst="rect"/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endParaRPr altLang="zh-CN" b="1" sz="2000" lang="zh-CN"/>
            </a:p>
          </p:txBody>
        </p:sp>
        <p:sp>
          <p:nvSpPr>
            <p:cNvPr id="1049397" name="Oval 33"/>
            <p:cNvSpPr>
              <a:spLocks noChangeArrowheads="1"/>
            </p:cNvSpPr>
            <p:nvPr/>
          </p:nvSpPr>
          <p:spPr bwMode="auto">
            <a:xfrm>
              <a:off x="8158163" y="2384425"/>
              <a:ext cx="71437" cy="73025"/>
            </a:xfrm>
            <a:prstGeom prst="ellipse"/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9398" name="Line 34"/>
            <p:cNvSpPr>
              <a:spLocks noChangeShapeType="1"/>
            </p:cNvSpPr>
            <p:nvPr/>
          </p:nvSpPr>
          <p:spPr bwMode="auto">
            <a:xfrm>
              <a:off x="8191500" y="1476375"/>
              <a:ext cx="0" cy="90170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399" name="Line 35"/>
            <p:cNvSpPr>
              <a:spLocks noChangeShapeType="1"/>
            </p:cNvSpPr>
            <p:nvPr/>
          </p:nvSpPr>
          <p:spPr bwMode="auto">
            <a:xfrm>
              <a:off x="7529513" y="790575"/>
              <a:ext cx="769937" cy="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400" name="Line 36"/>
            <p:cNvSpPr>
              <a:spLocks noChangeShapeType="1"/>
            </p:cNvSpPr>
            <p:nvPr/>
          </p:nvSpPr>
          <p:spPr bwMode="auto">
            <a:xfrm>
              <a:off x="3303588" y="2122488"/>
              <a:ext cx="4875212" cy="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401" name="Line 37"/>
            <p:cNvSpPr>
              <a:spLocks noChangeShapeType="1"/>
            </p:cNvSpPr>
            <p:nvPr/>
          </p:nvSpPr>
          <p:spPr bwMode="auto">
            <a:xfrm>
              <a:off x="3316288" y="1911350"/>
              <a:ext cx="5594350" cy="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402" name="Line 38"/>
            <p:cNvSpPr>
              <a:spLocks noChangeShapeType="1"/>
            </p:cNvSpPr>
            <p:nvPr/>
          </p:nvSpPr>
          <p:spPr bwMode="auto">
            <a:xfrm flipV="1">
              <a:off x="6562725" y="1689100"/>
              <a:ext cx="954088" cy="1588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403" name="Oval 39"/>
            <p:cNvSpPr>
              <a:spLocks noChangeArrowheads="1"/>
            </p:cNvSpPr>
            <p:nvPr/>
          </p:nvSpPr>
          <p:spPr bwMode="auto">
            <a:xfrm>
              <a:off x="8270875" y="1063625"/>
              <a:ext cx="71438" cy="73025"/>
            </a:xfrm>
            <a:prstGeom prst="ellipse"/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9404" name="Line 40"/>
            <p:cNvSpPr>
              <a:spLocks noChangeShapeType="1"/>
            </p:cNvSpPr>
            <p:nvPr/>
          </p:nvSpPr>
          <p:spPr bwMode="auto">
            <a:xfrm>
              <a:off x="7516813" y="801688"/>
              <a:ext cx="0" cy="874712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405" name="Line 41"/>
            <p:cNvSpPr>
              <a:spLocks noChangeShapeType="1"/>
            </p:cNvSpPr>
            <p:nvPr/>
          </p:nvSpPr>
          <p:spPr bwMode="auto">
            <a:xfrm>
              <a:off x="6230938" y="1476375"/>
              <a:ext cx="0" cy="88900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406" name="Oval 43"/>
            <p:cNvSpPr>
              <a:spLocks noChangeArrowheads="1"/>
            </p:cNvSpPr>
            <p:nvPr/>
          </p:nvSpPr>
          <p:spPr bwMode="auto">
            <a:xfrm>
              <a:off x="4408488" y="698500"/>
              <a:ext cx="71437" cy="73025"/>
            </a:xfrm>
            <a:prstGeom prst="ellipse"/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9407" name="Text Box 45"/>
            <p:cNvSpPr txBox="1">
              <a:spLocks noChangeArrowheads="1"/>
            </p:cNvSpPr>
            <p:nvPr/>
          </p:nvSpPr>
          <p:spPr bwMode="auto">
            <a:xfrm>
              <a:off x="6297613" y="509588"/>
              <a:ext cx="503237" cy="304800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altLang="zh-CN" b="1" sz="2000" lang="en-US">
                  <a:cs typeface="Times New Roman" pitchFamily="18" charset="0"/>
                </a:rPr>
                <a:t>F</a:t>
              </a:r>
              <a:r>
                <a:rPr altLang="zh-CN" b="1" sz="1400" lang="en-US"/>
                <a:t>i</a:t>
              </a:r>
              <a:endParaRPr altLang="zh-CN" b="1" sz="2000" lang="en-US"/>
            </a:p>
          </p:txBody>
        </p:sp>
        <p:sp>
          <p:nvSpPr>
            <p:cNvPr id="1049408" name="Text Box 46"/>
            <p:cNvSpPr txBox="1">
              <a:spLocks noChangeArrowheads="1"/>
            </p:cNvSpPr>
            <p:nvPr/>
          </p:nvSpPr>
          <p:spPr bwMode="auto">
            <a:xfrm>
              <a:off x="4108450" y="3255963"/>
              <a:ext cx="503238" cy="304800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altLang="zh-CN" b="1" sz="2000" lang="en-US">
                  <a:cs typeface="Times New Roman" pitchFamily="18" charset="0"/>
                </a:rPr>
                <a:t>X</a:t>
              </a:r>
              <a:r>
                <a:rPr altLang="zh-CN" b="1" sz="1400" lang="en-US"/>
                <a:t>i</a:t>
              </a:r>
              <a:endParaRPr altLang="zh-CN" b="1" sz="2000" lang="en-US"/>
            </a:p>
          </p:txBody>
        </p:sp>
        <p:sp>
          <p:nvSpPr>
            <p:cNvPr id="1049409" name="Line 47"/>
            <p:cNvSpPr>
              <a:spLocks noChangeShapeType="1"/>
            </p:cNvSpPr>
            <p:nvPr/>
          </p:nvSpPr>
          <p:spPr bwMode="auto">
            <a:xfrm>
              <a:off x="8470900" y="1476375"/>
              <a:ext cx="0" cy="423863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410" name="Line 48"/>
            <p:cNvSpPr>
              <a:spLocks noChangeShapeType="1"/>
            </p:cNvSpPr>
            <p:nvPr/>
          </p:nvSpPr>
          <p:spPr bwMode="auto">
            <a:xfrm>
              <a:off x="4137025" y="2974975"/>
              <a:ext cx="1922463" cy="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411" name="Line 49"/>
            <p:cNvSpPr>
              <a:spLocks noChangeShapeType="1"/>
            </p:cNvSpPr>
            <p:nvPr/>
          </p:nvSpPr>
          <p:spPr bwMode="auto">
            <a:xfrm>
              <a:off x="4619625" y="1590675"/>
              <a:ext cx="0" cy="528638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412" name="Line 50"/>
            <p:cNvSpPr>
              <a:spLocks noChangeShapeType="1"/>
            </p:cNvSpPr>
            <p:nvPr/>
          </p:nvSpPr>
          <p:spPr bwMode="auto">
            <a:xfrm>
              <a:off x="4826000" y="1582738"/>
              <a:ext cx="0" cy="1630362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413" name="Line 51"/>
            <p:cNvSpPr>
              <a:spLocks noChangeShapeType="1"/>
            </p:cNvSpPr>
            <p:nvPr/>
          </p:nvSpPr>
          <p:spPr bwMode="auto">
            <a:xfrm>
              <a:off x="4813300" y="3227388"/>
              <a:ext cx="2120900" cy="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414" name="Line 52"/>
            <p:cNvSpPr>
              <a:spLocks noChangeShapeType="1"/>
            </p:cNvSpPr>
            <p:nvPr/>
          </p:nvSpPr>
          <p:spPr bwMode="auto">
            <a:xfrm>
              <a:off x="6946900" y="3225800"/>
              <a:ext cx="0" cy="30480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415" name="Line 53"/>
            <p:cNvSpPr>
              <a:spLocks noChangeShapeType="1"/>
            </p:cNvSpPr>
            <p:nvPr/>
          </p:nvSpPr>
          <p:spPr bwMode="auto">
            <a:xfrm>
              <a:off x="6389688" y="2760663"/>
              <a:ext cx="0" cy="46355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416" name="Text Box 54"/>
            <p:cNvSpPr txBox="1">
              <a:spLocks noChangeArrowheads="1"/>
            </p:cNvSpPr>
            <p:nvPr/>
          </p:nvSpPr>
          <p:spPr bwMode="auto">
            <a:xfrm>
              <a:off x="6918325" y="3221038"/>
              <a:ext cx="503238" cy="304800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altLang="zh-CN" b="1" sz="2000" lang="en-US">
                  <a:cs typeface="Times New Roman" pitchFamily="18" charset="0"/>
                </a:rPr>
                <a:t>Y</a:t>
              </a:r>
              <a:r>
                <a:rPr altLang="zh-CN" b="1" sz="1400" lang="en-US"/>
                <a:t>i</a:t>
              </a:r>
              <a:endParaRPr altLang="zh-CN" b="1" sz="2000" lang="en-US"/>
            </a:p>
          </p:txBody>
        </p:sp>
        <p:sp>
          <p:nvSpPr>
            <p:cNvPr id="1049417" name="Line 55"/>
            <p:cNvSpPr>
              <a:spLocks noChangeShapeType="1"/>
            </p:cNvSpPr>
            <p:nvPr/>
          </p:nvSpPr>
          <p:spPr bwMode="auto">
            <a:xfrm>
              <a:off x="7270750" y="4046538"/>
              <a:ext cx="0" cy="357187"/>
            </a:xfrm>
            <a:prstGeom prst="line"/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418" name="Oval 56"/>
            <p:cNvSpPr>
              <a:spLocks noChangeArrowheads="1"/>
            </p:cNvSpPr>
            <p:nvPr/>
          </p:nvSpPr>
          <p:spPr bwMode="auto">
            <a:xfrm>
              <a:off x="5429250" y="4911725"/>
              <a:ext cx="71438" cy="73025"/>
            </a:xfrm>
            <a:prstGeom prst="ellipse"/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9419" name="Line 57"/>
            <p:cNvSpPr>
              <a:spLocks noChangeShapeType="1"/>
            </p:cNvSpPr>
            <p:nvPr/>
          </p:nvSpPr>
          <p:spPr bwMode="auto">
            <a:xfrm>
              <a:off x="5456238" y="4729163"/>
              <a:ext cx="0" cy="185737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420" name="Line 58"/>
            <p:cNvSpPr>
              <a:spLocks noChangeShapeType="1"/>
            </p:cNvSpPr>
            <p:nvPr/>
          </p:nvSpPr>
          <p:spPr bwMode="auto">
            <a:xfrm>
              <a:off x="4773613" y="4722813"/>
              <a:ext cx="1444625" cy="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421" name="Line 59"/>
            <p:cNvSpPr>
              <a:spLocks noChangeShapeType="1"/>
            </p:cNvSpPr>
            <p:nvPr/>
          </p:nvSpPr>
          <p:spPr bwMode="auto">
            <a:xfrm>
              <a:off x="4760913" y="4392613"/>
              <a:ext cx="0" cy="31750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422" name="Line 60"/>
            <p:cNvSpPr>
              <a:spLocks noChangeShapeType="1"/>
            </p:cNvSpPr>
            <p:nvPr/>
          </p:nvSpPr>
          <p:spPr bwMode="auto">
            <a:xfrm>
              <a:off x="6223000" y="4394200"/>
              <a:ext cx="0" cy="31750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423" name="Line 61"/>
            <p:cNvSpPr>
              <a:spLocks noChangeShapeType="1"/>
            </p:cNvSpPr>
            <p:nvPr/>
          </p:nvSpPr>
          <p:spPr bwMode="auto">
            <a:xfrm>
              <a:off x="4059238" y="4392613"/>
              <a:ext cx="0" cy="1166812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424" name="Line 62"/>
            <p:cNvSpPr>
              <a:spLocks noChangeShapeType="1"/>
            </p:cNvSpPr>
            <p:nvPr/>
          </p:nvSpPr>
          <p:spPr bwMode="auto">
            <a:xfrm>
              <a:off x="6892925" y="4406900"/>
              <a:ext cx="0" cy="1166813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425" name="Line 63"/>
            <p:cNvSpPr>
              <a:spLocks noChangeShapeType="1"/>
            </p:cNvSpPr>
            <p:nvPr/>
          </p:nvSpPr>
          <p:spPr bwMode="auto">
            <a:xfrm>
              <a:off x="4057650" y="5572125"/>
              <a:ext cx="2849563" cy="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426" name="Line 64"/>
            <p:cNvSpPr>
              <a:spLocks noChangeShapeType="1"/>
            </p:cNvSpPr>
            <p:nvPr/>
          </p:nvSpPr>
          <p:spPr bwMode="auto">
            <a:xfrm>
              <a:off x="3806825" y="4403725"/>
              <a:ext cx="0" cy="1404938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427" name="Line 65"/>
            <p:cNvSpPr>
              <a:spLocks noChangeShapeType="1"/>
            </p:cNvSpPr>
            <p:nvPr/>
          </p:nvSpPr>
          <p:spPr bwMode="auto">
            <a:xfrm>
              <a:off x="3806825" y="5810250"/>
              <a:ext cx="3722688" cy="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428" name="Line 66"/>
            <p:cNvSpPr>
              <a:spLocks noChangeShapeType="1"/>
            </p:cNvSpPr>
            <p:nvPr/>
          </p:nvSpPr>
          <p:spPr bwMode="auto">
            <a:xfrm>
              <a:off x="3621088" y="4392613"/>
              <a:ext cx="0" cy="1643062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429" name="Line 67"/>
            <p:cNvSpPr>
              <a:spLocks noChangeShapeType="1"/>
            </p:cNvSpPr>
            <p:nvPr/>
          </p:nvSpPr>
          <p:spPr bwMode="auto">
            <a:xfrm>
              <a:off x="4379913" y="4392613"/>
              <a:ext cx="0" cy="1404937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430" name="Line 68"/>
            <p:cNvSpPr>
              <a:spLocks noChangeShapeType="1"/>
            </p:cNvSpPr>
            <p:nvPr/>
          </p:nvSpPr>
          <p:spPr bwMode="auto">
            <a:xfrm>
              <a:off x="4562475" y="4381500"/>
              <a:ext cx="0" cy="1643063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431" name="Line 69"/>
            <p:cNvSpPr>
              <a:spLocks noChangeShapeType="1"/>
            </p:cNvSpPr>
            <p:nvPr/>
          </p:nvSpPr>
          <p:spPr bwMode="auto">
            <a:xfrm>
              <a:off x="5462588" y="5301208"/>
              <a:ext cx="0" cy="649288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432" name="Line 70"/>
            <p:cNvSpPr>
              <a:spLocks noChangeShapeType="1"/>
            </p:cNvSpPr>
            <p:nvPr/>
          </p:nvSpPr>
          <p:spPr bwMode="auto">
            <a:xfrm>
              <a:off x="7113588" y="4402138"/>
              <a:ext cx="0" cy="1643062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433" name="Line 71"/>
            <p:cNvSpPr>
              <a:spLocks noChangeShapeType="1"/>
            </p:cNvSpPr>
            <p:nvPr/>
          </p:nvSpPr>
          <p:spPr bwMode="auto">
            <a:xfrm>
              <a:off x="7521575" y="4391025"/>
              <a:ext cx="0" cy="1643063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434" name="Line 72"/>
            <p:cNvSpPr>
              <a:spLocks noChangeShapeType="1"/>
            </p:cNvSpPr>
            <p:nvPr/>
          </p:nvSpPr>
          <p:spPr bwMode="auto">
            <a:xfrm>
              <a:off x="6518275" y="4391025"/>
              <a:ext cx="0" cy="1643063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435" name="Line 73"/>
            <p:cNvSpPr>
              <a:spLocks noChangeShapeType="1"/>
            </p:cNvSpPr>
            <p:nvPr/>
          </p:nvSpPr>
          <p:spPr bwMode="auto">
            <a:xfrm>
              <a:off x="8218488" y="2789238"/>
              <a:ext cx="0" cy="321945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436" name="Line 74"/>
            <p:cNvSpPr>
              <a:spLocks noChangeShapeType="1"/>
            </p:cNvSpPr>
            <p:nvPr/>
          </p:nvSpPr>
          <p:spPr bwMode="auto">
            <a:xfrm>
              <a:off x="8916988" y="1901825"/>
              <a:ext cx="0" cy="413385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437" name="Text Box 75"/>
            <p:cNvSpPr txBox="1">
              <a:spLocks noChangeArrowheads="1"/>
            </p:cNvSpPr>
            <p:nvPr/>
          </p:nvSpPr>
          <p:spPr bwMode="auto">
            <a:xfrm>
              <a:off x="7956550" y="6173788"/>
              <a:ext cx="647700" cy="304800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altLang="zh-CN" b="1" sz="2000" lang="en-US"/>
                <a:t>M</a:t>
              </a:r>
            </a:p>
          </p:txBody>
        </p:sp>
        <p:sp>
          <p:nvSpPr>
            <p:cNvPr id="1049438" name="Text Box 76"/>
            <p:cNvSpPr txBox="1">
              <a:spLocks noChangeArrowheads="1"/>
            </p:cNvSpPr>
            <p:nvPr/>
          </p:nvSpPr>
          <p:spPr bwMode="auto">
            <a:xfrm>
              <a:off x="3484563" y="6173788"/>
              <a:ext cx="2152650" cy="304800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altLang="zh-CN" b="1" sz="2000" lang="en-US"/>
                <a:t>S</a:t>
              </a:r>
              <a:r>
                <a:rPr altLang="zh-CN" b="1" sz="1400" lang="en-US"/>
                <a:t>3</a:t>
              </a:r>
              <a:r>
                <a:rPr altLang="zh-CN" b="1" sz="2000" lang="en-US"/>
                <a:t>          S</a:t>
              </a:r>
              <a:r>
                <a:rPr altLang="zh-CN" b="1" sz="1400" lang="en-US"/>
                <a:t>2 </a:t>
              </a:r>
              <a:r>
                <a:rPr altLang="zh-CN" b="1" sz="2000" lang="en-US"/>
                <a:t>         B</a:t>
              </a:r>
              <a:r>
                <a:rPr altLang="zh-CN" b="1" sz="1400" lang="en-US"/>
                <a:t>i</a:t>
              </a:r>
            </a:p>
          </p:txBody>
        </p:sp>
        <p:sp>
          <p:nvSpPr>
            <p:cNvPr id="1049439" name="Line 77"/>
            <p:cNvSpPr>
              <a:spLocks noChangeShapeType="1"/>
            </p:cNvSpPr>
            <p:nvPr/>
          </p:nvSpPr>
          <p:spPr bwMode="auto">
            <a:xfrm>
              <a:off x="5265738" y="6180138"/>
              <a:ext cx="250825" cy="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440" name="Line 78"/>
            <p:cNvSpPr>
              <a:spLocks noChangeShapeType="1"/>
            </p:cNvSpPr>
            <p:nvPr/>
          </p:nvSpPr>
          <p:spPr bwMode="auto">
            <a:xfrm>
              <a:off x="7450138" y="6180138"/>
              <a:ext cx="185737" cy="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441" name="Line 79"/>
            <p:cNvSpPr>
              <a:spLocks noChangeShapeType="1"/>
            </p:cNvSpPr>
            <p:nvPr/>
          </p:nvSpPr>
          <p:spPr bwMode="auto">
            <a:xfrm flipV="1">
              <a:off x="4488418" y="321082"/>
              <a:ext cx="288032" cy="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442" name="Line 80"/>
            <p:cNvSpPr>
              <a:spLocks noChangeShapeType="1"/>
            </p:cNvSpPr>
            <p:nvPr/>
          </p:nvSpPr>
          <p:spPr bwMode="auto">
            <a:xfrm>
              <a:off x="4441825" y="471488"/>
              <a:ext cx="0" cy="21590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443" name="Line 81"/>
            <p:cNvSpPr>
              <a:spLocks noChangeShapeType="1"/>
            </p:cNvSpPr>
            <p:nvPr/>
          </p:nvSpPr>
          <p:spPr bwMode="auto">
            <a:xfrm>
              <a:off x="6408738" y="474663"/>
              <a:ext cx="179486" cy="2009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444" name="Oval 102"/>
            <p:cNvSpPr>
              <a:spLocks noChangeArrowheads="1"/>
            </p:cNvSpPr>
            <p:nvPr/>
          </p:nvSpPr>
          <p:spPr bwMode="auto">
            <a:xfrm>
              <a:off x="4340225" y="5749925"/>
              <a:ext cx="88900" cy="88900"/>
            </a:xfrm>
            <a:prstGeom prst="ellipse"/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9445" name="Oval 103"/>
            <p:cNvSpPr>
              <a:spLocks noChangeArrowheads="1"/>
            </p:cNvSpPr>
            <p:nvPr/>
          </p:nvSpPr>
          <p:spPr bwMode="auto">
            <a:xfrm>
              <a:off x="5418138" y="5511800"/>
              <a:ext cx="88900" cy="88900"/>
            </a:xfrm>
            <a:prstGeom prst="ellipse"/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9446" name="Oval 104"/>
            <p:cNvSpPr>
              <a:spLocks noChangeArrowheads="1"/>
            </p:cNvSpPr>
            <p:nvPr/>
          </p:nvSpPr>
          <p:spPr bwMode="auto">
            <a:xfrm>
              <a:off x="5410200" y="4668838"/>
              <a:ext cx="88900" cy="88900"/>
            </a:xfrm>
            <a:prstGeom prst="ellipse"/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9447" name="Oval 105"/>
            <p:cNvSpPr>
              <a:spLocks noChangeArrowheads="1"/>
            </p:cNvSpPr>
            <p:nvPr/>
          </p:nvSpPr>
          <p:spPr bwMode="auto">
            <a:xfrm>
              <a:off x="7480300" y="5748338"/>
              <a:ext cx="88900" cy="88900"/>
            </a:xfrm>
            <a:prstGeom prst="ellipse"/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9448" name="Oval 106"/>
            <p:cNvSpPr>
              <a:spLocks noChangeArrowheads="1"/>
            </p:cNvSpPr>
            <p:nvPr/>
          </p:nvSpPr>
          <p:spPr bwMode="auto">
            <a:xfrm>
              <a:off x="4084638" y="2909888"/>
              <a:ext cx="88900" cy="88900"/>
            </a:xfrm>
            <a:prstGeom prst="ellipse"/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9449" name="Oval 107"/>
            <p:cNvSpPr>
              <a:spLocks noChangeArrowheads="1"/>
            </p:cNvSpPr>
            <p:nvPr/>
          </p:nvSpPr>
          <p:spPr bwMode="auto">
            <a:xfrm>
              <a:off x="6356350" y="3182938"/>
              <a:ext cx="88900" cy="88900"/>
            </a:xfrm>
            <a:prstGeom prst="ellipse"/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9450" name="Oval 108"/>
            <p:cNvSpPr>
              <a:spLocks noChangeArrowheads="1"/>
            </p:cNvSpPr>
            <p:nvPr/>
          </p:nvSpPr>
          <p:spPr bwMode="auto">
            <a:xfrm>
              <a:off x="8148638" y="2057400"/>
              <a:ext cx="88900" cy="88900"/>
            </a:xfrm>
            <a:prstGeom prst="ellipse"/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9451" name="Oval 109"/>
            <p:cNvSpPr>
              <a:spLocks noChangeArrowheads="1"/>
            </p:cNvSpPr>
            <p:nvPr/>
          </p:nvSpPr>
          <p:spPr bwMode="auto">
            <a:xfrm>
              <a:off x="8435975" y="1865313"/>
              <a:ext cx="88900" cy="88900"/>
            </a:xfrm>
            <a:prstGeom prst="ellipse"/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9452" name="Oval 110"/>
            <p:cNvSpPr>
              <a:spLocks noChangeArrowheads="1"/>
            </p:cNvSpPr>
            <p:nvPr/>
          </p:nvSpPr>
          <p:spPr bwMode="auto">
            <a:xfrm>
              <a:off x="3860800" y="2066925"/>
              <a:ext cx="88900" cy="88900"/>
            </a:xfrm>
            <a:prstGeom prst="ellipse"/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9453" name="Oval 111"/>
            <p:cNvSpPr>
              <a:spLocks noChangeArrowheads="1"/>
            </p:cNvSpPr>
            <p:nvPr/>
          </p:nvSpPr>
          <p:spPr bwMode="auto">
            <a:xfrm>
              <a:off x="4310063" y="1865313"/>
              <a:ext cx="88900" cy="88900"/>
            </a:xfrm>
            <a:prstGeom prst="ellipse"/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9454" name="Oval 112"/>
            <p:cNvSpPr>
              <a:spLocks noChangeArrowheads="1"/>
            </p:cNvSpPr>
            <p:nvPr/>
          </p:nvSpPr>
          <p:spPr bwMode="auto">
            <a:xfrm>
              <a:off x="4584700" y="2060575"/>
              <a:ext cx="88900" cy="88900"/>
            </a:xfrm>
            <a:prstGeom prst="ellipse"/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</p:grpSp>
      <p:sp>
        <p:nvSpPr>
          <p:cNvPr id="1049455" name="Text Box 91"/>
          <p:cNvSpPr txBox="1">
            <a:spLocks noChangeArrowheads="1"/>
          </p:cNvSpPr>
          <p:nvPr/>
        </p:nvSpPr>
        <p:spPr bwMode="auto">
          <a:xfrm>
            <a:off x="1947863" y="582613"/>
            <a:ext cx="2733675" cy="52322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zh-CN" b="1" sz="2800" lang="en-US"/>
              <a:t>SN74181</a:t>
            </a:r>
            <a:r>
              <a:rPr altLang="en-US" b="1" sz="2800" lang="zh-CN"/>
              <a:t>为例：</a:t>
            </a: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"/>
                                        <p:tgtEl>
                                          <p:spTgt spid="1049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2"/>
                                        <p:tgtEl>
                                          <p:spTgt spid="1049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17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2"/>
                                        <p:tgtEl>
                                          <p:spTgt spid="1049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3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24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6"/>
                                        <p:tgtEl>
                                          <p:spTgt spid="1049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>
                      <p:stCondLst>
                        <p:cond delay="indefinite"/>
                      </p:stCondLst>
                      <p:childTnLst>
                        <p:par>
                          <p:cTn fill="hold" id="2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31"/>
                                        <p:tgtEl>
                                          <p:spTgt spid="1049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2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33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5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36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38"/>
                                        <p:tgtEl>
                                          <p:spTgt spid="104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9">
                            <p:stCondLst>
                              <p:cond delay="1000"/>
                            </p:stCondLst>
                            <p:childTnLst>
                              <p:par>
                                <p:cTn fill="hold" grpId="0" id="40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42"/>
                                        <p:tgtEl>
                                          <p:spTgt spid="1049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3">
                      <p:stCondLst>
                        <p:cond delay="indefinite"/>
                      </p:stCondLst>
                      <p:childTnLst>
                        <p:par>
                          <p:cTn fill="hold" id="4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47"/>
                                        <p:tgtEl>
                                          <p:spTgt spid="104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8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49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51"/>
                                        <p:tgtEl>
                                          <p:spTgt spid="1049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361" grpId="0" build="p" autoUpdateAnimBg="0"/>
      <p:bldP spid="1049362" grpId="0" build="p" autoUpdateAnimBg="0"/>
      <p:bldP spid="1049363" grpId="0" build="p" autoUpdateAnimBg="0"/>
      <p:bldP spid="1049364" grpId="0" build="p" autoUpdateAnimBg="0"/>
      <p:bldP spid="1049365" grpId="0" build="p" autoUpdateAnimBg="0"/>
      <p:bldP spid="1049366" grpId="0" build="p" autoUpdateAnimBg="0"/>
      <p:bldP spid="1049367" grpId="0" animBg="1"/>
      <p:bldP spid="1049369" grpId="0" build="p" autoUpdateAnimBg="0"/>
      <p:bldP spid="1049370" grpId="0" build="p" autoUpdateAnimBg="0"/>
      <p:bldP spid="104945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</p:bgPr>
    </p:bg>
    <p:spTree>
      <p:nvGrpSpPr>
        <p:cNvPr id="1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56" name="Text Box 24"/>
          <p:cNvSpPr txBox="1">
            <a:spLocks noChangeArrowheads="1"/>
          </p:cNvSpPr>
          <p:nvPr/>
        </p:nvSpPr>
        <p:spPr bwMode="auto">
          <a:xfrm>
            <a:off x="1970088" y="870223"/>
            <a:ext cx="8175625" cy="52322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r>
              <a:rPr altLang="en-US" b="1" sz="2800" lang="zh-CN"/>
              <a:t>控制信号</a:t>
            </a:r>
            <a:r>
              <a:rPr altLang="zh-CN" b="1" sz="2800" lang="en-US"/>
              <a:t>S3</a:t>
            </a:r>
            <a:r>
              <a:rPr altLang="en-US" b="1" sz="2800" lang="zh-CN"/>
              <a:t>～</a:t>
            </a:r>
            <a:r>
              <a:rPr altLang="zh-CN" b="1" sz="2800" lang="en-US"/>
              <a:t>S0</a:t>
            </a:r>
            <a:r>
              <a:rPr altLang="en-US" b="1" sz="2800" lang="zh-CN"/>
              <a:t>与选择器输出</a:t>
            </a:r>
            <a:r>
              <a:rPr altLang="zh-CN" b="1" sz="2800" lang="en-US"/>
              <a:t>X</a:t>
            </a:r>
            <a:r>
              <a:rPr altLang="zh-CN" b="1" sz="2000" lang="en-US"/>
              <a:t>i</a:t>
            </a:r>
            <a:r>
              <a:rPr altLang="en-US" b="1" sz="2800" lang="zh-CN"/>
              <a:t>、</a:t>
            </a:r>
            <a:r>
              <a:rPr altLang="zh-CN" b="1" sz="2800" lang="en-US"/>
              <a:t>Y</a:t>
            </a:r>
            <a:r>
              <a:rPr altLang="zh-CN" b="1" sz="2000" lang="en-US"/>
              <a:t>i</a:t>
            </a:r>
            <a:r>
              <a:rPr altLang="en-US" b="1" sz="2800" lang="zh-CN"/>
              <a:t>的对应关系：</a:t>
            </a:r>
          </a:p>
        </p:txBody>
      </p:sp>
      <p:grpSp>
        <p:nvGrpSpPr>
          <p:cNvPr id="153" name="组合 23"/>
          <p:cNvGrpSpPr/>
          <p:nvPr/>
        </p:nvGrpSpPr>
        <p:grpSpPr>
          <a:xfrm>
            <a:off x="2267470" y="3349687"/>
            <a:ext cx="7500938" cy="2768382"/>
            <a:chOff x="611188" y="2955826"/>
            <a:chExt cx="7500938" cy="2727325"/>
          </a:xfrm>
        </p:grpSpPr>
        <p:grpSp>
          <p:nvGrpSpPr>
            <p:cNvPr id="154" name="Group 4"/>
            <p:cNvGrpSpPr/>
            <p:nvPr/>
          </p:nvGrpSpPr>
          <p:grpSpPr bwMode="auto">
            <a:xfrm>
              <a:off x="611188" y="2955826"/>
              <a:ext cx="7500938" cy="2727325"/>
              <a:chOff x="232" y="757"/>
              <a:chExt cx="4725" cy="1718"/>
            </a:xfrm>
          </p:grpSpPr>
          <p:grpSp>
            <p:nvGrpSpPr>
              <p:cNvPr id="155" name="Group 5"/>
              <p:cNvGrpSpPr/>
              <p:nvPr/>
            </p:nvGrpSpPr>
            <p:grpSpPr bwMode="auto">
              <a:xfrm>
                <a:off x="323" y="799"/>
                <a:ext cx="4631" cy="1663"/>
                <a:chOff x="179" y="2545"/>
                <a:chExt cx="4631" cy="1663"/>
              </a:xfrm>
            </p:grpSpPr>
            <p:sp>
              <p:nvSpPr>
                <p:cNvPr id="1049457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79" y="2545"/>
                  <a:ext cx="4608" cy="334"/>
                </a:xfrm>
                <a:prstGeom prst="rect"/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altLang="zh-CN" b="1" dirty="0" sz="2800" lang="en-US">
                      <a:solidFill>
                        <a:srgbClr val="0000FF"/>
                      </a:solidFill>
                      <a:ea typeface="黑体" pitchFamily="2" charset="-122"/>
                    </a:rPr>
                    <a:t>S3 </a:t>
                  </a:r>
                  <a:r>
                    <a:rPr altLang="zh-CN" b="1" sz="2800" lang="en-US">
                      <a:solidFill>
                        <a:srgbClr val="0000FF"/>
                      </a:solidFill>
                      <a:ea typeface="黑体" pitchFamily="2" charset="-122"/>
                    </a:rPr>
                    <a:t>S2                 </a:t>
                  </a:r>
                  <a:r>
                    <a:rPr altLang="en-US" b="1" sz="2800" lang="zh-CN">
                      <a:solidFill>
                        <a:srgbClr val="0000FF"/>
                      </a:solidFill>
                      <a:ea typeface="黑体" pitchFamily="2" charset="-122"/>
                    </a:rPr>
                    <a:t> </a:t>
                  </a:r>
                  <a:r>
                    <a:rPr altLang="zh-CN" b="1" sz="2800" lang="en-US">
                      <a:solidFill>
                        <a:srgbClr val="FF0000"/>
                      </a:solidFill>
                      <a:ea typeface="黑体" pitchFamily="2" charset="-122"/>
                    </a:rPr>
                    <a:t>X</a:t>
                  </a:r>
                  <a:r>
                    <a:rPr altLang="zh-CN" b="1" sz="2000" lang="en-US">
                      <a:solidFill>
                        <a:srgbClr val="FF0000"/>
                      </a:solidFill>
                      <a:ea typeface="黑体" pitchFamily="2" charset="-122"/>
                    </a:rPr>
                    <a:t>i</a:t>
                  </a:r>
                  <a:r>
                    <a:rPr altLang="zh-CN" b="1" sz="2800" lang="en-US">
                      <a:solidFill>
                        <a:schemeClr val="tx2"/>
                      </a:solidFill>
                      <a:ea typeface="黑体" pitchFamily="2" charset="-122"/>
                    </a:rPr>
                    <a:t>            </a:t>
                  </a:r>
                  <a:r>
                    <a:rPr altLang="zh-CN" b="1" dirty="0" sz="2800" lang="en-US">
                      <a:solidFill>
                        <a:srgbClr val="0000FF"/>
                      </a:solidFill>
                      <a:ea typeface="黑体" pitchFamily="2" charset="-122"/>
                    </a:rPr>
                    <a:t>S1 </a:t>
                  </a:r>
                  <a:r>
                    <a:rPr altLang="zh-CN" b="1" sz="2800" lang="en-US">
                      <a:solidFill>
                        <a:srgbClr val="0000FF"/>
                      </a:solidFill>
                      <a:ea typeface="黑体" pitchFamily="2" charset="-122"/>
                    </a:rPr>
                    <a:t>S0                </a:t>
                  </a:r>
                  <a:r>
                    <a:rPr altLang="en-US" b="1" sz="2800" lang="zh-CN">
                      <a:solidFill>
                        <a:srgbClr val="0000FF"/>
                      </a:solidFill>
                      <a:ea typeface="黑体" pitchFamily="2" charset="-122"/>
                    </a:rPr>
                    <a:t> </a:t>
                  </a:r>
                  <a:r>
                    <a:rPr altLang="zh-CN" b="1" dirty="0" sz="2800" lang="en-US">
                      <a:solidFill>
                        <a:srgbClr val="FF0000"/>
                      </a:solidFill>
                      <a:ea typeface="黑体" pitchFamily="2" charset="-122"/>
                    </a:rPr>
                    <a:t>Y</a:t>
                  </a:r>
                  <a:r>
                    <a:rPr altLang="zh-CN" b="1" dirty="0" sz="2000" lang="en-US">
                      <a:solidFill>
                        <a:srgbClr val="FF0000"/>
                      </a:solidFill>
                      <a:ea typeface="黑体" pitchFamily="2" charset="-122"/>
                    </a:rPr>
                    <a:t>i</a:t>
                  </a:r>
                  <a:r>
                    <a:rPr altLang="zh-CN" b="1" dirty="0" sz="2800" lang="en-US">
                      <a:solidFill>
                        <a:schemeClr val="tx2"/>
                      </a:solidFill>
                      <a:ea typeface="黑体" pitchFamily="2" charset="-122"/>
                    </a:rPr>
                    <a:t>   </a:t>
                  </a:r>
                </a:p>
              </p:txBody>
            </p:sp>
            <p:sp>
              <p:nvSpPr>
                <p:cNvPr id="1049458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86" y="2983"/>
                  <a:ext cx="768" cy="1225"/>
                </a:xfrm>
                <a:prstGeom prst="rect"/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p>
                  <a:pPr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altLang="zh-CN" b="1" sz="2800" lang="en-US">
                      <a:ea typeface="黑体" pitchFamily="2" charset="-122"/>
                    </a:rPr>
                    <a:t>0   0</a:t>
                  </a:r>
                </a:p>
                <a:p>
                  <a:pPr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altLang="zh-CN" b="1" sz="2800" lang="en-US">
                      <a:ea typeface="黑体" pitchFamily="2" charset="-122"/>
                    </a:rPr>
                    <a:t>0   1</a:t>
                  </a:r>
                </a:p>
                <a:p>
                  <a:pPr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altLang="zh-CN" b="1" sz="2800" lang="en-US">
                      <a:ea typeface="黑体" pitchFamily="2" charset="-122"/>
                    </a:rPr>
                    <a:t>1   0</a:t>
                  </a:r>
                </a:p>
                <a:p>
                  <a:pPr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altLang="zh-CN" b="1" sz="2800" lang="en-US">
                      <a:ea typeface="黑体" pitchFamily="2" charset="-122"/>
                    </a:rPr>
                    <a:t>1   1</a:t>
                  </a:r>
                </a:p>
              </p:txBody>
            </p:sp>
            <p:sp>
              <p:nvSpPr>
                <p:cNvPr id="1049459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599" y="2958"/>
                  <a:ext cx="864" cy="581"/>
                </a:xfrm>
                <a:prstGeom prst="rect"/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p>
                  <a:pPr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altLang="zh-CN" b="1" sz="2800" lang="en-US">
                      <a:ea typeface="黑体" pitchFamily="2" charset="-122"/>
                    </a:rPr>
                    <a:t> 1</a:t>
                  </a:r>
                </a:p>
                <a:p>
                  <a:pPr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altLang="zh-CN" b="1" sz="2800" lang="en-US">
                      <a:ea typeface="黑体" pitchFamily="2" charset="-122"/>
                    </a:rPr>
                    <a:t>A</a:t>
                  </a:r>
                  <a:r>
                    <a:rPr altLang="zh-CN" b="1" sz="2000" lang="en-US">
                      <a:ea typeface="黑体" pitchFamily="2" charset="-122"/>
                    </a:rPr>
                    <a:t>i</a:t>
                  </a:r>
                  <a:r>
                    <a:rPr altLang="zh-CN" b="1" sz="2800" lang="en-US">
                      <a:ea typeface="黑体" pitchFamily="2" charset="-122"/>
                    </a:rPr>
                    <a:t>+B</a:t>
                  </a:r>
                  <a:r>
                    <a:rPr altLang="zh-CN" b="1" sz="2000" lang="en-US">
                      <a:ea typeface="黑体" pitchFamily="2" charset="-122"/>
                    </a:rPr>
                    <a:t>i</a:t>
                  </a:r>
                </a:p>
              </p:txBody>
            </p:sp>
            <p:sp>
              <p:nvSpPr>
                <p:cNvPr id="1049460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591" y="3614"/>
                  <a:ext cx="1056" cy="251"/>
                </a:xfrm>
                <a:prstGeom prst="rect"/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p>
                  <a:pPr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altLang="zh-CN" b="1" dirty="0" sz="2800" lang="en-US" err="1">
                      <a:solidFill>
                        <a:srgbClr val="FF0000"/>
                      </a:solidFill>
                      <a:ea typeface="黑体" pitchFamily="2" charset="-122"/>
                    </a:rPr>
                    <a:t>A</a:t>
                  </a:r>
                  <a:r>
                    <a:rPr altLang="zh-CN" b="1" dirty="0" sz="2000" lang="en-US" err="1">
                      <a:solidFill>
                        <a:srgbClr val="FF0000"/>
                      </a:solidFill>
                      <a:ea typeface="黑体" pitchFamily="2" charset="-122"/>
                    </a:rPr>
                    <a:t>i</a:t>
                  </a:r>
                  <a:r>
                    <a:rPr altLang="zh-CN" b="1" dirty="0" sz="2800" lang="en-US" err="1">
                      <a:solidFill>
                        <a:srgbClr val="FF0000"/>
                      </a:solidFill>
                      <a:ea typeface="黑体" pitchFamily="2" charset="-122"/>
                    </a:rPr>
                    <a:t>+B</a:t>
                  </a:r>
                  <a:r>
                    <a:rPr altLang="zh-CN" b="1" dirty="0" sz="2000" lang="en-US" err="1">
                      <a:solidFill>
                        <a:srgbClr val="FF0000"/>
                      </a:solidFill>
                      <a:ea typeface="黑体" pitchFamily="2" charset="-122"/>
                    </a:rPr>
                    <a:t>i</a:t>
                  </a:r>
                  <a:endParaRPr altLang="zh-CN" b="1" dirty="0" sz="2000" lang="en-US">
                    <a:solidFill>
                      <a:srgbClr val="FF0000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049461" name="Line 10"/>
                <p:cNvSpPr>
                  <a:spLocks noChangeShapeType="1"/>
                </p:cNvSpPr>
                <p:nvPr/>
              </p:nvSpPr>
              <p:spPr bwMode="auto">
                <a:xfrm>
                  <a:off x="1995" y="3267"/>
                  <a:ext cx="159" cy="0"/>
                </a:xfrm>
                <a:prstGeom prst="line"/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wrap="none"/>
                <a:p>
                  <a:endParaRPr altLang="en-US" sz="2800" lang="zh-CN"/>
                </a:p>
              </p:txBody>
            </p:sp>
            <p:sp>
              <p:nvSpPr>
                <p:cNvPr id="1049462" name="Rectangle 11"/>
                <p:cNvSpPr>
                  <a:spLocks noChangeArrowheads="1"/>
                </p:cNvSpPr>
                <p:nvPr/>
              </p:nvSpPr>
              <p:spPr bwMode="auto">
                <a:xfrm>
                  <a:off x="1602" y="3872"/>
                  <a:ext cx="324" cy="325"/>
                </a:xfrm>
                <a:prstGeom prst="rect"/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p>
                  <a:r>
                    <a:rPr altLang="zh-CN" b="1" sz="2800" lang="en-US">
                      <a:ea typeface="黑体" pitchFamily="2" charset="-122"/>
                    </a:rPr>
                    <a:t>A</a:t>
                  </a:r>
                  <a:r>
                    <a:rPr altLang="zh-CN" b="1" sz="2000" lang="en-US">
                      <a:ea typeface="黑体" pitchFamily="2" charset="-122"/>
                    </a:rPr>
                    <a:t>i</a:t>
                  </a:r>
                </a:p>
              </p:txBody>
            </p:sp>
            <p:sp>
              <p:nvSpPr>
                <p:cNvPr id="1049463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641" y="2975"/>
                  <a:ext cx="864" cy="1225"/>
                </a:xfrm>
                <a:prstGeom prst="rect"/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p>
                  <a:pPr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altLang="zh-CN" b="1" sz="2800" lang="en-US">
                      <a:ea typeface="黑体" pitchFamily="2" charset="-122"/>
                    </a:rPr>
                    <a:t>0   0</a:t>
                  </a:r>
                </a:p>
                <a:p>
                  <a:pPr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altLang="zh-CN" b="1" sz="2800" lang="en-US">
                      <a:ea typeface="黑体" pitchFamily="2" charset="-122"/>
                    </a:rPr>
                    <a:t>0   1</a:t>
                  </a:r>
                </a:p>
                <a:p>
                  <a:pPr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altLang="zh-CN" b="1" sz="2800" lang="en-US">
                      <a:ea typeface="黑体" pitchFamily="2" charset="-122"/>
                    </a:rPr>
                    <a:t>1   0</a:t>
                  </a:r>
                </a:p>
                <a:p>
                  <a:pPr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altLang="zh-CN" b="1" sz="2800" lang="en-US">
                      <a:ea typeface="黑体" pitchFamily="2" charset="-122"/>
                    </a:rPr>
                    <a:t>1   1</a:t>
                  </a:r>
                </a:p>
              </p:txBody>
            </p:sp>
            <p:sp>
              <p:nvSpPr>
                <p:cNvPr id="1049464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946" y="2961"/>
                  <a:ext cx="864" cy="1241"/>
                </a:xfrm>
                <a:prstGeom prst="rect"/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p>
                  <a:pPr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altLang="zh-CN" b="1" dirty="0" sz="2800" lang="en-US">
                      <a:ea typeface="黑体" pitchFamily="2" charset="-122"/>
                    </a:rPr>
                    <a:t> Ai</a:t>
                  </a:r>
                </a:p>
                <a:p>
                  <a:pPr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altLang="zh-CN" b="1" dirty="0" sz="2800" lang="en-US">
                      <a:ea typeface="黑体" pitchFamily="2" charset="-122"/>
                    </a:rPr>
                    <a:t> </a:t>
                  </a:r>
                  <a:r>
                    <a:rPr altLang="zh-CN" b="1" dirty="0" sz="2800" lang="en-US" err="1">
                      <a:solidFill>
                        <a:srgbClr val="FF0000"/>
                      </a:solidFill>
                      <a:ea typeface="黑体" pitchFamily="2" charset="-122"/>
                    </a:rPr>
                    <a:t>A</a:t>
                  </a:r>
                  <a:r>
                    <a:rPr altLang="zh-CN" b="1" dirty="0" sz="2000" lang="en-US" err="1">
                      <a:solidFill>
                        <a:srgbClr val="FF0000"/>
                      </a:solidFill>
                      <a:ea typeface="黑体" pitchFamily="2" charset="-122"/>
                    </a:rPr>
                    <a:t>i</a:t>
                  </a:r>
                  <a:r>
                    <a:rPr altLang="zh-CN" b="1" dirty="0" sz="2800" lang="en-US" err="1">
                      <a:solidFill>
                        <a:srgbClr val="FF0000"/>
                      </a:solidFill>
                      <a:ea typeface="黑体" pitchFamily="2" charset="-122"/>
                    </a:rPr>
                    <a:t>B</a:t>
                  </a:r>
                  <a:r>
                    <a:rPr altLang="zh-CN" b="1" dirty="0" sz="2000" lang="en-US" err="1">
                      <a:solidFill>
                        <a:srgbClr val="FF0000"/>
                      </a:solidFill>
                      <a:ea typeface="黑体" pitchFamily="2" charset="-122"/>
                    </a:rPr>
                    <a:t>i</a:t>
                  </a:r>
                  <a:endParaRPr altLang="zh-CN" b="1" dirty="0" sz="2000" lang="en-US">
                    <a:solidFill>
                      <a:srgbClr val="FF0000"/>
                    </a:solidFill>
                    <a:ea typeface="黑体" pitchFamily="2" charset="-122"/>
                  </a:endParaRPr>
                </a:p>
                <a:p>
                  <a:pPr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altLang="zh-CN" b="1" dirty="0" sz="2800" lang="en-US">
                      <a:ea typeface="黑体" pitchFamily="2" charset="-122"/>
                    </a:rPr>
                    <a:t> </a:t>
                  </a:r>
                  <a:r>
                    <a:rPr altLang="zh-CN" b="1" dirty="0" sz="2800" lang="en-US" err="1">
                      <a:ea typeface="黑体" pitchFamily="2" charset="-122"/>
                    </a:rPr>
                    <a:t>A</a:t>
                  </a:r>
                  <a:r>
                    <a:rPr altLang="zh-CN" b="1" dirty="0" sz="2000" lang="en-US" err="1">
                      <a:ea typeface="黑体" pitchFamily="2" charset="-122"/>
                    </a:rPr>
                    <a:t>i</a:t>
                  </a:r>
                  <a:r>
                    <a:rPr altLang="zh-CN" b="1" dirty="0" sz="2800" lang="en-US" err="1">
                      <a:ea typeface="黑体" pitchFamily="2" charset="-122"/>
                    </a:rPr>
                    <a:t>B</a:t>
                  </a:r>
                  <a:r>
                    <a:rPr altLang="zh-CN" b="1" dirty="0" sz="2000" lang="en-US" err="1">
                      <a:ea typeface="黑体" pitchFamily="2" charset="-122"/>
                    </a:rPr>
                    <a:t>i</a:t>
                  </a:r>
                  <a:endParaRPr altLang="zh-CN" b="1" dirty="0" sz="2000" lang="en-US">
                    <a:ea typeface="黑体" pitchFamily="2" charset="-122"/>
                  </a:endParaRPr>
                </a:p>
                <a:p>
                  <a:pPr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altLang="zh-CN" b="1" dirty="0" sz="2800" lang="en-US">
                      <a:ea typeface="黑体" pitchFamily="2" charset="-122"/>
                    </a:rPr>
                    <a:t>  0</a:t>
                  </a:r>
                </a:p>
              </p:txBody>
            </p:sp>
            <p:sp>
              <p:nvSpPr>
                <p:cNvPr id="1049465" name="Line 14"/>
                <p:cNvSpPr>
                  <a:spLocks noChangeShapeType="1"/>
                </p:cNvSpPr>
                <p:nvPr/>
              </p:nvSpPr>
              <p:spPr bwMode="auto">
                <a:xfrm>
                  <a:off x="4246" y="3580"/>
                  <a:ext cx="159" cy="0"/>
                </a:xfrm>
                <a:prstGeom prst="line"/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p>
                  <a:endParaRPr altLang="en-US" sz="2800" lang="zh-CN"/>
                </a:p>
              </p:txBody>
            </p:sp>
          </p:grpSp>
          <p:sp>
            <p:nvSpPr>
              <p:cNvPr id="1049466" name="Line 15"/>
              <p:cNvSpPr>
                <a:spLocks noChangeShapeType="1"/>
              </p:cNvSpPr>
              <p:nvPr/>
            </p:nvSpPr>
            <p:spPr bwMode="auto">
              <a:xfrm flipV="1">
                <a:off x="240" y="757"/>
                <a:ext cx="4717" cy="16"/>
              </a:xfrm>
              <a:prstGeom prst="line"/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p>
                <a:endParaRPr altLang="en-US" sz="2800" lang="zh-CN"/>
              </a:p>
            </p:txBody>
          </p:sp>
          <p:sp>
            <p:nvSpPr>
              <p:cNvPr id="1049467" name="Line 16"/>
              <p:cNvSpPr>
                <a:spLocks noChangeShapeType="1"/>
              </p:cNvSpPr>
              <p:nvPr/>
            </p:nvSpPr>
            <p:spPr bwMode="auto">
              <a:xfrm>
                <a:off x="232" y="2460"/>
                <a:ext cx="4717" cy="0"/>
              </a:xfrm>
              <a:prstGeom prst="line"/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p>
                <a:endParaRPr altLang="en-US" sz="2800" lang="zh-CN"/>
              </a:p>
            </p:txBody>
          </p:sp>
          <p:sp>
            <p:nvSpPr>
              <p:cNvPr id="1049468" name="Line 17"/>
              <p:cNvSpPr>
                <a:spLocks noChangeShapeType="1"/>
              </p:cNvSpPr>
              <p:nvPr/>
            </p:nvSpPr>
            <p:spPr bwMode="auto">
              <a:xfrm>
                <a:off x="240" y="1125"/>
                <a:ext cx="4704" cy="0"/>
              </a:xfrm>
              <a:prstGeom prst="line"/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p>
                <a:endParaRPr altLang="en-US" sz="2800" lang="zh-CN"/>
              </a:p>
            </p:txBody>
          </p:sp>
          <p:sp>
            <p:nvSpPr>
              <p:cNvPr id="1049469" name="Line 18"/>
              <p:cNvSpPr>
                <a:spLocks noChangeShapeType="1"/>
              </p:cNvSpPr>
              <p:nvPr/>
            </p:nvSpPr>
            <p:spPr bwMode="auto">
              <a:xfrm>
                <a:off x="240" y="1432"/>
                <a:ext cx="4704" cy="0"/>
              </a:xfrm>
              <a:prstGeom prst="line"/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p>
                <a:endParaRPr altLang="en-US" sz="2800" lang="zh-CN"/>
              </a:p>
            </p:txBody>
          </p:sp>
          <p:sp>
            <p:nvSpPr>
              <p:cNvPr id="1049470" name="Line 19"/>
              <p:cNvSpPr>
                <a:spLocks noChangeShapeType="1"/>
              </p:cNvSpPr>
              <p:nvPr/>
            </p:nvSpPr>
            <p:spPr bwMode="auto">
              <a:xfrm>
                <a:off x="240" y="1745"/>
                <a:ext cx="4704" cy="0"/>
              </a:xfrm>
              <a:prstGeom prst="line"/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p>
                <a:endParaRPr altLang="en-US" sz="2800" lang="zh-CN"/>
              </a:p>
            </p:txBody>
          </p:sp>
          <p:sp>
            <p:nvSpPr>
              <p:cNvPr id="1049471" name="Line 20"/>
              <p:cNvSpPr>
                <a:spLocks noChangeShapeType="1"/>
              </p:cNvSpPr>
              <p:nvPr/>
            </p:nvSpPr>
            <p:spPr bwMode="auto">
              <a:xfrm>
                <a:off x="240" y="2102"/>
                <a:ext cx="4704" cy="0"/>
              </a:xfrm>
              <a:prstGeom prst="line"/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p>
                <a:endParaRPr altLang="en-US" sz="2800" lang="zh-CN"/>
              </a:p>
            </p:txBody>
          </p:sp>
          <p:sp>
            <p:nvSpPr>
              <p:cNvPr id="1049472" name="Line 21"/>
              <p:cNvSpPr>
                <a:spLocks noChangeShapeType="1"/>
              </p:cNvSpPr>
              <p:nvPr/>
            </p:nvSpPr>
            <p:spPr bwMode="auto">
              <a:xfrm flipH="1">
                <a:off x="240" y="762"/>
                <a:ext cx="0" cy="1709"/>
              </a:xfrm>
              <a:prstGeom prst="line"/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p>
                <a:endParaRPr altLang="en-US" sz="2800" lang="zh-CN"/>
              </a:p>
            </p:txBody>
          </p:sp>
          <p:sp>
            <p:nvSpPr>
              <p:cNvPr id="1049473" name="Line 22"/>
              <p:cNvSpPr>
                <a:spLocks noChangeShapeType="1"/>
              </p:cNvSpPr>
              <p:nvPr/>
            </p:nvSpPr>
            <p:spPr bwMode="auto">
              <a:xfrm flipH="1">
                <a:off x="4950" y="766"/>
                <a:ext cx="0" cy="1709"/>
              </a:xfrm>
              <a:prstGeom prst="line"/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p>
                <a:endParaRPr altLang="en-US" sz="2800" lang="zh-CN"/>
              </a:p>
            </p:txBody>
          </p:sp>
        </p:grpSp>
        <p:sp>
          <p:nvSpPr>
            <p:cNvPr id="1049474" name="Line 22"/>
            <p:cNvSpPr>
              <a:spLocks noChangeShapeType="1"/>
            </p:cNvSpPr>
            <p:nvPr/>
          </p:nvSpPr>
          <p:spPr bwMode="auto">
            <a:xfrm flipH="1">
              <a:off x="4354512" y="2963529"/>
              <a:ext cx="1463" cy="2713157"/>
            </a:xfrm>
            <a:prstGeom prst="line"/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sz="2800" lang="zh-CN"/>
            </a:p>
          </p:txBody>
        </p:sp>
      </p:grpSp>
      <p:graphicFrame>
        <p:nvGraphicFramePr>
          <p:cNvPr id="4194304" name="对象 25"/>
          <p:cNvGraphicFramePr>
            <a:graphicFrameLocks noChangeAspect="1"/>
          </p:cNvGraphicFramePr>
          <p:nvPr/>
        </p:nvGraphicFramePr>
        <p:xfrm>
          <a:off x="2330120" y="2017792"/>
          <a:ext cx="3079726" cy="61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" spid="_x0000_s1161" imgH="253800" imgW="1244520" progId="Equation.DSMT4">
                  <p:embed/>
                </p:oleObj>
              </mc:Choice>
              <mc:Fallback>
                <p:oleObj name="Equation" r:id="rId1" spid="" imgH="253800" imgW="1244520" progId="Equation.DSMT4">
                  <p:embed/>
                  <p:pic>
                    <p:nvPicPr>
                      <p:cNvPr id="209715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xmlns:r="http://schemas.openxmlformats.org/officeDocument/2006/relationships"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120" y="2017792"/>
                        <a:ext cx="3079726" cy="619120"/>
                      </a:xfrm>
                      <a:prstGeom prst="rect"/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05" name="对象 27"/>
          <p:cNvGraphicFramePr>
            <a:graphicFrameLocks noChangeAspect="1"/>
          </p:cNvGraphicFramePr>
          <p:nvPr/>
        </p:nvGraphicFramePr>
        <p:xfrm>
          <a:off x="6571741" y="2037442"/>
          <a:ext cx="2752922" cy="58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spid="_x0000_s1162" imgH="253890" imgW="1167893" progId="Equation.DSMT4">
                  <p:embed/>
                </p:oleObj>
              </mc:Choice>
              <mc:Fallback>
                <p:oleObj name="Equation" r:id="rId3" spid="" imgH="253890" imgW="1167893" progId="Equation.DSMT4">
                  <p:embed/>
                  <p:pic>
                    <p:nvPicPr>
                      <p:cNvPr id="209715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xmlns:r="http://schemas.openxmlformats.org/officeDocument/2006/relationships"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7741" y="2037442"/>
                        <a:ext cx="2752922" cy="586688"/>
                      </a:xfrm>
                      <a:prstGeom prst="rect"/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1"/>
                                        <p:tgtEl>
                                          <p:spTgt spid="4194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">
                      <p:stCondLst>
                        <p:cond delay="indefinite"/>
                      </p:stCondLst>
                      <p:childTnLst>
                        <p:par>
                          <p:cTn fill="hold" id="13">
                            <p:stCondLst>
                              <p:cond delay="0"/>
                            </p:stCondLst>
                            <p:childTnLst>
                              <p:par>
                                <p:cTn fill="hold" id="14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6"/>
                                        <p:tgtEl>
                                          <p:spTgt spid="4194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">
                      <p:stCondLst>
                        <p:cond delay="indefinite"/>
                      </p:stCondLst>
                      <p:childTnLst>
                        <p:par>
                          <p:cTn fill="hold" id="18">
                            <p:stCondLst>
                              <p:cond delay="0"/>
                            </p:stCondLst>
                            <p:childTnLst>
                              <p:par>
                                <p:cTn fill="hold" id="19" nodeType="click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21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45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</p:bgPr>
    </p:bg>
    <p:spTree>
      <p:nvGrpSpPr>
        <p:cNvPr id="1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78" name="Text Box 88"/>
          <p:cNvSpPr txBox="1">
            <a:spLocks noChangeArrowheads="1"/>
          </p:cNvSpPr>
          <p:nvPr/>
        </p:nvSpPr>
        <p:spPr bwMode="auto">
          <a:xfrm>
            <a:off x="1604964" y="934804"/>
            <a:ext cx="3344862" cy="1040285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>
              <a:spcBef>
                <a:spcPct val="20000"/>
              </a:spcBef>
            </a:pPr>
            <a:r>
              <a:rPr altLang="en-US" b="1" dirty="0" sz="2800" lang="zh-CN"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altLang="en-US" b="1" dirty="0" sz="2800" lang="zh-CN">
                <a:ea typeface="黑体" pitchFamily="2" charset="-122"/>
              </a:rPr>
              <a:t>：</a:t>
            </a:r>
          </a:p>
          <a:p>
            <a:pPr>
              <a:spcBef>
                <a:spcPct val="20000"/>
              </a:spcBef>
            </a:pPr>
            <a:r>
              <a:rPr altLang="zh-CN" b="1" dirty="0" sz="2800" lang="en-US">
                <a:ea typeface="黑体" pitchFamily="2" charset="-122"/>
              </a:rPr>
              <a:t>S3S2S1S0  = 1001</a:t>
            </a:r>
          </a:p>
        </p:txBody>
      </p:sp>
      <p:sp>
        <p:nvSpPr>
          <p:cNvPr id="1049479" name="Text Box 89"/>
          <p:cNvSpPr txBox="1">
            <a:spLocks noChangeArrowheads="1"/>
          </p:cNvSpPr>
          <p:nvPr/>
        </p:nvSpPr>
        <p:spPr bwMode="auto">
          <a:xfrm>
            <a:off x="4799856" y="5657875"/>
            <a:ext cx="398462" cy="5794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>
              <a:spcBef>
                <a:spcPct val="20000"/>
              </a:spcBef>
            </a:pPr>
            <a:r>
              <a:rPr altLang="zh-CN" b="1" dirty="0" sz="3200" lang="en-US">
                <a:solidFill>
                  <a:srgbClr val="FF0000"/>
                </a:solidFill>
                <a:ea typeface="黑体" pitchFamily="2" charset="-122"/>
              </a:rPr>
              <a:t>1</a:t>
            </a:r>
          </a:p>
        </p:txBody>
      </p:sp>
      <p:sp>
        <p:nvSpPr>
          <p:cNvPr id="1049480" name="Text Box 90"/>
          <p:cNvSpPr txBox="1">
            <a:spLocks noChangeArrowheads="1"/>
          </p:cNvSpPr>
          <p:nvPr/>
        </p:nvSpPr>
        <p:spPr bwMode="auto">
          <a:xfrm>
            <a:off x="5677470" y="5661248"/>
            <a:ext cx="490538" cy="579438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>
              <a:spcBef>
                <a:spcPct val="20000"/>
              </a:spcBef>
            </a:pPr>
            <a:r>
              <a:rPr altLang="zh-CN" b="1" dirty="0" sz="3200" lang="en-US">
                <a:solidFill>
                  <a:srgbClr val="FF0000"/>
                </a:solidFill>
                <a:ea typeface="黑体" pitchFamily="2" charset="-122"/>
              </a:rPr>
              <a:t>0</a:t>
            </a:r>
          </a:p>
        </p:txBody>
      </p:sp>
      <p:sp>
        <p:nvSpPr>
          <p:cNvPr id="1049481" name="Text Box 91"/>
          <p:cNvSpPr txBox="1">
            <a:spLocks noChangeArrowheads="1"/>
          </p:cNvSpPr>
          <p:nvPr/>
        </p:nvSpPr>
        <p:spPr bwMode="auto">
          <a:xfrm>
            <a:off x="7680176" y="5589240"/>
            <a:ext cx="490537" cy="5794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>
              <a:spcBef>
                <a:spcPct val="20000"/>
              </a:spcBef>
            </a:pPr>
            <a:r>
              <a:rPr altLang="zh-CN" b="1" dirty="0" sz="3200" lang="en-US">
                <a:solidFill>
                  <a:srgbClr val="FF0000"/>
                </a:solidFill>
                <a:ea typeface="黑体" pitchFamily="2" charset="-122"/>
              </a:rPr>
              <a:t>0</a:t>
            </a:r>
          </a:p>
        </p:txBody>
      </p:sp>
      <p:sp>
        <p:nvSpPr>
          <p:cNvPr id="1049482" name="Text Box 92"/>
          <p:cNvSpPr txBox="1">
            <a:spLocks noChangeArrowheads="1"/>
          </p:cNvSpPr>
          <p:nvPr/>
        </p:nvSpPr>
        <p:spPr bwMode="auto">
          <a:xfrm>
            <a:off x="8341766" y="5589240"/>
            <a:ext cx="490538" cy="5794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>
              <a:spcBef>
                <a:spcPct val="20000"/>
              </a:spcBef>
            </a:pPr>
            <a:r>
              <a:rPr altLang="zh-CN" b="1" dirty="0" sz="3200" lang="en-US">
                <a:solidFill>
                  <a:srgbClr val="FF0000"/>
                </a:solidFill>
                <a:ea typeface="黑体" pitchFamily="2" charset="-122"/>
              </a:rPr>
              <a:t>1</a:t>
            </a:r>
          </a:p>
        </p:txBody>
      </p:sp>
      <p:grpSp>
        <p:nvGrpSpPr>
          <p:cNvPr id="159" name="组合 102"/>
          <p:cNvGrpSpPr/>
          <p:nvPr/>
        </p:nvGrpSpPr>
        <p:grpSpPr>
          <a:xfrm>
            <a:off x="4827588" y="188640"/>
            <a:ext cx="5775325" cy="6189365"/>
            <a:chOff x="3303588" y="209848"/>
            <a:chExt cx="5775325" cy="6189365"/>
          </a:xfrm>
        </p:grpSpPr>
        <p:sp>
          <p:nvSpPr>
            <p:cNvPr id="1049483" name="Text Box 4"/>
            <p:cNvSpPr txBox="1">
              <a:spLocks noChangeArrowheads="1"/>
            </p:cNvSpPr>
            <p:nvPr/>
          </p:nvSpPr>
          <p:spPr bwMode="auto">
            <a:xfrm>
              <a:off x="3848100" y="706438"/>
              <a:ext cx="1152525" cy="795337"/>
            </a:xfrm>
            <a:prstGeom prst="rect"/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altLang="zh-CN" b="1" lang="en-US"/>
                <a:t>+</a:t>
              </a:r>
            </a:p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endParaRPr altLang="zh-CN" b="1" lang="en-US"/>
            </a:p>
          </p:txBody>
        </p:sp>
        <p:sp>
          <p:nvSpPr>
            <p:cNvPr id="1049484" name="Line 5"/>
            <p:cNvSpPr>
              <a:spLocks noChangeShapeType="1"/>
            </p:cNvSpPr>
            <p:nvPr/>
          </p:nvSpPr>
          <p:spPr bwMode="auto">
            <a:xfrm>
              <a:off x="3849688" y="1065213"/>
              <a:ext cx="1150937" cy="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485" name="Line 6"/>
            <p:cNvSpPr>
              <a:spLocks noChangeShapeType="1"/>
            </p:cNvSpPr>
            <p:nvPr/>
          </p:nvSpPr>
          <p:spPr bwMode="auto">
            <a:xfrm>
              <a:off x="4424363" y="1065213"/>
              <a:ext cx="0" cy="433387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486" name="Text Box 7"/>
            <p:cNvSpPr txBox="1">
              <a:spLocks noChangeArrowheads="1"/>
            </p:cNvSpPr>
            <p:nvPr/>
          </p:nvSpPr>
          <p:spPr bwMode="auto">
            <a:xfrm>
              <a:off x="6029325" y="1035050"/>
              <a:ext cx="719138" cy="357188"/>
            </a:xfrm>
            <a:prstGeom prst="rect"/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altLang="zh-CN" b="1" lang="en-US">
                  <a:solidFill>
                    <a:schemeClr val="bg2"/>
                  </a:solidFill>
                  <a:sym typeface="Symbol" pitchFamily="18" charset="2"/>
                </a:rPr>
                <a:t></a:t>
              </a:r>
            </a:p>
          </p:txBody>
        </p:sp>
        <p:sp>
          <p:nvSpPr>
            <p:cNvPr id="1049487" name="Text Box 8"/>
            <p:cNvSpPr txBox="1">
              <a:spLocks noChangeArrowheads="1"/>
            </p:cNvSpPr>
            <p:nvPr/>
          </p:nvSpPr>
          <p:spPr bwMode="auto">
            <a:xfrm>
              <a:off x="7947025" y="1071563"/>
              <a:ext cx="719138" cy="314325"/>
            </a:xfrm>
            <a:prstGeom prst="rect"/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endParaRPr altLang="zh-CN" b="1" sz="2000" lang="zh-CN">
                <a:solidFill>
                  <a:schemeClr val="bg2"/>
                </a:solidFill>
              </a:endParaRPr>
            </a:p>
          </p:txBody>
        </p:sp>
        <p:sp>
          <p:nvSpPr>
            <p:cNvPr id="1049488" name="Text Box 9"/>
            <p:cNvSpPr txBox="1">
              <a:spLocks noChangeArrowheads="1"/>
            </p:cNvSpPr>
            <p:nvPr/>
          </p:nvSpPr>
          <p:spPr bwMode="auto">
            <a:xfrm>
              <a:off x="6326188" y="6089650"/>
              <a:ext cx="1476375" cy="304800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altLang="zh-CN" b="1" sz="2000" lang="en-US"/>
                <a:t>S</a:t>
              </a:r>
              <a:r>
                <a:rPr altLang="zh-CN" b="1" sz="1400" lang="en-US"/>
                <a:t>1</a:t>
              </a:r>
              <a:r>
                <a:rPr altLang="zh-CN" b="1" sz="2000" lang="en-US"/>
                <a:t>     S</a:t>
              </a:r>
              <a:r>
                <a:rPr altLang="zh-CN" b="1" sz="1400" lang="en-US"/>
                <a:t>0 </a:t>
              </a:r>
              <a:r>
                <a:rPr altLang="zh-CN" b="1" sz="2000" lang="en-US"/>
                <a:t>   A</a:t>
              </a:r>
              <a:r>
                <a:rPr altLang="zh-CN" b="1" sz="1400" lang="en-US"/>
                <a:t>i</a:t>
              </a:r>
            </a:p>
          </p:txBody>
        </p:sp>
        <p:sp>
          <p:nvSpPr>
            <p:cNvPr id="1049489" name="Line 10"/>
            <p:cNvSpPr>
              <a:spLocks noChangeShapeType="1"/>
            </p:cNvSpPr>
            <p:nvPr/>
          </p:nvSpPr>
          <p:spPr bwMode="auto">
            <a:xfrm>
              <a:off x="4135438" y="1514475"/>
              <a:ext cx="0" cy="1927225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490" name="Line 11"/>
            <p:cNvSpPr>
              <a:spLocks noChangeShapeType="1"/>
            </p:cNvSpPr>
            <p:nvPr/>
          </p:nvSpPr>
          <p:spPr bwMode="auto">
            <a:xfrm>
              <a:off x="4351338" y="1498600"/>
              <a:ext cx="1587" cy="34290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491" name="Line 12"/>
            <p:cNvSpPr>
              <a:spLocks noChangeShapeType="1"/>
            </p:cNvSpPr>
            <p:nvPr/>
          </p:nvSpPr>
          <p:spPr bwMode="auto">
            <a:xfrm>
              <a:off x="6049963" y="2684463"/>
              <a:ext cx="0" cy="21590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492" name="Line 13"/>
            <p:cNvSpPr>
              <a:spLocks noChangeShapeType="1"/>
            </p:cNvSpPr>
            <p:nvPr/>
          </p:nvSpPr>
          <p:spPr bwMode="auto">
            <a:xfrm>
              <a:off x="6559550" y="1408113"/>
              <a:ext cx="0" cy="21590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493" name="Text Box 14"/>
            <p:cNvSpPr txBox="1">
              <a:spLocks noChangeArrowheads="1"/>
            </p:cNvSpPr>
            <p:nvPr/>
          </p:nvSpPr>
          <p:spPr bwMode="auto">
            <a:xfrm>
              <a:off x="8683625" y="6076950"/>
              <a:ext cx="395288" cy="269875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bIns="10800" lIns="0" rIns="0">
              <a:spAutoFit/>
            </a:bodyPr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altLang="zh-CN" b="1" sz="2000" lang="en-US"/>
                <a:t>C</a:t>
              </a:r>
              <a:r>
                <a:rPr altLang="zh-CN" b="1" sz="1400" lang="en-US"/>
                <a:t>i-1</a:t>
              </a:r>
              <a:endParaRPr altLang="zh-CN" b="1" sz="2000" lang="en-US"/>
            </a:p>
          </p:txBody>
        </p:sp>
        <p:sp>
          <p:nvSpPr>
            <p:cNvPr id="1049494" name="Text Box 15"/>
            <p:cNvSpPr txBox="1">
              <a:spLocks noChangeArrowheads="1"/>
            </p:cNvSpPr>
            <p:nvPr/>
          </p:nvSpPr>
          <p:spPr bwMode="auto">
            <a:xfrm>
              <a:off x="4257675" y="231775"/>
              <a:ext cx="720725" cy="304800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altLang="zh-CN" b="1" sz="2000" lang="en-US"/>
                <a:t>C</a:t>
              </a:r>
              <a:r>
                <a:rPr altLang="zh-CN" b="1" sz="1400" lang="en-US"/>
                <a:t>i</a:t>
              </a:r>
              <a:endParaRPr altLang="zh-CN" b="1" sz="2000" lang="en-US"/>
            </a:p>
          </p:txBody>
        </p:sp>
        <p:sp>
          <p:nvSpPr>
            <p:cNvPr id="1049495" name="Line 16"/>
            <p:cNvSpPr>
              <a:spLocks noChangeShapeType="1"/>
            </p:cNvSpPr>
            <p:nvPr/>
          </p:nvSpPr>
          <p:spPr bwMode="auto">
            <a:xfrm>
              <a:off x="8307388" y="698500"/>
              <a:ext cx="0" cy="293688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496" name="Text Box 17"/>
            <p:cNvSpPr txBox="1">
              <a:spLocks noChangeArrowheads="1"/>
            </p:cNvSpPr>
            <p:nvPr/>
          </p:nvSpPr>
          <p:spPr bwMode="auto">
            <a:xfrm>
              <a:off x="3497263" y="3527425"/>
              <a:ext cx="1368425" cy="796925"/>
            </a:xfrm>
            <a:prstGeom prst="rect"/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bIns="10800" tIns="82800">
              <a:spAutoFit/>
            </a:bodyPr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altLang="zh-CN" b="1" lang="en-US">
                  <a:solidFill>
                    <a:schemeClr val="bg2"/>
                  </a:solidFill>
                </a:rPr>
                <a:t>+</a:t>
              </a:r>
            </a:p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endParaRPr altLang="zh-CN" b="1" lang="en-US">
                <a:solidFill>
                  <a:schemeClr val="bg2"/>
                </a:solidFill>
              </a:endParaRPr>
            </a:p>
          </p:txBody>
        </p:sp>
        <p:sp>
          <p:nvSpPr>
            <p:cNvPr id="1049497" name="Line 18"/>
            <p:cNvSpPr>
              <a:spLocks noChangeShapeType="1"/>
            </p:cNvSpPr>
            <p:nvPr/>
          </p:nvSpPr>
          <p:spPr bwMode="auto">
            <a:xfrm>
              <a:off x="3498850" y="3959225"/>
              <a:ext cx="1366838" cy="0"/>
            </a:xfrm>
            <a:prstGeom prst="line"/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498" name="Line 19"/>
            <p:cNvSpPr>
              <a:spLocks noChangeShapeType="1"/>
            </p:cNvSpPr>
            <p:nvPr/>
          </p:nvSpPr>
          <p:spPr bwMode="auto">
            <a:xfrm>
              <a:off x="4217988" y="3962400"/>
              <a:ext cx="0" cy="357188"/>
            </a:xfrm>
            <a:prstGeom prst="line"/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499" name="Line 20"/>
            <p:cNvSpPr>
              <a:spLocks noChangeShapeType="1"/>
            </p:cNvSpPr>
            <p:nvPr/>
          </p:nvSpPr>
          <p:spPr bwMode="auto">
            <a:xfrm>
              <a:off x="3919538" y="1497013"/>
              <a:ext cx="0" cy="528637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500" name="Oval 21"/>
            <p:cNvSpPr>
              <a:spLocks noChangeArrowheads="1"/>
            </p:cNvSpPr>
            <p:nvPr/>
          </p:nvSpPr>
          <p:spPr bwMode="auto">
            <a:xfrm>
              <a:off x="4098925" y="3433763"/>
              <a:ext cx="71438" cy="73025"/>
            </a:xfrm>
            <a:prstGeom prst="ellipse"/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9501" name="Text Box 22"/>
            <p:cNvSpPr txBox="1">
              <a:spLocks noChangeArrowheads="1"/>
            </p:cNvSpPr>
            <p:nvPr/>
          </p:nvSpPr>
          <p:spPr bwMode="auto">
            <a:xfrm>
              <a:off x="6102350" y="3529013"/>
              <a:ext cx="1685925" cy="796925"/>
            </a:xfrm>
            <a:prstGeom prst="rect"/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bIns="10800" tIns="82800">
              <a:spAutoFit/>
            </a:bodyPr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altLang="zh-CN" b="1" lang="en-US">
                  <a:solidFill>
                    <a:schemeClr val="bg2"/>
                  </a:solidFill>
                </a:rPr>
                <a:t>+</a:t>
              </a:r>
            </a:p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altLang="zh-CN" b="1" lang="en-US">
                  <a:solidFill>
                    <a:schemeClr val="bg2"/>
                  </a:solidFill>
                </a:rPr>
                <a:t>       </a:t>
              </a:r>
            </a:p>
          </p:txBody>
        </p:sp>
        <p:sp>
          <p:nvSpPr>
            <p:cNvPr id="1049502" name="Line 23"/>
            <p:cNvSpPr>
              <a:spLocks noChangeShapeType="1"/>
            </p:cNvSpPr>
            <p:nvPr/>
          </p:nvSpPr>
          <p:spPr bwMode="auto">
            <a:xfrm>
              <a:off x="6103938" y="3960813"/>
              <a:ext cx="1684337" cy="0"/>
            </a:xfrm>
            <a:prstGeom prst="line"/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503" name="Line 24"/>
            <p:cNvSpPr>
              <a:spLocks noChangeShapeType="1"/>
            </p:cNvSpPr>
            <p:nvPr/>
          </p:nvSpPr>
          <p:spPr bwMode="auto">
            <a:xfrm>
              <a:off x="6721475" y="3963988"/>
              <a:ext cx="0" cy="357187"/>
            </a:xfrm>
            <a:prstGeom prst="line"/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504" name="Oval 25"/>
            <p:cNvSpPr>
              <a:spLocks noChangeArrowheads="1"/>
            </p:cNvSpPr>
            <p:nvPr/>
          </p:nvSpPr>
          <p:spPr bwMode="auto">
            <a:xfrm>
              <a:off x="6907213" y="3435350"/>
              <a:ext cx="71437" cy="73025"/>
            </a:xfrm>
            <a:prstGeom prst="ellipse"/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9505" name="Text Box 26"/>
            <p:cNvSpPr txBox="1">
              <a:spLocks noChangeArrowheads="1"/>
            </p:cNvSpPr>
            <p:nvPr/>
          </p:nvSpPr>
          <p:spPr bwMode="auto">
            <a:xfrm>
              <a:off x="5099050" y="4903788"/>
              <a:ext cx="719138" cy="291875"/>
            </a:xfrm>
            <a:prstGeom prst="rect"/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endParaRPr altLang="zh-CN" b="1" lang="en-US"/>
            </a:p>
          </p:txBody>
        </p:sp>
        <p:sp>
          <p:nvSpPr>
            <p:cNvPr id="1049506" name="Text Box 27"/>
            <p:cNvSpPr txBox="1">
              <a:spLocks noChangeArrowheads="1"/>
            </p:cNvSpPr>
            <p:nvPr/>
          </p:nvSpPr>
          <p:spPr bwMode="auto">
            <a:xfrm>
              <a:off x="5861050" y="2305050"/>
              <a:ext cx="719138" cy="357188"/>
            </a:xfrm>
            <a:prstGeom prst="rect"/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altLang="zh-CN" b="1" lang="en-US">
                  <a:solidFill>
                    <a:schemeClr val="bg2"/>
                  </a:solidFill>
                  <a:sym typeface="Symbol" pitchFamily="18" charset="2"/>
                </a:rPr>
                <a:t></a:t>
              </a:r>
            </a:p>
          </p:txBody>
        </p:sp>
        <p:sp>
          <p:nvSpPr>
            <p:cNvPr id="1049507" name="Line 28"/>
            <p:cNvSpPr>
              <a:spLocks noChangeShapeType="1"/>
            </p:cNvSpPr>
            <p:nvPr/>
          </p:nvSpPr>
          <p:spPr bwMode="auto">
            <a:xfrm>
              <a:off x="6397625" y="796925"/>
              <a:ext cx="0" cy="21590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508" name="Text Box 29"/>
            <p:cNvSpPr txBox="1">
              <a:spLocks noChangeArrowheads="1"/>
            </p:cNvSpPr>
            <p:nvPr/>
          </p:nvSpPr>
          <p:spPr bwMode="auto">
            <a:xfrm>
              <a:off x="7832725" y="2382838"/>
              <a:ext cx="719138" cy="314325"/>
            </a:xfrm>
            <a:prstGeom prst="rect"/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endParaRPr altLang="zh-CN" b="1" sz="2000" lang="zh-CN"/>
            </a:p>
          </p:txBody>
        </p:sp>
        <p:sp>
          <p:nvSpPr>
            <p:cNvPr id="1049509" name="Oval 30"/>
            <p:cNvSpPr>
              <a:spLocks noChangeArrowheads="1"/>
            </p:cNvSpPr>
            <p:nvPr/>
          </p:nvSpPr>
          <p:spPr bwMode="auto">
            <a:xfrm>
              <a:off x="8158163" y="2305050"/>
              <a:ext cx="71437" cy="73025"/>
            </a:xfrm>
            <a:prstGeom prst="ellipse"/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9510" name="Line 31"/>
            <p:cNvSpPr>
              <a:spLocks noChangeShapeType="1"/>
            </p:cNvSpPr>
            <p:nvPr/>
          </p:nvSpPr>
          <p:spPr bwMode="auto">
            <a:xfrm>
              <a:off x="8191500" y="1397000"/>
              <a:ext cx="0" cy="90170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511" name="Line 32"/>
            <p:cNvSpPr>
              <a:spLocks noChangeShapeType="1"/>
            </p:cNvSpPr>
            <p:nvPr/>
          </p:nvSpPr>
          <p:spPr bwMode="auto">
            <a:xfrm>
              <a:off x="7529513" y="711200"/>
              <a:ext cx="769937" cy="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512" name="Line 33"/>
            <p:cNvSpPr>
              <a:spLocks noChangeShapeType="1"/>
            </p:cNvSpPr>
            <p:nvPr/>
          </p:nvSpPr>
          <p:spPr bwMode="auto">
            <a:xfrm>
              <a:off x="3303588" y="2043113"/>
              <a:ext cx="4875212" cy="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513" name="Line 34"/>
            <p:cNvSpPr>
              <a:spLocks noChangeShapeType="1"/>
            </p:cNvSpPr>
            <p:nvPr/>
          </p:nvSpPr>
          <p:spPr bwMode="auto">
            <a:xfrm>
              <a:off x="3316288" y="1831975"/>
              <a:ext cx="5594350" cy="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514" name="Line 35"/>
            <p:cNvSpPr>
              <a:spLocks noChangeShapeType="1"/>
            </p:cNvSpPr>
            <p:nvPr/>
          </p:nvSpPr>
          <p:spPr bwMode="auto">
            <a:xfrm flipV="1">
              <a:off x="6562725" y="1609725"/>
              <a:ext cx="954088" cy="1588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515" name="Oval 36"/>
            <p:cNvSpPr>
              <a:spLocks noChangeArrowheads="1"/>
            </p:cNvSpPr>
            <p:nvPr/>
          </p:nvSpPr>
          <p:spPr bwMode="auto">
            <a:xfrm>
              <a:off x="8270875" y="984250"/>
              <a:ext cx="71438" cy="73025"/>
            </a:xfrm>
            <a:prstGeom prst="ellipse"/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9516" name="Line 37"/>
            <p:cNvSpPr>
              <a:spLocks noChangeShapeType="1"/>
            </p:cNvSpPr>
            <p:nvPr/>
          </p:nvSpPr>
          <p:spPr bwMode="auto">
            <a:xfrm>
              <a:off x="7516813" y="722313"/>
              <a:ext cx="0" cy="874712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517" name="Line 38"/>
            <p:cNvSpPr>
              <a:spLocks noChangeShapeType="1"/>
            </p:cNvSpPr>
            <p:nvPr/>
          </p:nvSpPr>
          <p:spPr bwMode="auto">
            <a:xfrm>
              <a:off x="6230938" y="1397000"/>
              <a:ext cx="0" cy="88900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518" name="Oval 39"/>
            <p:cNvSpPr>
              <a:spLocks noChangeArrowheads="1"/>
            </p:cNvSpPr>
            <p:nvPr/>
          </p:nvSpPr>
          <p:spPr bwMode="auto">
            <a:xfrm>
              <a:off x="4408488" y="619125"/>
              <a:ext cx="71437" cy="73025"/>
            </a:xfrm>
            <a:prstGeom prst="ellipse"/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9519" name="Text Box 40"/>
            <p:cNvSpPr txBox="1">
              <a:spLocks noChangeArrowheads="1"/>
            </p:cNvSpPr>
            <p:nvPr/>
          </p:nvSpPr>
          <p:spPr bwMode="auto">
            <a:xfrm>
              <a:off x="6297613" y="430213"/>
              <a:ext cx="503237" cy="304800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altLang="zh-CN" b="1" sz="2000" lang="en-US">
                  <a:cs typeface="Times New Roman" pitchFamily="18" charset="0"/>
                </a:rPr>
                <a:t>F</a:t>
              </a:r>
              <a:r>
                <a:rPr altLang="zh-CN" b="1" sz="1400" lang="en-US"/>
                <a:t>i</a:t>
              </a:r>
              <a:endParaRPr altLang="zh-CN" b="1" sz="2000" lang="en-US"/>
            </a:p>
          </p:txBody>
        </p:sp>
        <p:sp>
          <p:nvSpPr>
            <p:cNvPr id="1049520" name="Text Box 41"/>
            <p:cNvSpPr txBox="1">
              <a:spLocks noChangeArrowheads="1"/>
            </p:cNvSpPr>
            <p:nvPr/>
          </p:nvSpPr>
          <p:spPr bwMode="auto">
            <a:xfrm>
              <a:off x="4108450" y="3176588"/>
              <a:ext cx="503238" cy="304800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altLang="zh-CN" b="1" sz="2000" lang="en-US">
                  <a:cs typeface="Times New Roman" pitchFamily="18" charset="0"/>
                </a:rPr>
                <a:t>X</a:t>
              </a:r>
              <a:r>
                <a:rPr altLang="zh-CN" b="1" sz="1400" lang="en-US"/>
                <a:t>i</a:t>
              </a:r>
              <a:endParaRPr altLang="zh-CN" b="1" sz="2000" lang="en-US"/>
            </a:p>
          </p:txBody>
        </p:sp>
        <p:sp>
          <p:nvSpPr>
            <p:cNvPr id="1049521" name="Line 42"/>
            <p:cNvSpPr>
              <a:spLocks noChangeShapeType="1"/>
            </p:cNvSpPr>
            <p:nvPr/>
          </p:nvSpPr>
          <p:spPr bwMode="auto">
            <a:xfrm>
              <a:off x="8470900" y="1397000"/>
              <a:ext cx="0" cy="423863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522" name="Line 43"/>
            <p:cNvSpPr>
              <a:spLocks noChangeShapeType="1"/>
            </p:cNvSpPr>
            <p:nvPr/>
          </p:nvSpPr>
          <p:spPr bwMode="auto">
            <a:xfrm>
              <a:off x="4137025" y="2895600"/>
              <a:ext cx="1922463" cy="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523" name="Line 44"/>
            <p:cNvSpPr>
              <a:spLocks noChangeShapeType="1"/>
            </p:cNvSpPr>
            <p:nvPr/>
          </p:nvSpPr>
          <p:spPr bwMode="auto">
            <a:xfrm>
              <a:off x="4619625" y="1511300"/>
              <a:ext cx="0" cy="528638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524" name="Line 45"/>
            <p:cNvSpPr>
              <a:spLocks noChangeShapeType="1"/>
            </p:cNvSpPr>
            <p:nvPr/>
          </p:nvSpPr>
          <p:spPr bwMode="auto">
            <a:xfrm>
              <a:off x="4826000" y="1503363"/>
              <a:ext cx="0" cy="1630362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525" name="Line 46"/>
            <p:cNvSpPr>
              <a:spLocks noChangeShapeType="1"/>
            </p:cNvSpPr>
            <p:nvPr/>
          </p:nvSpPr>
          <p:spPr bwMode="auto">
            <a:xfrm>
              <a:off x="4813300" y="3148013"/>
              <a:ext cx="2120900" cy="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526" name="Line 47"/>
            <p:cNvSpPr>
              <a:spLocks noChangeShapeType="1"/>
            </p:cNvSpPr>
            <p:nvPr/>
          </p:nvSpPr>
          <p:spPr bwMode="auto">
            <a:xfrm>
              <a:off x="6946900" y="3146425"/>
              <a:ext cx="0" cy="30480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527" name="Line 48"/>
            <p:cNvSpPr>
              <a:spLocks noChangeShapeType="1"/>
            </p:cNvSpPr>
            <p:nvPr/>
          </p:nvSpPr>
          <p:spPr bwMode="auto">
            <a:xfrm>
              <a:off x="6389688" y="2681288"/>
              <a:ext cx="0" cy="46355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528" name="Text Box 49"/>
            <p:cNvSpPr txBox="1">
              <a:spLocks noChangeArrowheads="1"/>
            </p:cNvSpPr>
            <p:nvPr/>
          </p:nvSpPr>
          <p:spPr bwMode="auto">
            <a:xfrm>
              <a:off x="6880225" y="3206750"/>
              <a:ext cx="503238" cy="304800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altLang="zh-CN" b="1" sz="2000" lang="en-US">
                  <a:cs typeface="Times New Roman" pitchFamily="18" charset="0"/>
                </a:rPr>
                <a:t>Y</a:t>
              </a:r>
              <a:r>
                <a:rPr altLang="zh-CN" b="1" sz="1400" lang="en-US"/>
                <a:t>i</a:t>
              </a:r>
              <a:endParaRPr altLang="zh-CN" b="1" sz="2000" lang="en-US"/>
            </a:p>
          </p:txBody>
        </p:sp>
        <p:sp>
          <p:nvSpPr>
            <p:cNvPr id="1049529" name="Line 50"/>
            <p:cNvSpPr>
              <a:spLocks noChangeShapeType="1"/>
            </p:cNvSpPr>
            <p:nvPr/>
          </p:nvSpPr>
          <p:spPr bwMode="auto">
            <a:xfrm>
              <a:off x="7270750" y="3967163"/>
              <a:ext cx="0" cy="357187"/>
            </a:xfrm>
            <a:prstGeom prst="line"/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530" name="Oval 51"/>
            <p:cNvSpPr>
              <a:spLocks noChangeArrowheads="1"/>
            </p:cNvSpPr>
            <p:nvPr/>
          </p:nvSpPr>
          <p:spPr bwMode="auto">
            <a:xfrm>
              <a:off x="5429250" y="4832350"/>
              <a:ext cx="71438" cy="73025"/>
            </a:xfrm>
            <a:prstGeom prst="ellipse"/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9531" name="Line 52"/>
            <p:cNvSpPr>
              <a:spLocks noChangeShapeType="1"/>
            </p:cNvSpPr>
            <p:nvPr/>
          </p:nvSpPr>
          <p:spPr bwMode="auto">
            <a:xfrm>
              <a:off x="5456238" y="4649788"/>
              <a:ext cx="0" cy="185737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532" name="Line 53"/>
            <p:cNvSpPr>
              <a:spLocks noChangeShapeType="1"/>
            </p:cNvSpPr>
            <p:nvPr/>
          </p:nvSpPr>
          <p:spPr bwMode="auto">
            <a:xfrm>
              <a:off x="4773613" y="4643438"/>
              <a:ext cx="1444625" cy="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533" name="Line 54"/>
            <p:cNvSpPr>
              <a:spLocks noChangeShapeType="1"/>
            </p:cNvSpPr>
            <p:nvPr/>
          </p:nvSpPr>
          <p:spPr bwMode="auto">
            <a:xfrm>
              <a:off x="4760913" y="4313238"/>
              <a:ext cx="0" cy="31750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534" name="Line 55"/>
            <p:cNvSpPr>
              <a:spLocks noChangeShapeType="1"/>
            </p:cNvSpPr>
            <p:nvPr/>
          </p:nvSpPr>
          <p:spPr bwMode="auto">
            <a:xfrm>
              <a:off x="6223000" y="4314825"/>
              <a:ext cx="0" cy="31750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535" name="Line 56"/>
            <p:cNvSpPr>
              <a:spLocks noChangeShapeType="1"/>
            </p:cNvSpPr>
            <p:nvPr/>
          </p:nvSpPr>
          <p:spPr bwMode="auto">
            <a:xfrm>
              <a:off x="4059238" y="4313238"/>
              <a:ext cx="0" cy="1166812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536" name="Line 57"/>
            <p:cNvSpPr>
              <a:spLocks noChangeShapeType="1"/>
            </p:cNvSpPr>
            <p:nvPr/>
          </p:nvSpPr>
          <p:spPr bwMode="auto">
            <a:xfrm>
              <a:off x="6892925" y="4327525"/>
              <a:ext cx="0" cy="1166813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537" name="Line 58"/>
            <p:cNvSpPr>
              <a:spLocks noChangeShapeType="1"/>
            </p:cNvSpPr>
            <p:nvPr/>
          </p:nvSpPr>
          <p:spPr bwMode="auto">
            <a:xfrm>
              <a:off x="4057650" y="5492750"/>
              <a:ext cx="2849563" cy="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538" name="Line 59"/>
            <p:cNvSpPr>
              <a:spLocks noChangeShapeType="1"/>
            </p:cNvSpPr>
            <p:nvPr/>
          </p:nvSpPr>
          <p:spPr bwMode="auto">
            <a:xfrm>
              <a:off x="3806825" y="4324350"/>
              <a:ext cx="0" cy="1404938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539" name="Line 60"/>
            <p:cNvSpPr>
              <a:spLocks noChangeShapeType="1"/>
            </p:cNvSpPr>
            <p:nvPr/>
          </p:nvSpPr>
          <p:spPr bwMode="auto">
            <a:xfrm>
              <a:off x="3806825" y="5730875"/>
              <a:ext cx="3722688" cy="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540" name="Line 61"/>
            <p:cNvSpPr>
              <a:spLocks noChangeShapeType="1"/>
            </p:cNvSpPr>
            <p:nvPr/>
          </p:nvSpPr>
          <p:spPr bwMode="auto">
            <a:xfrm>
              <a:off x="3621088" y="4306218"/>
              <a:ext cx="0" cy="1643062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541" name="Line 62"/>
            <p:cNvSpPr>
              <a:spLocks noChangeShapeType="1"/>
            </p:cNvSpPr>
            <p:nvPr/>
          </p:nvSpPr>
          <p:spPr bwMode="auto">
            <a:xfrm>
              <a:off x="4379913" y="4313238"/>
              <a:ext cx="0" cy="1404937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542" name="Line 63"/>
            <p:cNvSpPr>
              <a:spLocks noChangeShapeType="1"/>
            </p:cNvSpPr>
            <p:nvPr/>
          </p:nvSpPr>
          <p:spPr bwMode="auto">
            <a:xfrm>
              <a:off x="4562475" y="4302125"/>
              <a:ext cx="0" cy="1643063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543" name="Line 64"/>
            <p:cNvSpPr>
              <a:spLocks noChangeShapeType="1"/>
            </p:cNvSpPr>
            <p:nvPr/>
          </p:nvSpPr>
          <p:spPr bwMode="auto">
            <a:xfrm>
              <a:off x="5462588" y="5208106"/>
              <a:ext cx="0" cy="649288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544" name="Line 65"/>
            <p:cNvSpPr>
              <a:spLocks noChangeShapeType="1"/>
            </p:cNvSpPr>
            <p:nvPr/>
          </p:nvSpPr>
          <p:spPr bwMode="auto">
            <a:xfrm>
              <a:off x="7113588" y="4322763"/>
              <a:ext cx="0" cy="1643062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545" name="Line 66"/>
            <p:cNvSpPr>
              <a:spLocks noChangeShapeType="1"/>
            </p:cNvSpPr>
            <p:nvPr/>
          </p:nvSpPr>
          <p:spPr bwMode="auto">
            <a:xfrm>
              <a:off x="7521575" y="4311650"/>
              <a:ext cx="0" cy="1643063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546" name="Line 67"/>
            <p:cNvSpPr>
              <a:spLocks noChangeShapeType="1"/>
            </p:cNvSpPr>
            <p:nvPr/>
          </p:nvSpPr>
          <p:spPr bwMode="auto">
            <a:xfrm>
              <a:off x="6518275" y="4311650"/>
              <a:ext cx="0" cy="1643063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547" name="Line 68"/>
            <p:cNvSpPr>
              <a:spLocks noChangeShapeType="1"/>
            </p:cNvSpPr>
            <p:nvPr/>
          </p:nvSpPr>
          <p:spPr bwMode="auto">
            <a:xfrm>
              <a:off x="8218488" y="2709863"/>
              <a:ext cx="0" cy="321945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548" name="Line 69"/>
            <p:cNvSpPr>
              <a:spLocks noChangeShapeType="1"/>
            </p:cNvSpPr>
            <p:nvPr/>
          </p:nvSpPr>
          <p:spPr bwMode="auto">
            <a:xfrm>
              <a:off x="8916988" y="1822450"/>
              <a:ext cx="0" cy="413385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549" name="Text Box 70"/>
            <p:cNvSpPr txBox="1">
              <a:spLocks noChangeArrowheads="1"/>
            </p:cNvSpPr>
            <p:nvPr/>
          </p:nvSpPr>
          <p:spPr bwMode="auto">
            <a:xfrm>
              <a:off x="7956550" y="6094413"/>
              <a:ext cx="647700" cy="304800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altLang="zh-CN" b="1" sz="2000" lang="en-US"/>
                <a:t>M</a:t>
              </a:r>
            </a:p>
          </p:txBody>
        </p:sp>
        <p:sp>
          <p:nvSpPr>
            <p:cNvPr id="1049550" name="Text Box 71"/>
            <p:cNvSpPr txBox="1">
              <a:spLocks noChangeArrowheads="1"/>
            </p:cNvSpPr>
            <p:nvPr/>
          </p:nvSpPr>
          <p:spPr bwMode="auto">
            <a:xfrm>
              <a:off x="3484563" y="6094413"/>
              <a:ext cx="2152650" cy="304800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altLang="zh-CN" b="1" sz="2000" lang="en-US"/>
                <a:t>S</a:t>
              </a:r>
              <a:r>
                <a:rPr altLang="zh-CN" b="1" sz="1400" lang="en-US"/>
                <a:t>3</a:t>
              </a:r>
              <a:r>
                <a:rPr altLang="zh-CN" b="1" sz="2000" lang="en-US"/>
                <a:t>          S</a:t>
              </a:r>
              <a:r>
                <a:rPr altLang="zh-CN" b="1" sz="1400" lang="en-US"/>
                <a:t>2 </a:t>
              </a:r>
              <a:r>
                <a:rPr altLang="zh-CN" b="1" sz="2000" lang="en-US"/>
                <a:t>         B</a:t>
              </a:r>
              <a:r>
                <a:rPr altLang="zh-CN" b="1" sz="1400" lang="en-US"/>
                <a:t>i</a:t>
              </a:r>
            </a:p>
          </p:txBody>
        </p:sp>
        <p:sp>
          <p:nvSpPr>
            <p:cNvPr id="1049551" name="Line 72"/>
            <p:cNvSpPr>
              <a:spLocks noChangeShapeType="1"/>
            </p:cNvSpPr>
            <p:nvPr/>
          </p:nvSpPr>
          <p:spPr bwMode="auto">
            <a:xfrm>
              <a:off x="5265738" y="6100763"/>
              <a:ext cx="250825" cy="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552" name="Line 73"/>
            <p:cNvSpPr>
              <a:spLocks noChangeShapeType="1"/>
            </p:cNvSpPr>
            <p:nvPr/>
          </p:nvSpPr>
          <p:spPr bwMode="auto">
            <a:xfrm>
              <a:off x="7450138" y="6100763"/>
              <a:ext cx="185737" cy="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553" name="Line 74"/>
            <p:cNvSpPr>
              <a:spLocks noChangeShapeType="1"/>
            </p:cNvSpPr>
            <p:nvPr/>
          </p:nvSpPr>
          <p:spPr bwMode="auto">
            <a:xfrm>
              <a:off x="4499993" y="209848"/>
              <a:ext cx="216024" cy="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554" name="Line 75"/>
            <p:cNvSpPr>
              <a:spLocks noChangeShapeType="1"/>
            </p:cNvSpPr>
            <p:nvPr/>
          </p:nvSpPr>
          <p:spPr bwMode="auto">
            <a:xfrm>
              <a:off x="4441825" y="392113"/>
              <a:ext cx="0" cy="21590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555" name="Line 76"/>
            <p:cNvSpPr>
              <a:spLocks noChangeShapeType="1"/>
            </p:cNvSpPr>
            <p:nvPr/>
          </p:nvSpPr>
          <p:spPr bwMode="auto">
            <a:xfrm>
              <a:off x="6372200" y="402506"/>
              <a:ext cx="288032" cy="1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556" name="Oval 77"/>
            <p:cNvSpPr>
              <a:spLocks noChangeArrowheads="1"/>
            </p:cNvSpPr>
            <p:nvPr/>
          </p:nvSpPr>
          <p:spPr bwMode="auto">
            <a:xfrm>
              <a:off x="4340225" y="5700367"/>
              <a:ext cx="88900" cy="88900"/>
            </a:xfrm>
            <a:prstGeom prst="ellipse"/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9557" name="Oval 78"/>
            <p:cNvSpPr>
              <a:spLocks noChangeArrowheads="1"/>
            </p:cNvSpPr>
            <p:nvPr/>
          </p:nvSpPr>
          <p:spPr bwMode="auto">
            <a:xfrm>
              <a:off x="5418138" y="5432425"/>
              <a:ext cx="88900" cy="88900"/>
            </a:xfrm>
            <a:prstGeom prst="ellipse"/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9558" name="Oval 79"/>
            <p:cNvSpPr>
              <a:spLocks noChangeArrowheads="1"/>
            </p:cNvSpPr>
            <p:nvPr/>
          </p:nvSpPr>
          <p:spPr bwMode="auto">
            <a:xfrm>
              <a:off x="5410200" y="4589463"/>
              <a:ext cx="88900" cy="88900"/>
            </a:xfrm>
            <a:prstGeom prst="ellipse"/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9559" name="Oval 80"/>
            <p:cNvSpPr>
              <a:spLocks noChangeArrowheads="1"/>
            </p:cNvSpPr>
            <p:nvPr/>
          </p:nvSpPr>
          <p:spPr bwMode="auto">
            <a:xfrm>
              <a:off x="7480300" y="5668963"/>
              <a:ext cx="88900" cy="88900"/>
            </a:xfrm>
            <a:prstGeom prst="ellipse"/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9560" name="Oval 81"/>
            <p:cNvSpPr>
              <a:spLocks noChangeArrowheads="1"/>
            </p:cNvSpPr>
            <p:nvPr/>
          </p:nvSpPr>
          <p:spPr bwMode="auto">
            <a:xfrm>
              <a:off x="4084638" y="2830513"/>
              <a:ext cx="88900" cy="88900"/>
            </a:xfrm>
            <a:prstGeom prst="ellipse"/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9561" name="Oval 82"/>
            <p:cNvSpPr>
              <a:spLocks noChangeArrowheads="1"/>
            </p:cNvSpPr>
            <p:nvPr/>
          </p:nvSpPr>
          <p:spPr bwMode="auto">
            <a:xfrm>
              <a:off x="6356350" y="3103563"/>
              <a:ext cx="88900" cy="88900"/>
            </a:xfrm>
            <a:prstGeom prst="ellipse"/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9562" name="Oval 83"/>
            <p:cNvSpPr>
              <a:spLocks noChangeArrowheads="1"/>
            </p:cNvSpPr>
            <p:nvPr/>
          </p:nvSpPr>
          <p:spPr bwMode="auto">
            <a:xfrm>
              <a:off x="8148638" y="1978025"/>
              <a:ext cx="88900" cy="88900"/>
            </a:xfrm>
            <a:prstGeom prst="ellipse"/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9563" name="Oval 84"/>
            <p:cNvSpPr>
              <a:spLocks noChangeArrowheads="1"/>
            </p:cNvSpPr>
            <p:nvPr/>
          </p:nvSpPr>
          <p:spPr bwMode="auto">
            <a:xfrm>
              <a:off x="8435975" y="1785938"/>
              <a:ext cx="88900" cy="88900"/>
            </a:xfrm>
            <a:prstGeom prst="ellipse"/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9564" name="Oval 85"/>
            <p:cNvSpPr>
              <a:spLocks noChangeArrowheads="1"/>
            </p:cNvSpPr>
            <p:nvPr/>
          </p:nvSpPr>
          <p:spPr bwMode="auto">
            <a:xfrm>
              <a:off x="3860800" y="1987550"/>
              <a:ext cx="88900" cy="88900"/>
            </a:xfrm>
            <a:prstGeom prst="ellipse"/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9565" name="Oval 86"/>
            <p:cNvSpPr>
              <a:spLocks noChangeArrowheads="1"/>
            </p:cNvSpPr>
            <p:nvPr/>
          </p:nvSpPr>
          <p:spPr bwMode="auto">
            <a:xfrm>
              <a:off x="4310063" y="1785938"/>
              <a:ext cx="88900" cy="88900"/>
            </a:xfrm>
            <a:prstGeom prst="ellipse"/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9566" name="Oval 87"/>
            <p:cNvSpPr>
              <a:spLocks noChangeArrowheads="1"/>
            </p:cNvSpPr>
            <p:nvPr/>
          </p:nvSpPr>
          <p:spPr bwMode="auto">
            <a:xfrm>
              <a:off x="4584700" y="1981200"/>
              <a:ext cx="88900" cy="88900"/>
            </a:xfrm>
            <a:prstGeom prst="ellipse"/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</p:grpSp>
      <p:sp>
        <p:nvSpPr>
          <p:cNvPr id="1049567" name="Text Box 96"/>
          <p:cNvSpPr txBox="1">
            <a:spLocks noChangeArrowheads="1"/>
          </p:cNvSpPr>
          <p:nvPr/>
        </p:nvSpPr>
        <p:spPr bwMode="auto">
          <a:xfrm>
            <a:off x="9840416" y="5301208"/>
            <a:ext cx="407987" cy="5794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>
              <a:spcBef>
                <a:spcPct val="20000"/>
              </a:spcBef>
            </a:pPr>
            <a:r>
              <a:rPr altLang="zh-CN" b="1" dirty="0" sz="3200" lang="en-US">
                <a:solidFill>
                  <a:srgbClr val="FF0000"/>
                </a:solidFill>
                <a:ea typeface="黑体" pitchFamily="2" charset="-122"/>
              </a:rPr>
              <a:t>0</a:t>
            </a:r>
          </a:p>
        </p:txBody>
      </p:sp>
      <p:sp>
        <p:nvSpPr>
          <p:cNvPr id="1049568" name="Text Box 97"/>
          <p:cNvSpPr txBox="1">
            <a:spLocks noChangeArrowheads="1"/>
          </p:cNvSpPr>
          <p:nvPr/>
        </p:nvSpPr>
        <p:spPr bwMode="auto">
          <a:xfrm>
            <a:off x="1681460" y="4217715"/>
            <a:ext cx="1246188" cy="52322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zh-CN" b="1" dirty="0" sz="2800" lang="en-US">
                <a:ea typeface="黑体" pitchFamily="2" charset="-122"/>
              </a:rPr>
              <a:t>M=1:</a:t>
            </a:r>
          </a:p>
        </p:txBody>
      </p:sp>
      <p:sp>
        <p:nvSpPr>
          <p:cNvPr id="1049569" name="Text Box 98"/>
          <p:cNvSpPr txBox="1">
            <a:spLocks noChangeArrowheads="1"/>
          </p:cNvSpPr>
          <p:nvPr/>
        </p:nvSpPr>
        <p:spPr bwMode="auto">
          <a:xfrm>
            <a:off x="1603375" y="2196034"/>
            <a:ext cx="1082675" cy="52322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zh-CN" b="1" dirty="0" sz="2800" lang="en-US">
                <a:ea typeface="黑体" pitchFamily="2" charset="-122"/>
              </a:rPr>
              <a:t>M=0:</a:t>
            </a:r>
          </a:p>
        </p:txBody>
      </p:sp>
      <p:sp>
        <p:nvSpPr>
          <p:cNvPr id="1049570" name="Rectangle 99"/>
          <p:cNvSpPr>
            <a:spLocks noChangeArrowheads="1"/>
          </p:cNvSpPr>
          <p:nvPr/>
        </p:nvSpPr>
        <p:spPr bwMode="auto">
          <a:xfrm>
            <a:off x="1703512" y="5009802"/>
            <a:ext cx="1664238" cy="52322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altLang="zh-CN" b="1" dirty="0" sz="2800" lang="en-US" err="1">
                <a:solidFill>
                  <a:srgbClr val="FF0000"/>
                </a:solidFill>
              </a:rPr>
              <a:t>F</a:t>
            </a:r>
            <a:r>
              <a:rPr altLang="zh-CN" baseline="-25000" b="1" dirty="0" sz="2800" lang="en-US" err="1">
                <a:solidFill>
                  <a:srgbClr val="FF0000"/>
                </a:solidFill>
              </a:rPr>
              <a:t>i</a:t>
            </a:r>
            <a:r>
              <a:rPr altLang="zh-CN" b="1" dirty="0" sz="2800" lang="en-US">
                <a:solidFill>
                  <a:srgbClr val="FF0000"/>
                </a:solidFill>
              </a:rPr>
              <a:t>=</a:t>
            </a:r>
            <a:r>
              <a:rPr altLang="zh-CN" b="1" dirty="0" sz="2800" lang="en-US" err="1">
                <a:solidFill>
                  <a:srgbClr val="FF0000"/>
                </a:solidFill>
              </a:rPr>
              <a:t>A</a:t>
            </a:r>
            <a:r>
              <a:rPr altLang="zh-CN" baseline="-25000" b="1" dirty="0" sz="2800" lang="en-US" err="1">
                <a:solidFill>
                  <a:srgbClr val="FF0000"/>
                </a:solidFill>
              </a:rPr>
              <a:t>i</a:t>
            </a:r>
            <a:r>
              <a:rPr altLang="zh-CN" dirty="0" sz="2800" lang="en-US" err="1">
                <a:solidFill>
                  <a:srgbClr val="FF0000"/>
                </a:solidFill>
              </a:rPr>
              <a:t>⊕B</a:t>
            </a:r>
            <a:r>
              <a:rPr altLang="zh-CN" baseline="-25000" dirty="0" sz="2800" lang="en-US" err="1">
                <a:solidFill>
                  <a:srgbClr val="FF0000"/>
                </a:solidFill>
              </a:rPr>
              <a:t>i</a:t>
            </a:r>
            <a:endParaRPr altLang="zh-CN" baseline="-25000" dirty="0" sz="2800" lang="en-US">
              <a:solidFill>
                <a:srgbClr val="FF0000"/>
              </a:solidFill>
            </a:endParaRPr>
          </a:p>
        </p:txBody>
      </p:sp>
      <p:sp>
        <p:nvSpPr>
          <p:cNvPr id="1049571" name="Rectangle 100"/>
          <p:cNvSpPr>
            <a:spLocks noChangeArrowheads="1"/>
          </p:cNvSpPr>
          <p:nvPr/>
        </p:nvSpPr>
        <p:spPr bwMode="auto">
          <a:xfrm>
            <a:off x="1631504" y="2996952"/>
            <a:ext cx="1664238" cy="52322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altLang="zh-CN" b="1" dirty="0" sz="2800" lang="en-US" err="1">
                <a:solidFill>
                  <a:srgbClr val="FF0000"/>
                </a:solidFill>
              </a:rPr>
              <a:t>F</a:t>
            </a:r>
            <a:r>
              <a:rPr altLang="zh-CN" baseline="-25000" b="1" dirty="0" sz="2800" lang="en-US" err="1">
                <a:solidFill>
                  <a:srgbClr val="FF0000"/>
                </a:solidFill>
              </a:rPr>
              <a:t>i</a:t>
            </a:r>
            <a:r>
              <a:rPr altLang="zh-CN" b="1" dirty="0" sz="2800" lang="en-US">
                <a:solidFill>
                  <a:srgbClr val="FF0000"/>
                </a:solidFill>
              </a:rPr>
              <a:t>=A</a:t>
            </a:r>
            <a:r>
              <a:rPr altLang="zh-CN" baseline="-25000" b="1" dirty="0" sz="2800" lang="en-US">
                <a:solidFill>
                  <a:srgbClr val="FF0000"/>
                </a:solidFill>
              </a:rPr>
              <a:t>i</a:t>
            </a:r>
            <a:r>
              <a:rPr altLang="en-US" dirty="0" sz="2800" lang="zh-CN">
                <a:solidFill>
                  <a:srgbClr val="FF0000"/>
                </a:solidFill>
              </a:rPr>
              <a:t>加</a:t>
            </a:r>
            <a:r>
              <a:rPr altLang="zh-CN" dirty="0" sz="2800" lang="en-US">
                <a:solidFill>
                  <a:srgbClr val="FF0000"/>
                </a:solidFill>
              </a:rPr>
              <a:t>B</a:t>
            </a:r>
            <a:r>
              <a:rPr altLang="zh-CN" baseline="-25000" dirty="0" sz="2800" lang="en-US">
                <a:solidFill>
                  <a:srgbClr val="FF0000"/>
                </a:solidFill>
              </a:rPr>
              <a:t>i</a:t>
            </a:r>
          </a:p>
        </p:txBody>
      </p:sp>
      <p:grpSp>
        <p:nvGrpSpPr>
          <p:cNvPr id="160" name="Group 104"/>
          <p:cNvGrpSpPr/>
          <p:nvPr/>
        </p:nvGrpSpPr>
        <p:grpSpPr bwMode="auto">
          <a:xfrm>
            <a:off x="9840416" y="692696"/>
            <a:ext cx="420688" cy="301624"/>
            <a:chOff x="5284" y="432"/>
            <a:chExt cx="265" cy="190"/>
          </a:xfrm>
        </p:grpSpPr>
        <p:sp>
          <p:nvSpPr>
            <p:cNvPr id="1049572" name="Text Box 102"/>
            <p:cNvSpPr txBox="1">
              <a:spLocks noChangeArrowheads="1"/>
            </p:cNvSpPr>
            <p:nvPr/>
          </p:nvSpPr>
          <p:spPr bwMode="auto">
            <a:xfrm>
              <a:off x="5300" y="446"/>
              <a:ext cx="249" cy="176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bIns="10800" lIns="0" rIns="0">
              <a:spAutoFit/>
            </a:bodyPr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altLang="zh-CN" b="1" dirty="0" sz="2000" lang="en-US">
                  <a:solidFill>
                    <a:srgbClr val="FF0000"/>
                  </a:solidFill>
                </a:rPr>
                <a:t>C</a:t>
              </a:r>
              <a:r>
                <a:rPr altLang="zh-CN" b="1" dirty="0" sz="1400" lang="en-US">
                  <a:solidFill>
                    <a:srgbClr val="FF0000"/>
                  </a:solidFill>
                </a:rPr>
                <a:t>i-1</a:t>
              </a:r>
              <a:endParaRPr altLang="zh-CN" b="1" dirty="0" sz="2000" lang="en-US">
                <a:solidFill>
                  <a:srgbClr val="FF0000"/>
                </a:solidFill>
              </a:endParaRPr>
            </a:p>
          </p:txBody>
        </p:sp>
        <p:sp>
          <p:nvSpPr>
            <p:cNvPr id="1049573" name="Line 103"/>
            <p:cNvSpPr>
              <a:spLocks noChangeShapeType="1"/>
            </p:cNvSpPr>
            <p:nvPr/>
          </p:nvSpPr>
          <p:spPr bwMode="auto">
            <a:xfrm flipV="1">
              <a:off x="5284" y="432"/>
              <a:ext cx="181" cy="0"/>
            </a:xfrm>
            <a:prstGeom prst="line"/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</p:grpSp>
      <p:sp>
        <p:nvSpPr>
          <p:cNvPr id="1049574" name="Text Box 105"/>
          <p:cNvSpPr txBox="1">
            <a:spLocks noChangeArrowheads="1"/>
          </p:cNvSpPr>
          <p:nvPr/>
        </p:nvSpPr>
        <p:spPr bwMode="auto">
          <a:xfrm>
            <a:off x="9360421" y="617315"/>
            <a:ext cx="407987" cy="5794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>
              <a:spcBef>
                <a:spcPct val="20000"/>
              </a:spcBef>
            </a:pPr>
            <a:r>
              <a:rPr altLang="zh-CN" b="1" dirty="0" sz="3200" lang="en-US">
                <a:solidFill>
                  <a:srgbClr val="FF0000"/>
                </a:solidFill>
                <a:ea typeface="黑体" pitchFamily="2" charset="-122"/>
              </a:rPr>
              <a:t>1</a:t>
            </a:r>
          </a:p>
        </p:txBody>
      </p:sp>
      <p:sp>
        <p:nvSpPr>
          <p:cNvPr id="1049575" name="Text Box 106"/>
          <p:cNvSpPr txBox="1">
            <a:spLocks noChangeArrowheads="1"/>
          </p:cNvSpPr>
          <p:nvPr/>
        </p:nvSpPr>
        <p:spPr bwMode="auto">
          <a:xfrm>
            <a:off x="9840416" y="5013176"/>
            <a:ext cx="407987" cy="579438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>
              <a:spcBef>
                <a:spcPct val="20000"/>
              </a:spcBef>
            </a:pPr>
            <a:r>
              <a:rPr altLang="zh-CN" b="1" dirty="0" sz="3200" lang="en-US">
                <a:solidFill>
                  <a:srgbClr val="FF0000"/>
                </a:solidFill>
                <a:ea typeface="黑体" pitchFamily="2" charset="-122"/>
              </a:rPr>
              <a:t>1</a:t>
            </a:r>
          </a:p>
        </p:txBody>
      </p:sp>
      <p:sp>
        <p:nvSpPr>
          <p:cNvPr id="1049576" name="Text Box 93"/>
          <p:cNvSpPr txBox="1">
            <a:spLocks noChangeArrowheads="1"/>
          </p:cNvSpPr>
          <p:nvPr/>
        </p:nvSpPr>
        <p:spPr bwMode="auto">
          <a:xfrm>
            <a:off x="4720903" y="2636912"/>
            <a:ext cx="1519113" cy="52322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p>
            <a:pPr>
              <a:spcBef>
                <a:spcPct val="20000"/>
              </a:spcBef>
            </a:pPr>
            <a:r>
              <a:rPr altLang="zh-CN" b="1" dirty="0" sz="2800" lang="en-US" err="1">
                <a:solidFill>
                  <a:srgbClr val="FF0000"/>
                </a:solidFill>
                <a:ea typeface="黑体" pitchFamily="2" charset="-122"/>
              </a:rPr>
              <a:t>A</a:t>
            </a:r>
            <a:r>
              <a:rPr altLang="zh-CN" baseline="-25000" b="1" dirty="0" sz="2800" lang="en-US" err="1">
                <a:solidFill>
                  <a:srgbClr val="FF0000"/>
                </a:solidFill>
                <a:ea typeface="黑体" pitchFamily="2" charset="-122"/>
              </a:rPr>
              <a:t>i</a:t>
            </a:r>
            <a:r>
              <a:rPr altLang="zh-CN" b="1" dirty="0" sz="2800" lang="en-US" err="1">
                <a:solidFill>
                  <a:srgbClr val="FF0000"/>
                </a:solidFill>
                <a:ea typeface="黑体" pitchFamily="2" charset="-122"/>
              </a:rPr>
              <a:t>+B</a:t>
            </a:r>
            <a:r>
              <a:rPr altLang="zh-CN" baseline="-25000" b="1" dirty="0" sz="2800" lang="en-US" err="1">
                <a:solidFill>
                  <a:srgbClr val="FF0000"/>
                </a:solidFill>
                <a:ea typeface="黑体" pitchFamily="2" charset="-122"/>
              </a:rPr>
              <a:t>i</a:t>
            </a:r>
            <a:endParaRPr altLang="zh-CN" baseline="-25000" b="1" dirty="0" sz="2800" lang="en-US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1049577" name="Text Box 94"/>
          <p:cNvSpPr txBox="1">
            <a:spLocks noChangeArrowheads="1"/>
          </p:cNvSpPr>
          <p:nvPr/>
        </p:nvSpPr>
        <p:spPr bwMode="auto">
          <a:xfrm>
            <a:off x="8184232" y="2679303"/>
            <a:ext cx="890588" cy="461665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>
              <a:spcBef>
                <a:spcPct val="20000"/>
              </a:spcBef>
            </a:pPr>
            <a:r>
              <a:rPr altLang="zh-CN" b="1" dirty="0" sz="2400" lang="en-US" err="1">
                <a:solidFill>
                  <a:srgbClr val="FF0000"/>
                </a:solidFill>
                <a:ea typeface="黑体" pitchFamily="2" charset="-122"/>
              </a:rPr>
              <a:t>A</a:t>
            </a:r>
            <a:r>
              <a:rPr altLang="zh-CN" baseline="-25000" b="1" dirty="0" sz="2400" lang="en-US" err="1">
                <a:solidFill>
                  <a:srgbClr val="FF0000"/>
                </a:solidFill>
                <a:ea typeface="黑体" pitchFamily="2" charset="-122"/>
              </a:rPr>
              <a:t>i</a:t>
            </a:r>
            <a:r>
              <a:rPr altLang="zh-CN" b="1" dirty="0" sz="2400" lang="en-US" err="1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·</a:t>
            </a:r>
            <a:r>
              <a:rPr altLang="zh-CN" b="1" dirty="0" sz="2400" lang="en-US" err="1">
                <a:solidFill>
                  <a:srgbClr val="FF0000"/>
                </a:solidFill>
                <a:ea typeface="黑体" pitchFamily="2" charset="-122"/>
              </a:rPr>
              <a:t>B</a:t>
            </a:r>
            <a:r>
              <a:rPr altLang="zh-CN" baseline="-25000" b="1" dirty="0" sz="2400" lang="en-US" err="1">
                <a:solidFill>
                  <a:srgbClr val="FF0000"/>
                </a:solidFill>
                <a:ea typeface="黑体" pitchFamily="2" charset="-122"/>
              </a:rPr>
              <a:t>i</a:t>
            </a:r>
            <a:endParaRPr altLang="zh-CN" baseline="-25000" b="1" dirty="0" sz="2400" lang="en-US">
              <a:solidFill>
                <a:srgbClr val="FF0000"/>
              </a:solidFill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"/>
                                        <p:tgtEl>
                                          <p:spTgt spid="1049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2"/>
                                        <p:tgtEl>
                                          <p:spTgt spid="10494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7"/>
                                        <p:tgtEl>
                                          <p:spTgt spid="1049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8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19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1"/>
                                        <p:tgtEl>
                                          <p:spTgt spid="1049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2">
                            <p:stCondLst>
                              <p:cond delay="1000"/>
                            </p:stCondLst>
                            <p:childTnLst>
                              <p:par>
                                <p:cTn fill="hold" grpId="0" id="23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5"/>
                                        <p:tgtEl>
                                          <p:spTgt spid="1049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6">
                            <p:stCondLst>
                              <p:cond delay="1500"/>
                            </p:stCondLst>
                            <p:childTnLst>
                              <p:par>
                                <p:cTn fill="hold" grpId="0" id="27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9"/>
                                        <p:tgtEl>
                                          <p:spTgt spid="1049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0">
                      <p:stCondLst>
                        <p:cond delay="indefinite"/>
                      </p:stCondLst>
                      <p:childTnLst>
                        <p:par>
                          <p:cTn fill="hold" id="31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2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34"/>
                                        <p:tgtEl>
                                          <p:spTgt spid="10495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35"/>
                                        <p:tgtEl>
                                          <p:spTgt spid="10495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36"/>
                                        <p:tgtEl>
                                          <p:spTgt spid="104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7">
                      <p:stCondLst>
                        <p:cond delay="indefinite"/>
                      </p:stCondLst>
                      <p:childTnLst>
                        <p:par>
                          <p:cTn fill="hold" id="3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9" nodeType="click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41"/>
                                        <p:tgtEl>
                                          <p:spTgt spid="10495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42"/>
                                        <p:tgtEl>
                                          <p:spTgt spid="10495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43"/>
                                        <p:tgtEl>
                                          <p:spTgt spid="104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4">
                      <p:stCondLst>
                        <p:cond delay="indefinite"/>
                      </p:stCondLst>
                      <p:childTnLst>
                        <p:par>
                          <p:cTn fill="hold" id="45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6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48"/>
                                        <p:tgtEl>
                                          <p:spTgt spid="1049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9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50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52"/>
                                        <p:tgtEl>
                                          <p:spTgt spid="1049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3">
                      <p:stCondLst>
                        <p:cond delay="indefinite"/>
                      </p:stCondLst>
                      <p:childTnLst>
                        <p:par>
                          <p:cTn fill="hold" id="54">
                            <p:stCondLst>
                              <p:cond delay="0"/>
                            </p:stCondLst>
                            <p:childTnLst>
                              <p:par>
                                <p:cTn fill="hold" id="55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57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8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9">
                      <p:stCondLst>
                        <p:cond delay="indefinite"/>
                      </p:stCondLst>
                      <p:childTnLst>
                        <p:par>
                          <p:cTn fill="hold" id="6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6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3">
                      <p:stCondLst>
                        <p:cond delay="indefinite"/>
                      </p:stCondLst>
                      <p:childTnLst>
                        <p:par>
                          <p:cTn fill="hold" id="64">
                            <p:stCondLst>
                              <p:cond delay="0"/>
                            </p:stCondLst>
                            <p:childTnLst>
                              <p:par>
                                <p:cTn fill="hold" grpId="1" id="65" nodeType="clickEffect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dur="500" id="66"/>
                                        <p:tgtEl>
                                          <p:spTgt spid="1049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67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9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68" nodeType="withEffect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dur="500" id="69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7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1">
                      <p:stCondLst>
                        <p:cond delay="indefinite"/>
                      </p:stCondLst>
                      <p:childTnLst>
                        <p:par>
                          <p:cTn fill="hold" id="7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73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5"/>
                                        <p:tgtEl>
                                          <p:spTgt spid="1049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6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77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9"/>
                                        <p:tgtEl>
                                          <p:spTgt spid="1049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0">
                      <p:stCondLst>
                        <p:cond delay="indefinite"/>
                      </p:stCondLst>
                      <p:childTnLst>
                        <p:par>
                          <p:cTn fill="hold" id="81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82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84"/>
                                        <p:tgtEl>
                                          <p:spTgt spid="1049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5">
                      <p:stCondLst>
                        <p:cond delay="indefinite"/>
                      </p:stCondLst>
                      <p:childTnLst>
                        <p:par>
                          <p:cTn fill="hold" id="8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8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478" grpId="0" uiExpand="1" build="p" autoUpdateAnimBg="0"/>
      <p:bldP spid="1049479" grpId="0" build="p" autoUpdateAnimBg="0"/>
      <p:bldP spid="1049480" grpId="0" build="p" autoUpdateAnimBg="0"/>
      <p:bldP spid="1049481" grpId="0" build="p" autoUpdateAnimBg="0"/>
      <p:bldP spid="1049482" grpId="0" build="p" autoUpdateAnimBg="0"/>
      <p:bldP spid="1049567" grpId="0" build="p" autoUpdateAnimBg="0"/>
      <p:bldP spid="1049567" grpId="1" build="allAtOnce"/>
      <p:bldP spid="1049568" grpId="0" build="p" autoUpdateAnimBg="0"/>
      <p:bldP spid="1049569" grpId="0" build="p" autoUpdateAnimBg="0"/>
      <p:bldP spid="1049570" grpId="0"/>
      <p:bldP spid="1049571" grpId="0"/>
      <p:bldP spid="1049574" grpId="0" build="p" autoUpdateAnimBg="0"/>
      <p:bldP spid="1049575" grpId="0" build="p" autoUpdateAnimBg="0"/>
      <p:bldP spid="1049576" grpId="0"/>
      <p:bldP spid="104957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</p:bgPr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17"/>
          <p:cNvGrpSpPr/>
          <p:nvPr/>
        </p:nvGrpSpPr>
        <p:grpSpPr>
          <a:xfrm>
            <a:off x="4151784" y="2205980"/>
            <a:ext cx="3384376" cy="1871092"/>
            <a:chOff x="2627784" y="1989956"/>
            <a:chExt cx="3384376" cy="1871092"/>
          </a:xfrm>
        </p:grpSpPr>
        <p:sp>
          <p:nvSpPr>
            <p:cNvPr id="1048605" name="Text Box 5"/>
            <p:cNvSpPr txBox="1">
              <a:spLocks noChangeArrowheads="1"/>
            </p:cNvSpPr>
            <p:nvPr/>
          </p:nvSpPr>
          <p:spPr bwMode="auto">
            <a:xfrm>
              <a:off x="3118322" y="2770809"/>
              <a:ext cx="1930400" cy="308221"/>
            </a:xfrm>
            <a:prstGeom prst="rect"/>
            <a:solidFill>
              <a:srgbClr val="00B0F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0" tIns="72000">
              <a:spAutoFit/>
            </a:bodyPr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altLang="en-US" b="1" dirty="0" sz="2000" lang="zh-CN">
                  <a:latin typeface="Times New Roman" pitchFamily="18" charset="0"/>
                  <a:cs typeface="Times New Roman" pitchFamily="18" charset="0"/>
                </a:rPr>
                <a:t>加法单元</a:t>
              </a:r>
            </a:p>
          </p:txBody>
        </p:sp>
        <p:sp>
          <p:nvSpPr>
            <p:cNvPr id="1048606" name="Line 6"/>
            <p:cNvSpPr>
              <a:spLocks noChangeShapeType="1"/>
            </p:cNvSpPr>
            <p:nvPr/>
          </p:nvSpPr>
          <p:spPr bwMode="auto">
            <a:xfrm>
              <a:off x="3464397" y="3094484"/>
              <a:ext cx="0" cy="439737"/>
            </a:xfrm>
            <a:prstGeom prst="line"/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p>
              <a:endParaRPr altLang="en-US" b="1" sz="2000" lang="zh-C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8607" name="Line 7"/>
            <p:cNvSpPr>
              <a:spLocks noChangeShapeType="1"/>
            </p:cNvSpPr>
            <p:nvPr/>
          </p:nvSpPr>
          <p:spPr bwMode="auto">
            <a:xfrm>
              <a:off x="4040659" y="3094484"/>
              <a:ext cx="0" cy="427037"/>
            </a:xfrm>
            <a:prstGeom prst="line"/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p>
              <a:endParaRPr altLang="en-US" b="1" sz="2000" lang="zh-C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8608" name="Line 8"/>
            <p:cNvSpPr>
              <a:spLocks noChangeShapeType="1"/>
            </p:cNvSpPr>
            <p:nvPr/>
          </p:nvSpPr>
          <p:spPr bwMode="auto">
            <a:xfrm>
              <a:off x="4616922" y="3094484"/>
              <a:ext cx="0" cy="360362"/>
            </a:xfrm>
            <a:prstGeom prst="line"/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p>
              <a:endParaRPr altLang="en-US" b="1" sz="2000" lang="zh-C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8609" name="Line 9"/>
            <p:cNvSpPr>
              <a:spLocks noChangeShapeType="1"/>
            </p:cNvSpPr>
            <p:nvPr/>
          </p:nvSpPr>
          <p:spPr bwMode="auto">
            <a:xfrm>
              <a:off x="4616922" y="3454846"/>
              <a:ext cx="647700" cy="0"/>
            </a:xfrm>
            <a:prstGeom prst="line"/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b="1" sz="2000" lang="zh-C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8610" name="Text Box 10"/>
            <p:cNvSpPr txBox="1">
              <a:spLocks noChangeArrowheads="1"/>
            </p:cNvSpPr>
            <p:nvPr/>
          </p:nvSpPr>
          <p:spPr bwMode="auto">
            <a:xfrm>
              <a:off x="3280247" y="3553271"/>
              <a:ext cx="1079500" cy="307777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altLang="zh-CN" b="1" dirty="0" sz="2000" lang="en-US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altLang="zh-CN" b="1" dirty="0" sz="1600" lang="en-US">
                  <a:latin typeface="Times New Roman" pitchFamily="18" charset="0"/>
                  <a:cs typeface="Times New Roman" pitchFamily="18" charset="0"/>
                </a:rPr>
                <a:t>i </a:t>
              </a:r>
              <a:r>
                <a:rPr altLang="zh-CN" b="1" dirty="0" sz="2000" lang="en-US">
                  <a:latin typeface="Times New Roman" pitchFamily="18" charset="0"/>
                  <a:cs typeface="Times New Roman" pitchFamily="18" charset="0"/>
                </a:rPr>
                <a:t>    B</a:t>
              </a:r>
              <a:r>
                <a:rPr altLang="zh-CN" b="1" dirty="0" sz="1600" lang="en-US"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1048611" name="Text Box 12"/>
            <p:cNvSpPr txBox="1">
              <a:spLocks noChangeArrowheads="1"/>
            </p:cNvSpPr>
            <p:nvPr/>
          </p:nvSpPr>
          <p:spPr bwMode="auto">
            <a:xfrm>
              <a:off x="4251797" y="3546921"/>
              <a:ext cx="1512887" cy="313997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altLang="zh-CN" b="1" dirty="0" sz="2000" lang="en-US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altLang="zh-CN" b="1" dirty="0" sz="1200" lang="en-US">
                  <a:latin typeface="Times New Roman" pitchFamily="18" charset="0"/>
                  <a:cs typeface="Times New Roman" pitchFamily="18" charset="0"/>
                </a:rPr>
                <a:t>i-1</a:t>
              </a:r>
            </a:p>
          </p:txBody>
        </p:sp>
        <p:sp>
          <p:nvSpPr>
            <p:cNvPr id="1048612" name="Line 13"/>
            <p:cNvSpPr>
              <a:spLocks noChangeShapeType="1"/>
            </p:cNvSpPr>
            <p:nvPr/>
          </p:nvSpPr>
          <p:spPr bwMode="auto">
            <a:xfrm>
              <a:off x="3446934" y="2305869"/>
              <a:ext cx="0" cy="431800"/>
            </a:xfrm>
            <a:prstGeom prst="line"/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p>
              <a:endParaRPr altLang="en-US" b="1" sz="2000" lang="zh-C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8613" name="Line 14"/>
            <p:cNvSpPr>
              <a:spLocks noChangeShapeType="1"/>
            </p:cNvSpPr>
            <p:nvPr/>
          </p:nvSpPr>
          <p:spPr bwMode="auto">
            <a:xfrm>
              <a:off x="4607397" y="2305869"/>
              <a:ext cx="0" cy="431800"/>
            </a:xfrm>
            <a:prstGeom prst="line"/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b="1" sz="2000" lang="zh-C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8614" name="Line 15"/>
            <p:cNvSpPr>
              <a:spLocks noChangeShapeType="1"/>
            </p:cNvSpPr>
            <p:nvPr/>
          </p:nvSpPr>
          <p:spPr bwMode="auto">
            <a:xfrm>
              <a:off x="4605809" y="2296972"/>
              <a:ext cx="719138" cy="0"/>
            </a:xfrm>
            <a:prstGeom prst="line"/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p>
              <a:endParaRPr altLang="en-US" b="1" sz="2000" lang="zh-C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8615" name="Text Box 16"/>
            <p:cNvSpPr txBox="1">
              <a:spLocks noChangeArrowheads="1"/>
            </p:cNvSpPr>
            <p:nvPr/>
          </p:nvSpPr>
          <p:spPr bwMode="auto">
            <a:xfrm>
              <a:off x="2627784" y="2001069"/>
              <a:ext cx="1512888" cy="316625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altLang="en-US" b="1" dirty="0" sz="2000" lang="zh-CN">
                  <a:latin typeface="Times New Roman" pitchFamily="18" charset="0"/>
                  <a:cs typeface="Times New Roman" pitchFamily="18" charset="0"/>
                </a:rPr>
                <a:t>本位</a:t>
              </a:r>
              <a:r>
                <a:rPr altLang="en-US" b="1" sz="2000" lang="zh-CN">
                  <a:latin typeface="Times New Roman" pitchFamily="18" charset="0"/>
                  <a:cs typeface="Times New Roman" pitchFamily="18" charset="0"/>
                </a:rPr>
                <a:t>和∑</a:t>
              </a:r>
              <a:r>
                <a:rPr altLang="zh-CN" b="1" sz="2000" lang="en-US">
                  <a:latin typeface="Times New Roman" pitchFamily="18" charset="0"/>
                  <a:cs typeface="Times New Roman" pitchFamily="18" charset="0"/>
                </a:rPr>
                <a:t>i</a:t>
              </a:r>
              <a:endParaRPr altLang="zh-CN" b="1" dirty="0" sz="2000"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8616" name="Text Box 17"/>
            <p:cNvSpPr txBox="1">
              <a:spLocks noChangeArrowheads="1"/>
            </p:cNvSpPr>
            <p:nvPr/>
          </p:nvSpPr>
          <p:spPr bwMode="auto">
            <a:xfrm>
              <a:off x="4323234" y="1989956"/>
              <a:ext cx="1688926" cy="307777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altLang="en-US" b="1" dirty="0" sz="2000" lang="zh-CN">
                  <a:latin typeface="Times New Roman" pitchFamily="18" charset="0"/>
                  <a:cs typeface="Times New Roman" pitchFamily="18" charset="0"/>
                </a:rPr>
                <a:t>本位进位</a:t>
              </a:r>
              <a:r>
                <a:rPr altLang="zh-CN" b="1" dirty="0" sz="2000" lang="en-US" err="1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altLang="zh-CN" b="1" dirty="0" sz="1600" lang="en-US" err="1">
                  <a:latin typeface="Times New Roman" pitchFamily="18" charset="0"/>
                  <a:cs typeface="Times New Roman" pitchFamily="18" charset="0"/>
                </a:rPr>
                <a:t>i</a:t>
              </a:r>
              <a:endParaRPr altLang="zh-CN" b="1" dirty="0" sz="1600"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048617" name="Text Box 52"/>
          <p:cNvSpPr txBox="1">
            <a:spLocks noChangeArrowheads="1"/>
          </p:cNvSpPr>
          <p:nvPr/>
        </p:nvSpPr>
        <p:spPr bwMode="auto">
          <a:xfrm>
            <a:off x="2423593" y="4562425"/>
            <a:ext cx="6570811" cy="52322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altLang="en-US" b="1" dirty="0" sz="2800" lang="zh-CN">
                <a:cs typeface="Times New Roman" pitchFamily="18" charset="0"/>
              </a:rPr>
              <a:t>全加器：</a:t>
            </a:r>
            <a:r>
              <a:rPr altLang="zh-CN" b="1" dirty="0" sz="2800" lang="en-US">
                <a:cs typeface="Times New Roman" pitchFamily="18" charset="0"/>
              </a:rPr>
              <a:t>3</a:t>
            </a:r>
            <a:r>
              <a:rPr altLang="en-US" b="1" dirty="0" sz="2800" lang="zh-CN">
                <a:cs typeface="Times New Roman" pitchFamily="18" charset="0"/>
              </a:rPr>
              <a:t>个输入量，</a:t>
            </a:r>
            <a:r>
              <a:rPr altLang="zh-CN" b="1" dirty="0" sz="2800" lang="en-US">
                <a:cs typeface="Times New Roman" pitchFamily="18" charset="0"/>
              </a:rPr>
              <a:t>2</a:t>
            </a:r>
            <a:r>
              <a:rPr altLang="en-US" b="1" dirty="0" sz="2800" lang="zh-CN">
                <a:cs typeface="Times New Roman" pitchFamily="18" charset="0"/>
              </a:rPr>
              <a:t>个加数</a:t>
            </a:r>
            <a:r>
              <a:rPr altLang="zh-CN" b="1" dirty="0" sz="2800" lang="en-US">
                <a:cs typeface="Times New Roman" pitchFamily="18" charset="0"/>
              </a:rPr>
              <a:t>,</a:t>
            </a:r>
            <a:r>
              <a:rPr altLang="en-US" b="1" sz="2800" lang="zh-CN">
                <a:cs typeface="Times New Roman" pitchFamily="18" charset="0"/>
              </a:rPr>
              <a:t>低位进位；</a:t>
            </a:r>
            <a:endParaRPr altLang="en-US" b="1" dirty="0" sz="2800" lang="zh-CN">
              <a:cs typeface="Times New Roman" pitchFamily="18" charset="0"/>
            </a:endParaRPr>
          </a:p>
        </p:txBody>
      </p:sp>
      <p:sp>
        <p:nvSpPr>
          <p:cNvPr id="1048618" name="Text Box 53"/>
          <p:cNvSpPr txBox="1">
            <a:spLocks noChangeArrowheads="1"/>
          </p:cNvSpPr>
          <p:nvPr/>
        </p:nvSpPr>
        <p:spPr bwMode="auto">
          <a:xfrm>
            <a:off x="2423593" y="5425172"/>
            <a:ext cx="6394450" cy="52322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en-US" b="1" dirty="0" sz="2800" lang="zh-CN">
                <a:cs typeface="Times New Roman" pitchFamily="18" charset="0"/>
              </a:rPr>
              <a:t>半加器：</a:t>
            </a:r>
            <a:r>
              <a:rPr altLang="zh-CN" b="1" dirty="0" sz="2800" lang="en-US">
                <a:cs typeface="Times New Roman" pitchFamily="18" charset="0"/>
              </a:rPr>
              <a:t>2</a:t>
            </a:r>
            <a:r>
              <a:rPr altLang="en-US" b="1" dirty="0" sz="2800" lang="zh-CN">
                <a:cs typeface="Times New Roman" pitchFamily="18" charset="0"/>
              </a:rPr>
              <a:t>个输入量，不</a:t>
            </a:r>
            <a:r>
              <a:rPr altLang="en-US" b="1" sz="2800" lang="zh-CN">
                <a:cs typeface="Times New Roman" pitchFamily="18" charset="0"/>
              </a:rPr>
              <a:t>考虑进位。</a:t>
            </a:r>
            <a:endParaRPr altLang="en-US" b="1" dirty="0" sz="2800" lang="zh-CN">
              <a:cs typeface="Times New Roman" pitchFamily="18" charset="0"/>
            </a:endParaRPr>
          </a:p>
        </p:txBody>
      </p:sp>
      <p:sp>
        <p:nvSpPr>
          <p:cNvPr id="1048619" name="Text Box 87"/>
          <p:cNvSpPr txBox="1">
            <a:spLocks noChangeArrowheads="1"/>
          </p:cNvSpPr>
          <p:nvPr/>
        </p:nvSpPr>
        <p:spPr bwMode="auto">
          <a:xfrm>
            <a:off x="2528714" y="1264585"/>
            <a:ext cx="5180062" cy="48514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altLang="en-US" b="1" dirty="0" sz="2800" lang="zh-CN">
                <a:cs typeface="Times New Roman" pitchFamily="18" charset="0"/>
              </a:rPr>
              <a:t>一位加法单元逻辑框图：</a:t>
            </a:r>
          </a:p>
        </p:txBody>
      </p:sp>
      <p:grpSp>
        <p:nvGrpSpPr>
          <p:cNvPr id="42" name="组合 18"/>
          <p:cNvGrpSpPr/>
          <p:nvPr/>
        </p:nvGrpSpPr>
        <p:grpSpPr>
          <a:xfrm>
            <a:off x="2351584" y="0"/>
            <a:ext cx="5328592" cy="839639"/>
            <a:chOff x="827584" y="0"/>
            <a:chExt cx="5328592" cy="839639"/>
          </a:xfrm>
        </p:grpSpPr>
        <p:sp>
          <p:nvSpPr>
            <p:cNvPr id="1048620" name="六边形 19"/>
            <p:cNvSpPr/>
            <p:nvPr/>
          </p:nvSpPr>
          <p:spPr>
            <a:xfrm>
              <a:off x="1119858" y="93956"/>
              <a:ext cx="5036318" cy="649825"/>
            </a:xfrm>
            <a:prstGeom prst="hexagon"/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algn="tl" blurRad="482600" dir="2700000" dist="241300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altLang="zh-CN" b="1" sz="2800" lang="en-US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7.2.1   </a:t>
              </a:r>
              <a:r>
                <a:rPr altLang="en-US" b="1" sz="2800" lang="zh-CN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一位加法单元</a:t>
              </a:r>
              <a:endParaRPr altLang="en-US" b="1" dirty="0" sz="2800" 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3" name="组合 20"/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algn="tr" blurRad="444500" dir="6840000" dist="254000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621" name="同心圆 21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lang="zh-CN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622" name="椭圆 25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/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lang="zh-CN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44" name="组合 21"/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algn="tr" blurRad="444500" dir="6840000" dist="254000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623" name="同心圆 22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lang="zh-CN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624" name="椭圆 23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/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lang="zh-CN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"/>
                                        <p:tgtEl>
                                          <p:spTgt spid="104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id="10" nodeType="click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12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7"/>
                                        <p:tgtEl>
                                          <p:spTgt spid="104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2"/>
                                        <p:tgtEl>
                                          <p:spTgt spid="104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7" grpId="0"/>
      <p:bldP spid="1048618" grpId="0"/>
      <p:bldP spid="10486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</p:bgPr>
    </p:bg>
    <p:spTree>
      <p:nvGrpSpPr>
        <p:cNvPr id="1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78" name="Text Box 4"/>
          <p:cNvSpPr txBox="1">
            <a:spLocks noChangeArrowheads="1"/>
          </p:cNvSpPr>
          <p:nvPr/>
        </p:nvSpPr>
        <p:spPr bwMode="auto">
          <a:xfrm>
            <a:off x="1868488" y="212725"/>
            <a:ext cx="3103562" cy="52322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en-US" b="1" sz="2800" lang="zh-CN">
                <a:solidFill>
                  <a:schemeClr val="folHlink"/>
                </a:solidFill>
              </a:rPr>
              <a:t>多位逻辑</a:t>
            </a:r>
          </a:p>
        </p:txBody>
      </p:sp>
      <p:sp>
        <p:nvSpPr>
          <p:cNvPr id="1049579" name="Text Box 10"/>
          <p:cNvSpPr txBox="1">
            <a:spLocks noChangeArrowheads="1"/>
          </p:cNvSpPr>
          <p:nvPr/>
        </p:nvSpPr>
        <p:spPr bwMode="auto">
          <a:xfrm>
            <a:off x="1921948" y="875334"/>
            <a:ext cx="8662932" cy="220368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p>
            <a:pPr>
              <a:lnSpc>
                <a:spcPct val="150000"/>
              </a:lnSpc>
              <a:spcBef>
                <a:spcPct val="20000"/>
              </a:spcBef>
            </a:pPr>
            <a:r>
              <a:rPr altLang="zh-CN" b="1" sz="2800" lang="en-US"/>
              <a:t>4</a:t>
            </a:r>
            <a:r>
              <a:rPr altLang="en-US" b="1" sz="2800" lang="zh-CN"/>
              <a:t>位</a:t>
            </a:r>
            <a:r>
              <a:rPr altLang="zh-CN" b="1" sz="2800" lang="en-US"/>
              <a:t>ALU</a:t>
            </a:r>
            <a:r>
              <a:rPr altLang="en-US" b="1" sz="2800" lang="zh-CN"/>
              <a:t>：公用控制逻辑 </a:t>
            </a:r>
            <a:r>
              <a:rPr altLang="zh-CN" b="1" sz="2800" lang="en-US"/>
              <a:t>M</a:t>
            </a:r>
            <a:r>
              <a:rPr altLang="en-US" b="1" sz="2800" lang="zh-CN"/>
              <a:t>，控制信号</a:t>
            </a:r>
            <a:r>
              <a:rPr altLang="zh-CN" b="1" sz="2800" lang="en-US"/>
              <a:t>S3</a:t>
            </a:r>
            <a:r>
              <a:rPr altLang="en-US" b="1" sz="2800" lang="zh-CN"/>
              <a:t>～</a:t>
            </a:r>
            <a:r>
              <a:rPr altLang="zh-CN" b="1" sz="2800" lang="en-US"/>
              <a:t>S0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altLang="en-US" b="1" sz="2800" lang="zh-CN"/>
              <a:t>组内并行进位链：初始进位</a:t>
            </a:r>
            <a:r>
              <a:rPr altLang="zh-CN" b="1" sz="2800" lang="en-US"/>
              <a:t>Cn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altLang="zh-CN" b="1" sz="2800" lang="en-US"/>
              <a:t>                                </a:t>
            </a:r>
            <a:r>
              <a:rPr altLang="en-US" b="1" sz="2800" lang="zh-CN"/>
              <a:t>输出： </a:t>
            </a:r>
            <a:r>
              <a:rPr altLang="zh-CN" b="1" sz="2800" lang="en-US"/>
              <a:t>C</a:t>
            </a:r>
            <a:r>
              <a:rPr altLang="zh-CN" b="1" sz="2000" lang="en-US"/>
              <a:t>n+4</a:t>
            </a:r>
            <a:r>
              <a:rPr altLang="en-US" b="1" sz="2800" lang="zh-CN"/>
              <a:t>、</a:t>
            </a:r>
            <a:r>
              <a:rPr altLang="zh-CN" b="1" sz="2800" lang="en-US"/>
              <a:t>G</a:t>
            </a:r>
            <a:r>
              <a:rPr altLang="en-US" b="1" sz="2800" lang="zh-CN"/>
              <a:t>、</a:t>
            </a:r>
            <a:r>
              <a:rPr altLang="zh-CN" b="1" sz="2800" lang="en-US"/>
              <a:t>P </a:t>
            </a:r>
          </a:p>
        </p:txBody>
      </p:sp>
      <p:sp>
        <p:nvSpPr>
          <p:cNvPr id="1049580" name="Text Box 17"/>
          <p:cNvSpPr txBox="1">
            <a:spLocks noChangeArrowheads="1"/>
          </p:cNvSpPr>
          <p:nvPr/>
        </p:nvSpPr>
        <p:spPr bwMode="auto">
          <a:xfrm>
            <a:off x="3409950" y="233363"/>
            <a:ext cx="4067175" cy="52322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en-US" b="1" sz="2800" lang="zh-CN"/>
              <a:t>（</a:t>
            </a:r>
            <a:r>
              <a:rPr altLang="zh-CN" b="1" sz="2800" lang="en-US"/>
              <a:t>SN74181</a:t>
            </a:r>
            <a:r>
              <a:rPr altLang="en-US" b="1" sz="2800" lang="zh-CN"/>
              <a:t>内部结构）</a:t>
            </a:r>
          </a:p>
        </p:txBody>
      </p:sp>
      <p:sp>
        <p:nvSpPr>
          <p:cNvPr id="1049581" name="Line 18"/>
          <p:cNvSpPr>
            <a:spLocks noChangeShapeType="1"/>
          </p:cNvSpPr>
          <p:nvPr/>
        </p:nvSpPr>
        <p:spPr bwMode="auto">
          <a:xfrm>
            <a:off x="7104112" y="2564904"/>
            <a:ext cx="263525" cy="0"/>
          </a:xfrm>
          <a:prstGeom prst="line"/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p>
            <a:endParaRPr altLang="en-US" sz="2800" lang="zh-CN"/>
          </a:p>
        </p:txBody>
      </p:sp>
      <p:sp>
        <p:nvSpPr>
          <p:cNvPr id="1049582" name="Line 19"/>
          <p:cNvSpPr>
            <a:spLocks noChangeShapeType="1"/>
          </p:cNvSpPr>
          <p:nvPr/>
        </p:nvSpPr>
        <p:spPr bwMode="auto">
          <a:xfrm>
            <a:off x="7680176" y="2564904"/>
            <a:ext cx="263525" cy="0"/>
          </a:xfrm>
          <a:prstGeom prst="line"/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p>
            <a:endParaRPr altLang="en-US" sz="2800" lang="zh-CN"/>
          </a:p>
        </p:txBody>
      </p:sp>
      <p:pic>
        <p:nvPicPr>
          <p:cNvPr id="2097157" name="Picture 1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 l="20110" t="7542" r="20856" b="16618"/>
          <a:stretch>
            <a:fillRect/>
          </a:stretch>
        </p:blipFill>
        <p:spPr bwMode="auto">
          <a:xfrm>
            <a:off x="1631504" y="3212976"/>
            <a:ext cx="8953376" cy="3550791"/>
          </a:xfrm>
          <a:prstGeom prst="rect"/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"/>
                                        <p:tgtEl>
                                          <p:spTgt spid="1049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9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1"/>
                                        <p:tgtEl>
                                          <p:spTgt spid="1049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">
                      <p:stCondLst>
                        <p:cond delay="indefinite"/>
                      </p:stCondLst>
                      <p:childTnLst>
                        <p:par>
                          <p:cTn fill="hold" id="13">
                            <p:stCondLst>
                              <p:cond delay="0"/>
                            </p:stCondLst>
                            <p:childTnLst>
                              <p:par>
                                <p:cTn fill="hold" id="14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6"/>
                                        <p:tgtEl>
                                          <p:spTgt spid="2097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7"/>
                                        <p:tgtEl>
                                          <p:spTgt spid="2097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2"/>
                                        <p:tgtEl>
                                          <p:spTgt spid="1049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7"/>
                                        <p:tgtEl>
                                          <p:spTgt spid="1049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">
                      <p:stCondLst>
                        <p:cond delay="indefinite"/>
                      </p:stCondLst>
                      <p:childTnLst>
                        <p:par>
                          <p:cTn fill="hold" id="2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32"/>
                                        <p:tgtEl>
                                          <p:spTgt spid="1049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3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34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6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37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578" grpId="0" build="p" autoUpdateAnimBg="0"/>
      <p:bldP spid="1049579" grpId="0" build="p" autoUpdateAnimBg="0"/>
      <p:bldP spid="1049580" grpId="0" build="p" autoUpdateAnimBg="0"/>
      <p:bldP spid="1049581" grpId="0" animBg="1"/>
      <p:bldP spid="104958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</p:bgPr>
    </p:bg>
    <p:spTree>
      <p:nvGrpSpPr>
        <p:cNvPr id="1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4" descr="74181ALUB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 r="49358" b="13637"/>
          <a:stretch>
            <a:fillRect/>
          </a:stretch>
        </p:blipFill>
        <p:spPr bwMode="auto">
          <a:xfrm>
            <a:off x="3244850" y="1149498"/>
            <a:ext cx="6259513" cy="4559300"/>
          </a:xfrm>
          <a:prstGeom prst="rect"/>
          <a:noFill/>
          <a:ln w="9525">
            <a:noFill/>
            <a:miter lim="800000"/>
            <a:headEnd/>
            <a:tailEnd/>
          </a:ln>
        </p:spPr>
      </p:pic>
      <p:sp>
        <p:nvSpPr>
          <p:cNvPr id="1049583" name="Text Box 5"/>
          <p:cNvSpPr txBox="1">
            <a:spLocks noChangeArrowheads="1"/>
          </p:cNvSpPr>
          <p:nvPr/>
        </p:nvSpPr>
        <p:spPr bwMode="auto">
          <a:xfrm>
            <a:off x="4740275" y="5996136"/>
            <a:ext cx="3138488" cy="457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zh-CN" b="1" lang="en-US">
                <a:ea typeface="黑体" pitchFamily="2" charset="-122"/>
              </a:rPr>
              <a:t>SN74181</a:t>
            </a:r>
            <a:r>
              <a:rPr altLang="en-US" b="1" lang="zh-CN">
                <a:ea typeface="黑体" pitchFamily="2" charset="-122"/>
              </a:rPr>
              <a:t>的引脚框图</a:t>
            </a:r>
          </a:p>
        </p:txBody>
      </p:sp>
      <p:sp>
        <p:nvSpPr>
          <p:cNvPr id="1049584" name="Line 6"/>
          <p:cNvSpPr>
            <a:spLocks noChangeShapeType="1"/>
          </p:cNvSpPr>
          <p:nvPr/>
        </p:nvSpPr>
        <p:spPr bwMode="auto">
          <a:xfrm flipV="1">
            <a:off x="2481263" y="1936898"/>
            <a:ext cx="7183437" cy="3797300"/>
          </a:xfrm>
          <a:prstGeom prst="line"/>
          <a:noFill/>
          <a:ln w="38100">
            <a:solidFill>
              <a:srgbClr val="66FF33"/>
            </a:solidFill>
            <a:prstDash val="dash"/>
            <a:round/>
            <a:headEnd/>
            <a:tailEnd/>
          </a:ln>
          <a:effectLst/>
        </p:spPr>
        <p:txBody>
          <a:bodyPr wrap="none"/>
          <a:p>
            <a:endParaRPr altLang="en-US" lang="zh-CN"/>
          </a:p>
        </p:txBody>
      </p:sp>
      <p:sp>
        <p:nvSpPr>
          <p:cNvPr id="1049585" name="Text Box 7"/>
          <p:cNvSpPr txBox="1">
            <a:spLocks noChangeArrowheads="1"/>
          </p:cNvSpPr>
          <p:nvPr/>
        </p:nvSpPr>
        <p:spPr bwMode="auto">
          <a:xfrm>
            <a:off x="8369300" y="1546373"/>
            <a:ext cx="1487488" cy="519113"/>
          </a:xfrm>
          <a:prstGeom prst="rect"/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en-US" b="1" sz="2800" lang="zh-CN">
                <a:latin typeface="宋体" panose="02010600030101010101" pitchFamily="2" charset="-122"/>
                <a:ea typeface="宋体" panose="02010600030101010101" pitchFamily="2" charset="-122"/>
              </a:rPr>
              <a:t>输入端</a:t>
            </a:r>
          </a:p>
        </p:txBody>
      </p:sp>
      <p:sp>
        <p:nvSpPr>
          <p:cNvPr id="1049586" name="Text Box 8"/>
          <p:cNvSpPr txBox="1">
            <a:spLocks noChangeArrowheads="1"/>
          </p:cNvSpPr>
          <p:nvPr/>
        </p:nvSpPr>
        <p:spPr bwMode="auto">
          <a:xfrm>
            <a:off x="8985250" y="2186136"/>
            <a:ext cx="1487488" cy="519112"/>
          </a:xfrm>
          <a:prstGeom prst="rect"/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en-US" b="1" sz="2800" lang="zh-CN">
                <a:latin typeface="宋体" panose="02010600030101010101" pitchFamily="2" charset="-122"/>
                <a:ea typeface="宋体" panose="02010600030101010101" pitchFamily="2" charset="-122"/>
              </a:rPr>
              <a:t>输出端</a:t>
            </a:r>
          </a:p>
        </p:txBody>
      </p:sp>
      <p:sp>
        <p:nvSpPr>
          <p:cNvPr id="1049587" name="Text Box 4"/>
          <p:cNvSpPr txBox="1">
            <a:spLocks noChangeArrowheads="1"/>
          </p:cNvSpPr>
          <p:nvPr/>
        </p:nvSpPr>
        <p:spPr bwMode="auto">
          <a:xfrm>
            <a:off x="2632397" y="188640"/>
            <a:ext cx="3103563" cy="52322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en-US" b="1" dirty="0" sz="2800" lang="zh-CN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外部特征：</a:t>
            </a: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8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0"/>
                                        <p:tgtEl>
                                          <p:spTgt spid="1049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583" grpId="0" build="p" autoUpdateAnimBg="0"/>
      <p:bldP spid="1049584" grpId="0" animBg="1"/>
      <p:bldP spid="1049585" grpId="0" animBg="1"/>
      <p:bldP spid="104958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</p:bgPr>
    </p:bg>
    <p:spTree>
      <p:nvGrpSpPr>
        <p:cNvPr id="1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Picture 4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 l="7780" t="10591" r="32097" b="22206"/>
          <a:stretch>
            <a:fillRect/>
          </a:stretch>
        </p:blipFill>
        <p:spPr bwMode="auto">
          <a:xfrm>
            <a:off x="3843338" y="3175"/>
            <a:ext cx="6794500" cy="68580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9588" name="Text Box 6"/>
          <p:cNvSpPr txBox="1">
            <a:spLocks noChangeArrowheads="1"/>
          </p:cNvSpPr>
          <p:nvPr/>
        </p:nvSpPr>
        <p:spPr bwMode="auto">
          <a:xfrm>
            <a:off x="1522412" y="9525"/>
            <a:ext cx="2320926" cy="95410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zh-CN" b="1" sz="2800" lang="en-US"/>
              <a:t>2.  SN74181</a:t>
            </a:r>
            <a:r>
              <a:rPr altLang="en-US" b="1" sz="2800" lang="zh-CN"/>
              <a:t>功能表：</a:t>
            </a:r>
            <a:endParaRPr altLang="zh-CN" b="1" sz="2800"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</p:bgPr>
    </p:bg>
    <p:spTree>
      <p:nvGrpSpPr>
        <p:cNvPr id="1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89" name="Text Box 39"/>
          <p:cNvSpPr txBox="1">
            <a:spLocks noChangeArrowheads="1"/>
          </p:cNvSpPr>
          <p:nvPr/>
        </p:nvSpPr>
        <p:spPr bwMode="auto">
          <a:xfrm>
            <a:off x="1770063" y="41275"/>
            <a:ext cx="4851400" cy="52322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zh-CN" b="1" sz="2800" lang="en-US"/>
              <a:t>3. ALU</a:t>
            </a:r>
            <a:r>
              <a:rPr altLang="en-US" b="1" sz="2800" lang="zh-CN"/>
              <a:t>的进位逻辑</a:t>
            </a:r>
          </a:p>
        </p:txBody>
      </p:sp>
      <p:sp>
        <p:nvSpPr>
          <p:cNvPr id="1049590" name="Text Box 41"/>
          <p:cNvSpPr txBox="1">
            <a:spLocks noChangeArrowheads="1"/>
          </p:cNvSpPr>
          <p:nvPr/>
        </p:nvSpPr>
        <p:spPr bwMode="auto">
          <a:xfrm>
            <a:off x="1770063" y="739775"/>
            <a:ext cx="3103562" cy="51911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en-US" b="1" sz="2800" lang="zh-CN">
                <a:solidFill>
                  <a:schemeClr val="folHlink"/>
                </a:solidFill>
              </a:rPr>
              <a:t>组间串行进位</a:t>
            </a:r>
          </a:p>
        </p:txBody>
      </p:sp>
      <p:grpSp>
        <p:nvGrpSpPr>
          <p:cNvPr id="165" name="组合 91"/>
          <p:cNvGrpSpPr/>
          <p:nvPr/>
        </p:nvGrpSpPr>
        <p:grpSpPr>
          <a:xfrm>
            <a:off x="2012950" y="1347788"/>
            <a:ext cx="8545513" cy="854075"/>
            <a:chOff x="488950" y="1347788"/>
            <a:chExt cx="8545513" cy="854075"/>
          </a:xfrm>
        </p:grpSpPr>
        <p:sp>
          <p:nvSpPr>
            <p:cNvPr id="1049591" name="Text Box 54"/>
            <p:cNvSpPr txBox="1">
              <a:spLocks noChangeArrowheads="1"/>
            </p:cNvSpPr>
            <p:nvPr/>
          </p:nvSpPr>
          <p:spPr bwMode="auto">
            <a:xfrm>
              <a:off x="8501063" y="1458913"/>
              <a:ext cx="533400" cy="396875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r>
                <a:rPr altLang="zh-CN" b="1" sz="2000" i="1" lang="en-US"/>
                <a:t>C</a:t>
              </a:r>
              <a:r>
                <a:rPr altLang="zh-CN" baseline="-25000" b="1" sz="2000" lang="en-US"/>
                <a:t>n</a:t>
              </a:r>
              <a:endParaRPr altLang="zh-CN" sz="1600" lang="en-US"/>
            </a:p>
          </p:txBody>
        </p:sp>
        <p:sp>
          <p:nvSpPr>
            <p:cNvPr id="1049592" name="Line 55"/>
            <p:cNvSpPr>
              <a:spLocks noChangeShapeType="1"/>
            </p:cNvSpPr>
            <p:nvPr/>
          </p:nvSpPr>
          <p:spPr bwMode="auto">
            <a:xfrm>
              <a:off x="8566150" y="1855788"/>
              <a:ext cx="288925" cy="0"/>
            </a:xfrm>
            <a:prstGeom prst="line"/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593" name="Text Box 56"/>
            <p:cNvSpPr txBox="1">
              <a:spLocks noChangeArrowheads="1"/>
            </p:cNvSpPr>
            <p:nvPr/>
          </p:nvSpPr>
          <p:spPr bwMode="auto">
            <a:xfrm>
              <a:off x="6459538" y="1804988"/>
              <a:ext cx="533400" cy="396875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r>
                <a:rPr altLang="zh-CN" b="1" sz="2000" i="1" lang="en-US"/>
                <a:t>C</a:t>
              </a:r>
              <a:r>
                <a:rPr altLang="zh-CN" baseline="-25000" b="1" sz="2000" i="1" lang="en-US">
                  <a:cs typeface="Times New Roman" pitchFamily="18" charset="0"/>
                </a:rPr>
                <a:t>n</a:t>
              </a:r>
              <a:endParaRPr altLang="en-US" sz="1600" i="1" lang="en-US">
                <a:cs typeface="Times New Roman" pitchFamily="18" charset="0"/>
              </a:endParaRPr>
            </a:p>
          </p:txBody>
        </p:sp>
        <p:sp>
          <p:nvSpPr>
            <p:cNvPr id="1049594" name="Text Box 60"/>
            <p:cNvSpPr txBox="1">
              <a:spLocks noChangeArrowheads="1"/>
            </p:cNvSpPr>
            <p:nvPr/>
          </p:nvSpPr>
          <p:spPr bwMode="auto">
            <a:xfrm>
              <a:off x="7312025" y="1638300"/>
              <a:ext cx="1244600" cy="466725"/>
            </a:xfrm>
            <a:prstGeom prst="rect"/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p>
              <a:pPr algn="ctr">
                <a:spcBef>
                  <a:spcPct val="50000"/>
                </a:spcBef>
              </a:pPr>
              <a:r>
                <a:rPr altLang="zh-CN" dirty="0" lang="en-US"/>
                <a:t>SN74181</a:t>
              </a:r>
            </a:p>
          </p:txBody>
        </p:sp>
        <p:sp>
          <p:nvSpPr>
            <p:cNvPr id="1049595" name="Text Box 61"/>
            <p:cNvSpPr txBox="1">
              <a:spLocks noChangeArrowheads="1"/>
            </p:cNvSpPr>
            <p:nvPr/>
          </p:nvSpPr>
          <p:spPr bwMode="auto">
            <a:xfrm>
              <a:off x="5307013" y="1627188"/>
              <a:ext cx="1244600" cy="466725"/>
            </a:xfrm>
            <a:prstGeom prst="rect"/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p>
              <a:pPr algn="ctr">
                <a:spcBef>
                  <a:spcPct val="50000"/>
                </a:spcBef>
              </a:pPr>
              <a:r>
                <a:rPr altLang="zh-CN" lang="en-US"/>
                <a:t>SN74181</a:t>
              </a:r>
            </a:p>
          </p:txBody>
        </p:sp>
        <p:sp>
          <p:nvSpPr>
            <p:cNvPr id="1049596" name="Text Box 62"/>
            <p:cNvSpPr txBox="1">
              <a:spLocks noChangeArrowheads="1"/>
            </p:cNvSpPr>
            <p:nvPr/>
          </p:nvSpPr>
          <p:spPr bwMode="auto">
            <a:xfrm>
              <a:off x="3302000" y="1630363"/>
              <a:ext cx="1244600" cy="466725"/>
            </a:xfrm>
            <a:prstGeom prst="rect"/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p>
              <a:pPr algn="ctr">
                <a:spcBef>
                  <a:spcPct val="50000"/>
                </a:spcBef>
              </a:pPr>
              <a:r>
                <a:rPr altLang="zh-CN" lang="en-US"/>
                <a:t>SN74181</a:t>
              </a:r>
            </a:p>
          </p:txBody>
        </p:sp>
        <p:sp>
          <p:nvSpPr>
            <p:cNvPr id="1049597" name="Text Box 63"/>
            <p:cNvSpPr txBox="1">
              <a:spLocks noChangeArrowheads="1"/>
            </p:cNvSpPr>
            <p:nvPr/>
          </p:nvSpPr>
          <p:spPr bwMode="auto">
            <a:xfrm>
              <a:off x="1271588" y="1619250"/>
              <a:ext cx="1244600" cy="466725"/>
            </a:xfrm>
            <a:prstGeom prst="rect"/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p>
              <a:pPr algn="ctr">
                <a:spcBef>
                  <a:spcPct val="50000"/>
                </a:spcBef>
              </a:pPr>
              <a:r>
                <a:rPr altLang="zh-CN" lang="en-US"/>
                <a:t>SN74181</a:t>
              </a:r>
            </a:p>
          </p:txBody>
        </p:sp>
        <p:sp>
          <p:nvSpPr>
            <p:cNvPr id="1049598" name="Text Box 64"/>
            <p:cNvSpPr txBox="1">
              <a:spLocks noChangeArrowheads="1"/>
            </p:cNvSpPr>
            <p:nvPr/>
          </p:nvSpPr>
          <p:spPr bwMode="auto">
            <a:xfrm>
              <a:off x="6729413" y="1358900"/>
              <a:ext cx="706437" cy="396875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r>
                <a:rPr altLang="zh-CN" b="1" sz="2000" i="1" lang="en-US"/>
                <a:t>C</a:t>
              </a:r>
              <a:r>
                <a:rPr altLang="zh-CN" baseline="-25000" b="1" sz="2000" lang="en-US"/>
                <a:t>n+4</a:t>
              </a:r>
              <a:endParaRPr altLang="zh-CN" sz="1600" lang="en-US"/>
            </a:p>
          </p:txBody>
        </p:sp>
        <p:sp>
          <p:nvSpPr>
            <p:cNvPr id="1049599" name="Line 65"/>
            <p:cNvSpPr>
              <a:spLocks noChangeShapeType="1"/>
            </p:cNvSpPr>
            <p:nvPr/>
          </p:nvSpPr>
          <p:spPr bwMode="auto">
            <a:xfrm flipH="1">
              <a:off x="6542088" y="1836738"/>
              <a:ext cx="769937" cy="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600" name="Text Box 66"/>
            <p:cNvSpPr txBox="1">
              <a:spLocks noChangeArrowheads="1"/>
            </p:cNvSpPr>
            <p:nvPr/>
          </p:nvSpPr>
          <p:spPr bwMode="auto">
            <a:xfrm>
              <a:off x="4486275" y="1804988"/>
              <a:ext cx="533400" cy="396875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r>
                <a:rPr altLang="zh-CN" b="1" sz="2000" i="1" lang="en-US"/>
                <a:t>C</a:t>
              </a:r>
              <a:r>
                <a:rPr altLang="zh-CN" baseline="-25000" b="1" sz="2000" i="1" lang="en-US">
                  <a:cs typeface="Times New Roman" pitchFamily="18" charset="0"/>
                </a:rPr>
                <a:t>n</a:t>
              </a:r>
              <a:endParaRPr altLang="en-US" sz="1600" i="1" lang="en-US">
                <a:cs typeface="Times New Roman" pitchFamily="18" charset="0"/>
              </a:endParaRPr>
            </a:p>
          </p:txBody>
        </p:sp>
        <p:sp>
          <p:nvSpPr>
            <p:cNvPr id="1049601" name="Text Box 67"/>
            <p:cNvSpPr txBox="1">
              <a:spLocks noChangeArrowheads="1"/>
            </p:cNvSpPr>
            <p:nvPr/>
          </p:nvSpPr>
          <p:spPr bwMode="auto">
            <a:xfrm>
              <a:off x="4730750" y="1358900"/>
              <a:ext cx="706438" cy="396875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r>
                <a:rPr altLang="zh-CN" b="1" sz="2000" i="1" lang="en-US"/>
                <a:t>C</a:t>
              </a:r>
              <a:r>
                <a:rPr altLang="zh-CN" baseline="-25000" b="1" sz="2000" lang="en-US"/>
                <a:t>n+4</a:t>
              </a:r>
              <a:endParaRPr altLang="zh-CN" sz="1600" lang="en-US"/>
            </a:p>
          </p:txBody>
        </p:sp>
        <p:sp>
          <p:nvSpPr>
            <p:cNvPr id="1049602" name="Line 68"/>
            <p:cNvSpPr>
              <a:spLocks noChangeShapeType="1"/>
            </p:cNvSpPr>
            <p:nvPr/>
          </p:nvSpPr>
          <p:spPr bwMode="auto">
            <a:xfrm flipH="1">
              <a:off x="4543425" y="1836738"/>
              <a:ext cx="769938" cy="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603" name="Text Box 69"/>
            <p:cNvSpPr txBox="1">
              <a:spLocks noChangeArrowheads="1"/>
            </p:cNvSpPr>
            <p:nvPr/>
          </p:nvSpPr>
          <p:spPr bwMode="auto">
            <a:xfrm>
              <a:off x="2484438" y="1793875"/>
              <a:ext cx="533400" cy="396875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r>
                <a:rPr altLang="zh-CN" b="1" sz="2000" i="1" lang="en-US"/>
                <a:t>C</a:t>
              </a:r>
              <a:r>
                <a:rPr altLang="zh-CN" baseline="-25000" b="1" sz="2000" i="1" lang="en-US">
                  <a:cs typeface="Times New Roman" pitchFamily="18" charset="0"/>
                </a:rPr>
                <a:t>n</a:t>
              </a:r>
              <a:endParaRPr altLang="en-US" sz="1600" i="1" lang="en-US">
                <a:cs typeface="Times New Roman" pitchFamily="18" charset="0"/>
              </a:endParaRPr>
            </a:p>
          </p:txBody>
        </p:sp>
        <p:sp>
          <p:nvSpPr>
            <p:cNvPr id="1049604" name="Text Box 70"/>
            <p:cNvSpPr txBox="1">
              <a:spLocks noChangeArrowheads="1"/>
            </p:cNvSpPr>
            <p:nvPr/>
          </p:nvSpPr>
          <p:spPr bwMode="auto">
            <a:xfrm>
              <a:off x="2728913" y="1347788"/>
              <a:ext cx="706437" cy="396875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r>
                <a:rPr altLang="zh-CN" b="1" sz="2000" i="1" lang="en-US"/>
                <a:t>C</a:t>
              </a:r>
              <a:r>
                <a:rPr altLang="zh-CN" baseline="-25000" b="1" sz="2000" lang="en-US"/>
                <a:t>n+4</a:t>
              </a:r>
              <a:endParaRPr altLang="zh-CN" sz="1600" lang="en-US"/>
            </a:p>
          </p:txBody>
        </p:sp>
        <p:sp>
          <p:nvSpPr>
            <p:cNvPr id="1049605" name="Line 71"/>
            <p:cNvSpPr>
              <a:spLocks noChangeShapeType="1"/>
            </p:cNvSpPr>
            <p:nvPr/>
          </p:nvSpPr>
          <p:spPr bwMode="auto">
            <a:xfrm flipH="1">
              <a:off x="2528888" y="1825625"/>
              <a:ext cx="769937" cy="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9606" name="Text Box 72"/>
            <p:cNvSpPr txBox="1">
              <a:spLocks noChangeArrowheads="1"/>
            </p:cNvSpPr>
            <p:nvPr/>
          </p:nvSpPr>
          <p:spPr bwMode="auto">
            <a:xfrm>
              <a:off x="688975" y="1375941"/>
              <a:ext cx="706438" cy="396875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r>
                <a:rPr altLang="zh-CN" b="1" dirty="0" sz="2000" i="1" lang="en-US"/>
                <a:t>C</a:t>
              </a:r>
              <a:r>
                <a:rPr altLang="zh-CN" baseline="-25000" b="1" dirty="0" sz="2000" lang="en-US"/>
                <a:t>n+4</a:t>
              </a:r>
              <a:endParaRPr altLang="zh-CN" dirty="0" sz="1600" lang="en-US"/>
            </a:p>
          </p:txBody>
        </p:sp>
        <p:sp>
          <p:nvSpPr>
            <p:cNvPr id="1049607" name="Line 73"/>
            <p:cNvSpPr>
              <a:spLocks noChangeShapeType="1"/>
            </p:cNvSpPr>
            <p:nvPr/>
          </p:nvSpPr>
          <p:spPr bwMode="auto">
            <a:xfrm flipH="1">
              <a:off x="488950" y="1844824"/>
              <a:ext cx="769938" cy="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p>
              <a:endParaRPr altLang="en-US" lang="zh-CN"/>
            </a:p>
          </p:txBody>
        </p:sp>
      </p:grpSp>
      <p:sp>
        <p:nvSpPr>
          <p:cNvPr id="1049608" name="Text Box 74"/>
          <p:cNvSpPr txBox="1">
            <a:spLocks noChangeArrowheads="1"/>
          </p:cNvSpPr>
          <p:nvPr/>
        </p:nvSpPr>
        <p:spPr bwMode="auto">
          <a:xfrm>
            <a:off x="1712913" y="2420888"/>
            <a:ext cx="3103562" cy="51911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en-US" b="1" dirty="0" sz="2800" lang="zh-CN">
                <a:solidFill>
                  <a:schemeClr val="folHlink"/>
                </a:solidFill>
              </a:rPr>
              <a:t>组间并行进位</a:t>
            </a:r>
          </a:p>
        </p:txBody>
      </p:sp>
      <p:grpSp>
        <p:nvGrpSpPr>
          <p:cNvPr id="166" name="组合 108"/>
          <p:cNvGrpSpPr/>
          <p:nvPr/>
        </p:nvGrpSpPr>
        <p:grpSpPr>
          <a:xfrm>
            <a:off x="2477846" y="3104133"/>
            <a:ext cx="7362570" cy="3349203"/>
            <a:chOff x="953846" y="3104133"/>
            <a:chExt cx="7362570" cy="3349203"/>
          </a:xfrm>
        </p:grpSpPr>
        <p:grpSp>
          <p:nvGrpSpPr>
            <p:cNvPr id="167" name="组合 90"/>
            <p:cNvGrpSpPr/>
            <p:nvPr/>
          </p:nvGrpSpPr>
          <p:grpSpPr>
            <a:xfrm>
              <a:off x="953846" y="3104133"/>
              <a:ext cx="7362570" cy="3349203"/>
              <a:chOff x="1101725" y="3212976"/>
              <a:chExt cx="7362570" cy="3349203"/>
            </a:xfrm>
          </p:grpSpPr>
          <p:sp>
            <p:nvSpPr>
              <p:cNvPr id="1049609" name="Rectangle 75"/>
              <p:cNvSpPr>
                <a:spLocks noChangeArrowheads="1"/>
              </p:cNvSpPr>
              <p:nvPr/>
            </p:nvSpPr>
            <p:spPr bwMode="auto">
              <a:xfrm>
                <a:off x="1722438" y="5154613"/>
                <a:ext cx="990600" cy="457200"/>
              </a:xfrm>
              <a:prstGeom prst="rect"/>
              <a:solidFill>
                <a:schemeClr val="accent1"/>
              </a:solidFill>
              <a:ln w="9525">
                <a:solidFill>
                  <a:srgbClr val="663300"/>
                </a:solidFill>
                <a:miter lim="800000"/>
                <a:headEnd/>
                <a:tailEnd/>
              </a:ln>
              <a:effectLst/>
            </p:spPr>
            <p:txBody>
              <a:bodyPr anchor="ctr" wrap="none"/>
              <a:p>
                <a:pPr algn="ctr"/>
                <a:r>
                  <a:rPr altLang="zh-CN" lang="en-US"/>
                  <a:t>74181</a:t>
                </a:r>
              </a:p>
            </p:txBody>
          </p:sp>
          <p:sp>
            <p:nvSpPr>
              <p:cNvPr id="1049610" name="Rectangle 76"/>
              <p:cNvSpPr>
                <a:spLocks noChangeArrowheads="1"/>
              </p:cNvSpPr>
              <p:nvPr/>
            </p:nvSpPr>
            <p:spPr bwMode="auto">
              <a:xfrm>
                <a:off x="3246438" y="5154613"/>
                <a:ext cx="990600" cy="457200"/>
              </a:xfrm>
              <a:prstGeom prst="rect"/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 wrap="none"/>
              <a:p>
                <a:pPr algn="ctr"/>
                <a:r>
                  <a:rPr altLang="zh-CN" lang="en-US"/>
                  <a:t>74181</a:t>
                </a:r>
              </a:p>
            </p:txBody>
          </p:sp>
          <p:sp>
            <p:nvSpPr>
              <p:cNvPr id="1049611" name="Rectangle 77"/>
              <p:cNvSpPr>
                <a:spLocks noChangeArrowheads="1"/>
              </p:cNvSpPr>
              <p:nvPr/>
            </p:nvSpPr>
            <p:spPr bwMode="auto">
              <a:xfrm>
                <a:off x="4770438" y="5154613"/>
                <a:ext cx="990600" cy="457200"/>
              </a:xfrm>
              <a:prstGeom prst="rect"/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 wrap="none"/>
              <a:p>
                <a:pPr algn="ctr"/>
                <a:r>
                  <a:rPr altLang="zh-CN" lang="en-US"/>
                  <a:t>74181</a:t>
                </a:r>
              </a:p>
            </p:txBody>
          </p:sp>
          <p:sp>
            <p:nvSpPr>
              <p:cNvPr id="1049612" name="Rectangle 78"/>
              <p:cNvSpPr>
                <a:spLocks noChangeArrowheads="1"/>
              </p:cNvSpPr>
              <p:nvPr/>
            </p:nvSpPr>
            <p:spPr bwMode="auto">
              <a:xfrm>
                <a:off x="6370638" y="5154613"/>
                <a:ext cx="990600" cy="457200"/>
              </a:xfrm>
              <a:prstGeom prst="rect"/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 wrap="none"/>
              <a:p>
                <a:pPr algn="ctr"/>
                <a:r>
                  <a:rPr altLang="zh-CN" lang="en-US"/>
                  <a:t>74181</a:t>
                </a:r>
              </a:p>
            </p:txBody>
          </p:sp>
          <p:sp>
            <p:nvSpPr>
              <p:cNvPr id="1049613" name="Rectangle 79"/>
              <p:cNvSpPr>
                <a:spLocks noChangeArrowheads="1"/>
              </p:cNvSpPr>
              <p:nvPr/>
            </p:nvSpPr>
            <p:spPr bwMode="auto">
              <a:xfrm>
                <a:off x="1250950" y="3716338"/>
                <a:ext cx="6110288" cy="828675"/>
              </a:xfrm>
              <a:prstGeom prst="rect"/>
              <a:solidFill>
                <a:schemeClr val="tx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Ctr="1" bIns="0" lIns="0" rIns="0" tIns="0" wrap="none"/>
              <a:p>
                <a:pPr algn="ctr"/>
                <a:r>
                  <a:rPr altLang="zh-CN" lang="en-US"/>
                  <a:t>SN74182</a:t>
                </a:r>
              </a:p>
            </p:txBody>
          </p:sp>
          <p:sp>
            <p:nvSpPr>
              <p:cNvPr id="1049614" name="Line 80"/>
              <p:cNvSpPr>
                <a:spLocks noChangeShapeType="1"/>
              </p:cNvSpPr>
              <p:nvPr/>
            </p:nvSpPr>
            <p:spPr bwMode="auto">
              <a:xfrm flipV="1">
                <a:off x="1835696" y="3213795"/>
                <a:ext cx="0" cy="503237"/>
              </a:xfrm>
              <a:prstGeom prst="line"/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  <p:sp>
            <p:nvSpPr>
              <p:cNvPr id="1049615" name="Line 81"/>
              <p:cNvSpPr>
                <a:spLocks noChangeShapeType="1"/>
              </p:cNvSpPr>
              <p:nvPr/>
            </p:nvSpPr>
            <p:spPr bwMode="auto">
              <a:xfrm flipV="1">
                <a:off x="1951038" y="4545013"/>
                <a:ext cx="0" cy="609600"/>
              </a:xfrm>
              <a:prstGeom prst="line"/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  <p:sp>
            <p:nvSpPr>
              <p:cNvPr id="1049616" name="Line 82"/>
              <p:cNvSpPr>
                <a:spLocks noChangeShapeType="1"/>
              </p:cNvSpPr>
              <p:nvPr/>
            </p:nvSpPr>
            <p:spPr bwMode="auto">
              <a:xfrm flipV="1">
                <a:off x="3322638" y="4545013"/>
                <a:ext cx="0" cy="609600"/>
              </a:xfrm>
              <a:prstGeom prst="line"/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  <p:sp>
            <p:nvSpPr>
              <p:cNvPr id="1049617" name="Line 83"/>
              <p:cNvSpPr>
                <a:spLocks noChangeShapeType="1"/>
              </p:cNvSpPr>
              <p:nvPr/>
            </p:nvSpPr>
            <p:spPr bwMode="auto">
              <a:xfrm flipV="1">
                <a:off x="3500438" y="4545013"/>
                <a:ext cx="0" cy="609600"/>
              </a:xfrm>
              <a:prstGeom prst="line"/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  <p:sp>
            <p:nvSpPr>
              <p:cNvPr id="1049618" name="Line 84"/>
              <p:cNvSpPr>
                <a:spLocks noChangeShapeType="1"/>
              </p:cNvSpPr>
              <p:nvPr/>
            </p:nvSpPr>
            <p:spPr bwMode="auto">
              <a:xfrm flipV="1">
                <a:off x="4846638" y="4545013"/>
                <a:ext cx="0" cy="609600"/>
              </a:xfrm>
              <a:prstGeom prst="line"/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  <p:sp>
            <p:nvSpPr>
              <p:cNvPr id="1049619" name="Line 85"/>
              <p:cNvSpPr>
                <a:spLocks noChangeShapeType="1"/>
              </p:cNvSpPr>
              <p:nvPr/>
            </p:nvSpPr>
            <p:spPr bwMode="auto">
              <a:xfrm flipV="1">
                <a:off x="4999038" y="4545013"/>
                <a:ext cx="0" cy="609600"/>
              </a:xfrm>
              <a:prstGeom prst="line"/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  <p:sp>
            <p:nvSpPr>
              <p:cNvPr id="1049620" name="Line 86"/>
              <p:cNvSpPr>
                <a:spLocks noChangeShapeType="1"/>
              </p:cNvSpPr>
              <p:nvPr/>
            </p:nvSpPr>
            <p:spPr bwMode="auto">
              <a:xfrm flipV="1">
                <a:off x="6446838" y="4545013"/>
                <a:ext cx="0" cy="609600"/>
              </a:xfrm>
              <a:prstGeom prst="line"/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  <p:sp>
            <p:nvSpPr>
              <p:cNvPr id="1049621" name="Line 87"/>
              <p:cNvSpPr>
                <a:spLocks noChangeShapeType="1"/>
              </p:cNvSpPr>
              <p:nvPr/>
            </p:nvSpPr>
            <p:spPr bwMode="auto">
              <a:xfrm flipV="1">
                <a:off x="6688138" y="4545013"/>
                <a:ext cx="0" cy="609600"/>
              </a:xfrm>
              <a:prstGeom prst="line"/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  <p:sp>
            <p:nvSpPr>
              <p:cNvPr id="1049622" name="Line 88"/>
              <p:cNvSpPr>
                <a:spLocks noChangeShapeType="1"/>
              </p:cNvSpPr>
              <p:nvPr/>
            </p:nvSpPr>
            <p:spPr bwMode="auto">
              <a:xfrm flipV="1">
                <a:off x="2408238" y="4773613"/>
                <a:ext cx="0" cy="381000"/>
              </a:xfrm>
              <a:prstGeom prst="line"/>
              <a:noFill/>
              <a:ln w="762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  <p:sp>
            <p:nvSpPr>
              <p:cNvPr id="1049623" name="Line 89"/>
              <p:cNvSpPr>
                <a:spLocks noChangeShapeType="1"/>
              </p:cNvSpPr>
              <p:nvPr/>
            </p:nvSpPr>
            <p:spPr bwMode="auto">
              <a:xfrm flipV="1">
                <a:off x="3932238" y="4773613"/>
                <a:ext cx="0" cy="381000"/>
              </a:xfrm>
              <a:prstGeom prst="line"/>
              <a:noFill/>
              <a:ln w="762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  <p:sp>
            <p:nvSpPr>
              <p:cNvPr id="1049624" name="Line 90"/>
              <p:cNvSpPr>
                <a:spLocks noChangeShapeType="1"/>
              </p:cNvSpPr>
              <p:nvPr/>
            </p:nvSpPr>
            <p:spPr bwMode="auto">
              <a:xfrm flipV="1">
                <a:off x="5456238" y="4773613"/>
                <a:ext cx="0" cy="381000"/>
              </a:xfrm>
              <a:prstGeom prst="line"/>
              <a:noFill/>
              <a:ln w="762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  <p:sp>
            <p:nvSpPr>
              <p:cNvPr id="1049625" name="Line 91"/>
              <p:cNvSpPr>
                <a:spLocks noChangeShapeType="1"/>
              </p:cNvSpPr>
              <p:nvPr/>
            </p:nvSpPr>
            <p:spPr bwMode="auto">
              <a:xfrm flipV="1">
                <a:off x="7056438" y="4773613"/>
                <a:ext cx="0" cy="381000"/>
              </a:xfrm>
              <a:prstGeom prst="line"/>
              <a:noFill/>
              <a:ln w="762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  <p:sp>
            <p:nvSpPr>
              <p:cNvPr id="1049626" name="Line 92"/>
              <p:cNvSpPr>
                <a:spLocks noChangeShapeType="1"/>
              </p:cNvSpPr>
              <p:nvPr/>
            </p:nvSpPr>
            <p:spPr bwMode="auto">
              <a:xfrm flipH="1">
                <a:off x="7361238" y="5383213"/>
                <a:ext cx="990600" cy="0"/>
              </a:xfrm>
              <a:prstGeom prst="line"/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  <p:sp>
            <p:nvSpPr>
              <p:cNvPr id="1049627" name="Line 93"/>
              <p:cNvSpPr>
                <a:spLocks noChangeShapeType="1"/>
              </p:cNvSpPr>
              <p:nvPr/>
            </p:nvSpPr>
            <p:spPr bwMode="auto">
              <a:xfrm>
                <a:off x="7894638" y="4316413"/>
                <a:ext cx="0" cy="1066800"/>
              </a:xfrm>
              <a:prstGeom prst="line"/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  <p:sp>
            <p:nvSpPr>
              <p:cNvPr id="1049628" name="Line 94"/>
              <p:cNvSpPr>
                <a:spLocks noChangeShapeType="1"/>
              </p:cNvSpPr>
              <p:nvPr/>
            </p:nvSpPr>
            <p:spPr bwMode="auto">
              <a:xfrm flipH="1">
                <a:off x="7361238" y="4316413"/>
                <a:ext cx="533400" cy="0"/>
              </a:xfrm>
              <a:prstGeom prst="line"/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  <p:sp>
            <p:nvSpPr>
              <p:cNvPr id="1049629" name="Line 95"/>
              <p:cNvSpPr>
                <a:spLocks noChangeShapeType="1"/>
              </p:cNvSpPr>
              <p:nvPr/>
            </p:nvSpPr>
            <p:spPr bwMode="auto">
              <a:xfrm flipH="1">
                <a:off x="5761038" y="5383213"/>
                <a:ext cx="304800" cy="0"/>
              </a:xfrm>
              <a:prstGeom prst="line"/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  <p:sp>
            <p:nvSpPr>
              <p:cNvPr id="1049630" name="Line 96"/>
              <p:cNvSpPr>
                <a:spLocks noChangeShapeType="1"/>
              </p:cNvSpPr>
              <p:nvPr/>
            </p:nvSpPr>
            <p:spPr bwMode="auto">
              <a:xfrm flipH="1">
                <a:off x="4160838" y="5383213"/>
                <a:ext cx="381000" cy="0"/>
              </a:xfrm>
              <a:prstGeom prst="line"/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  <p:sp>
            <p:nvSpPr>
              <p:cNvPr id="1049631" name="Line 97"/>
              <p:cNvSpPr>
                <a:spLocks noChangeShapeType="1"/>
              </p:cNvSpPr>
              <p:nvPr/>
            </p:nvSpPr>
            <p:spPr bwMode="auto">
              <a:xfrm flipH="1">
                <a:off x="2713038" y="5383213"/>
                <a:ext cx="304800" cy="0"/>
              </a:xfrm>
              <a:prstGeom prst="line"/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  <p:sp>
            <p:nvSpPr>
              <p:cNvPr id="1049632" name="Line 98"/>
              <p:cNvSpPr>
                <a:spLocks noChangeShapeType="1"/>
              </p:cNvSpPr>
              <p:nvPr/>
            </p:nvSpPr>
            <p:spPr bwMode="auto">
              <a:xfrm flipH="1">
                <a:off x="1112838" y="5383213"/>
                <a:ext cx="609600" cy="0"/>
              </a:xfrm>
              <a:prstGeom prst="line"/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  <p:sp>
            <p:nvSpPr>
              <p:cNvPr id="1049633" name="Line 99"/>
              <p:cNvSpPr>
                <a:spLocks noChangeShapeType="1"/>
              </p:cNvSpPr>
              <p:nvPr/>
            </p:nvSpPr>
            <p:spPr bwMode="auto">
              <a:xfrm>
                <a:off x="3017838" y="4545013"/>
                <a:ext cx="0" cy="838200"/>
              </a:xfrm>
              <a:prstGeom prst="line"/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  <p:sp>
            <p:nvSpPr>
              <p:cNvPr id="1049634" name="Line 100"/>
              <p:cNvSpPr>
                <a:spLocks noChangeShapeType="1"/>
              </p:cNvSpPr>
              <p:nvPr/>
            </p:nvSpPr>
            <p:spPr bwMode="auto">
              <a:xfrm>
                <a:off x="4541838" y="4545013"/>
                <a:ext cx="0" cy="838200"/>
              </a:xfrm>
              <a:prstGeom prst="line"/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  <p:sp>
            <p:nvSpPr>
              <p:cNvPr id="1049635" name="Line 101"/>
              <p:cNvSpPr>
                <a:spLocks noChangeShapeType="1"/>
              </p:cNvSpPr>
              <p:nvPr/>
            </p:nvSpPr>
            <p:spPr bwMode="auto">
              <a:xfrm>
                <a:off x="6065838" y="4545013"/>
                <a:ext cx="0" cy="838200"/>
              </a:xfrm>
              <a:prstGeom prst="line"/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  <p:sp>
            <p:nvSpPr>
              <p:cNvPr id="1049636" name="Line 102"/>
              <p:cNvSpPr>
                <a:spLocks noChangeShapeType="1"/>
              </p:cNvSpPr>
              <p:nvPr/>
            </p:nvSpPr>
            <p:spPr bwMode="auto">
              <a:xfrm flipV="1">
                <a:off x="2051718" y="3212976"/>
                <a:ext cx="1" cy="504056"/>
              </a:xfrm>
              <a:prstGeom prst="line"/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  <p:sp>
            <p:nvSpPr>
              <p:cNvPr id="1049637" name="Line 103"/>
              <p:cNvSpPr>
                <a:spLocks noChangeShapeType="1"/>
              </p:cNvSpPr>
              <p:nvPr/>
            </p:nvSpPr>
            <p:spPr bwMode="auto">
              <a:xfrm flipV="1">
                <a:off x="1874838" y="5611813"/>
                <a:ext cx="0" cy="533400"/>
              </a:xfrm>
              <a:prstGeom prst="line"/>
              <a:noFill/>
              <a:ln w="571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  <p:sp>
            <p:nvSpPr>
              <p:cNvPr id="1049638" name="Line 104"/>
              <p:cNvSpPr>
                <a:spLocks noChangeShapeType="1"/>
              </p:cNvSpPr>
              <p:nvPr/>
            </p:nvSpPr>
            <p:spPr bwMode="auto">
              <a:xfrm flipV="1">
                <a:off x="2484438" y="5611813"/>
                <a:ext cx="0" cy="533400"/>
              </a:xfrm>
              <a:prstGeom prst="line"/>
              <a:noFill/>
              <a:ln w="571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  <p:sp>
            <p:nvSpPr>
              <p:cNvPr id="1049639" name="Line 105"/>
              <p:cNvSpPr>
                <a:spLocks noChangeShapeType="1"/>
              </p:cNvSpPr>
              <p:nvPr/>
            </p:nvSpPr>
            <p:spPr bwMode="auto">
              <a:xfrm flipV="1">
                <a:off x="3398838" y="5611813"/>
                <a:ext cx="0" cy="533400"/>
              </a:xfrm>
              <a:prstGeom prst="line"/>
              <a:noFill/>
              <a:ln w="571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  <p:sp>
            <p:nvSpPr>
              <p:cNvPr id="1049640" name="Line 106"/>
              <p:cNvSpPr>
                <a:spLocks noChangeShapeType="1"/>
              </p:cNvSpPr>
              <p:nvPr/>
            </p:nvSpPr>
            <p:spPr bwMode="auto">
              <a:xfrm flipV="1">
                <a:off x="4008438" y="5611813"/>
                <a:ext cx="0" cy="533400"/>
              </a:xfrm>
              <a:prstGeom prst="line"/>
              <a:noFill/>
              <a:ln w="571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  <p:sp>
            <p:nvSpPr>
              <p:cNvPr id="1049641" name="Line 107"/>
              <p:cNvSpPr>
                <a:spLocks noChangeShapeType="1"/>
              </p:cNvSpPr>
              <p:nvPr/>
            </p:nvSpPr>
            <p:spPr bwMode="auto">
              <a:xfrm flipV="1">
                <a:off x="4922838" y="5611813"/>
                <a:ext cx="0" cy="533400"/>
              </a:xfrm>
              <a:prstGeom prst="line"/>
              <a:noFill/>
              <a:ln w="571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  <p:sp>
            <p:nvSpPr>
              <p:cNvPr id="1049642" name="Line 108"/>
              <p:cNvSpPr>
                <a:spLocks noChangeShapeType="1"/>
              </p:cNvSpPr>
              <p:nvPr/>
            </p:nvSpPr>
            <p:spPr bwMode="auto">
              <a:xfrm flipV="1">
                <a:off x="5532438" y="5611813"/>
                <a:ext cx="0" cy="533400"/>
              </a:xfrm>
              <a:prstGeom prst="line"/>
              <a:noFill/>
              <a:ln w="571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  <p:sp>
            <p:nvSpPr>
              <p:cNvPr id="1049643" name="Line 109"/>
              <p:cNvSpPr>
                <a:spLocks noChangeShapeType="1"/>
              </p:cNvSpPr>
              <p:nvPr/>
            </p:nvSpPr>
            <p:spPr bwMode="auto">
              <a:xfrm flipV="1">
                <a:off x="6523038" y="5611813"/>
                <a:ext cx="0" cy="533400"/>
              </a:xfrm>
              <a:prstGeom prst="line"/>
              <a:noFill/>
              <a:ln w="571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  <p:sp>
            <p:nvSpPr>
              <p:cNvPr id="1049644" name="Line 110"/>
              <p:cNvSpPr>
                <a:spLocks noChangeShapeType="1"/>
              </p:cNvSpPr>
              <p:nvPr/>
            </p:nvSpPr>
            <p:spPr bwMode="auto">
              <a:xfrm flipV="1">
                <a:off x="7132638" y="5611813"/>
                <a:ext cx="0" cy="533400"/>
              </a:xfrm>
              <a:prstGeom prst="line"/>
              <a:noFill/>
              <a:ln w="571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  <p:sp>
            <p:nvSpPr>
              <p:cNvPr id="1049645" name="Text Box 111"/>
              <p:cNvSpPr txBox="1">
                <a:spLocks noChangeArrowheads="1"/>
              </p:cNvSpPr>
              <p:nvPr/>
            </p:nvSpPr>
            <p:spPr bwMode="auto">
              <a:xfrm>
                <a:off x="8031163" y="5016500"/>
                <a:ext cx="433132" cy="400110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p>
                <a:r>
                  <a:rPr altLang="zh-CN" dirty="0" sz="2000" lang="en-US"/>
                  <a:t>C</a:t>
                </a:r>
                <a:r>
                  <a:rPr altLang="zh-CN" dirty="0" sz="1200" lang="en-US"/>
                  <a:t>0</a:t>
                </a:r>
              </a:p>
            </p:txBody>
          </p:sp>
          <p:sp>
            <p:nvSpPr>
              <p:cNvPr id="1049646" name="Line 116"/>
              <p:cNvSpPr>
                <a:spLocks noChangeShapeType="1"/>
              </p:cNvSpPr>
              <p:nvPr/>
            </p:nvSpPr>
            <p:spPr bwMode="auto">
              <a:xfrm flipV="1">
                <a:off x="1798638" y="4545013"/>
                <a:ext cx="0" cy="609600"/>
              </a:xfrm>
              <a:prstGeom prst="line"/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  <p:sp>
            <p:nvSpPr>
              <p:cNvPr id="1049647" name="Text Box 117"/>
              <p:cNvSpPr txBox="1">
                <a:spLocks noChangeArrowheads="1"/>
              </p:cNvSpPr>
              <p:nvPr/>
            </p:nvSpPr>
            <p:spPr bwMode="auto">
              <a:xfrm>
                <a:off x="5757863" y="4143375"/>
                <a:ext cx="533400" cy="396875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p>
                <a:r>
                  <a:rPr altLang="zh-CN" b="1" sz="2000" i="1" lang="en-US"/>
                  <a:t>C</a:t>
                </a:r>
                <a:r>
                  <a:rPr altLang="zh-CN" baseline="-25000" b="1" sz="2000" i="1" lang="en-US">
                    <a:cs typeface="Times New Roman" pitchFamily="18" charset="0"/>
                  </a:rPr>
                  <a:t>I</a:t>
                </a:r>
                <a:endParaRPr altLang="en-US" sz="1600" i="1" lang="en-US">
                  <a:cs typeface="Times New Roman" pitchFamily="18" charset="0"/>
                </a:endParaRPr>
              </a:p>
            </p:txBody>
          </p:sp>
          <p:sp>
            <p:nvSpPr>
              <p:cNvPr id="1049648" name="Text Box 118"/>
              <p:cNvSpPr txBox="1">
                <a:spLocks noChangeArrowheads="1"/>
              </p:cNvSpPr>
              <p:nvPr/>
            </p:nvSpPr>
            <p:spPr bwMode="auto">
              <a:xfrm>
                <a:off x="4100513" y="4125913"/>
                <a:ext cx="533400" cy="396875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p>
                <a:r>
                  <a:rPr altLang="zh-CN" b="1" sz="2000" i="1" lang="en-US"/>
                  <a:t>C</a:t>
                </a:r>
                <a:r>
                  <a:rPr altLang="zh-CN" baseline="-25000" b="1" sz="2000" i="1" lang="en-US">
                    <a:cs typeface="Times New Roman" pitchFamily="18" charset="0"/>
                  </a:rPr>
                  <a:t>II</a:t>
                </a:r>
                <a:endParaRPr altLang="en-US" sz="1600" i="1" lang="en-US">
                  <a:cs typeface="Times New Roman" pitchFamily="18" charset="0"/>
                </a:endParaRPr>
              </a:p>
            </p:txBody>
          </p:sp>
          <p:sp>
            <p:nvSpPr>
              <p:cNvPr id="1049649" name="Text Box 119"/>
              <p:cNvSpPr txBox="1">
                <a:spLocks noChangeArrowheads="1"/>
              </p:cNvSpPr>
              <p:nvPr/>
            </p:nvSpPr>
            <p:spPr bwMode="auto">
              <a:xfrm>
                <a:off x="2547938" y="4137025"/>
                <a:ext cx="750887" cy="396875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p>
                <a:r>
                  <a:rPr altLang="zh-CN" b="1" sz="2000" i="1" lang="en-US"/>
                  <a:t>C</a:t>
                </a:r>
                <a:r>
                  <a:rPr altLang="zh-CN" baseline="-25000" b="1" sz="2000" i="1" lang="en-US">
                    <a:cs typeface="Times New Roman" pitchFamily="18" charset="0"/>
                  </a:rPr>
                  <a:t>III</a:t>
                </a:r>
                <a:endParaRPr altLang="en-US" sz="1600" i="1" lang="en-US">
                  <a:cs typeface="Times New Roman" pitchFamily="18" charset="0"/>
                </a:endParaRPr>
              </a:p>
            </p:txBody>
          </p:sp>
          <p:sp>
            <p:nvSpPr>
              <p:cNvPr id="1049650" name="Text Box 121"/>
              <p:cNvSpPr txBox="1">
                <a:spLocks noChangeArrowheads="1"/>
              </p:cNvSpPr>
              <p:nvPr/>
            </p:nvSpPr>
            <p:spPr bwMode="auto">
              <a:xfrm>
                <a:off x="6502400" y="4171950"/>
                <a:ext cx="427038" cy="396875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p>
                <a:r>
                  <a:rPr altLang="zh-CN" sz="2000" lang="en-US"/>
                  <a:t>G</a:t>
                </a:r>
                <a:r>
                  <a:rPr altLang="zh-CN" sz="1400" lang="en-US"/>
                  <a:t>I</a:t>
                </a:r>
              </a:p>
            </p:txBody>
          </p:sp>
          <p:sp>
            <p:nvSpPr>
              <p:cNvPr id="1049651" name="Text Box 122"/>
              <p:cNvSpPr txBox="1">
                <a:spLocks noChangeArrowheads="1"/>
              </p:cNvSpPr>
              <p:nvPr/>
            </p:nvSpPr>
            <p:spPr bwMode="auto">
              <a:xfrm>
                <a:off x="6135688" y="4186238"/>
                <a:ext cx="384175" cy="396875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p>
                <a:r>
                  <a:rPr altLang="zh-CN" sz="2000" lang="en-US"/>
                  <a:t>P</a:t>
                </a:r>
                <a:r>
                  <a:rPr altLang="zh-CN" sz="1400" lang="en-US"/>
                  <a:t>I</a:t>
                </a:r>
              </a:p>
            </p:txBody>
          </p:sp>
          <p:sp>
            <p:nvSpPr>
              <p:cNvPr id="1049652" name="Line 123"/>
              <p:cNvSpPr>
                <a:spLocks noChangeShapeType="1"/>
              </p:cNvSpPr>
              <p:nvPr/>
            </p:nvSpPr>
            <p:spPr bwMode="auto">
              <a:xfrm>
                <a:off x="6191250" y="4221088"/>
                <a:ext cx="239713" cy="0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  <p:sp>
            <p:nvSpPr>
              <p:cNvPr id="1049653" name="Line 124"/>
              <p:cNvSpPr>
                <a:spLocks noChangeShapeType="1"/>
              </p:cNvSpPr>
              <p:nvPr/>
            </p:nvSpPr>
            <p:spPr bwMode="auto">
              <a:xfrm>
                <a:off x="6586538" y="4213225"/>
                <a:ext cx="239712" cy="0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  <p:sp>
            <p:nvSpPr>
              <p:cNvPr id="1049654" name="Text Box 125"/>
              <p:cNvSpPr txBox="1">
                <a:spLocks noChangeArrowheads="1"/>
              </p:cNvSpPr>
              <p:nvPr/>
            </p:nvSpPr>
            <p:spPr bwMode="auto">
              <a:xfrm>
                <a:off x="2114550" y="3230563"/>
                <a:ext cx="368300" cy="396875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p>
                <a:r>
                  <a:rPr altLang="zh-CN" sz="2000" lang="en-US"/>
                  <a:t>G</a:t>
                </a:r>
                <a:endParaRPr altLang="zh-CN" sz="1400" lang="en-US"/>
              </a:p>
            </p:txBody>
          </p:sp>
          <p:sp>
            <p:nvSpPr>
              <p:cNvPr id="1049655" name="Text Box 126"/>
              <p:cNvSpPr txBox="1">
                <a:spLocks noChangeArrowheads="1"/>
              </p:cNvSpPr>
              <p:nvPr/>
            </p:nvSpPr>
            <p:spPr bwMode="auto">
              <a:xfrm>
                <a:off x="1455738" y="3244850"/>
                <a:ext cx="325437" cy="396875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p>
                <a:r>
                  <a:rPr altLang="zh-CN" sz="2000" lang="en-US"/>
                  <a:t>P</a:t>
                </a:r>
                <a:endParaRPr altLang="zh-CN" sz="1400" lang="en-US"/>
              </a:p>
            </p:txBody>
          </p:sp>
          <p:sp>
            <p:nvSpPr>
              <p:cNvPr id="1049656" name="Line 127"/>
              <p:cNvSpPr>
                <a:spLocks noChangeShapeType="1"/>
              </p:cNvSpPr>
              <p:nvPr/>
            </p:nvSpPr>
            <p:spPr bwMode="auto">
              <a:xfrm>
                <a:off x="1511300" y="3308350"/>
                <a:ext cx="239713" cy="0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  <p:sp>
            <p:nvSpPr>
              <p:cNvPr id="1049657" name="Line 128"/>
              <p:cNvSpPr>
                <a:spLocks noChangeShapeType="1"/>
              </p:cNvSpPr>
              <p:nvPr/>
            </p:nvSpPr>
            <p:spPr bwMode="auto">
              <a:xfrm>
                <a:off x="2185988" y="3309938"/>
                <a:ext cx="239712" cy="0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  <p:sp>
            <p:nvSpPr>
              <p:cNvPr id="1049658" name="Text Box 130"/>
              <p:cNvSpPr txBox="1">
                <a:spLocks noChangeArrowheads="1"/>
              </p:cNvSpPr>
              <p:nvPr/>
            </p:nvSpPr>
            <p:spPr bwMode="auto">
              <a:xfrm>
                <a:off x="4929188" y="4160838"/>
                <a:ext cx="508000" cy="396875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p>
                <a:r>
                  <a:rPr altLang="zh-CN" sz="2000" lang="en-US"/>
                  <a:t>G</a:t>
                </a:r>
                <a:r>
                  <a:rPr altLang="zh-CN" b="1" sz="1400" i="1" lang="en-US"/>
                  <a:t>II</a:t>
                </a:r>
              </a:p>
            </p:txBody>
          </p:sp>
          <p:sp>
            <p:nvSpPr>
              <p:cNvPr id="1049659" name="Text Box 131"/>
              <p:cNvSpPr txBox="1">
                <a:spLocks noChangeArrowheads="1"/>
              </p:cNvSpPr>
              <p:nvPr/>
            </p:nvSpPr>
            <p:spPr bwMode="auto">
              <a:xfrm>
                <a:off x="4562475" y="4175125"/>
                <a:ext cx="465138" cy="396875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p>
                <a:r>
                  <a:rPr altLang="zh-CN" sz="2000" lang="en-US"/>
                  <a:t>P</a:t>
                </a:r>
                <a:r>
                  <a:rPr altLang="zh-CN" b="1" sz="1400" i="1" lang="en-US"/>
                  <a:t>II</a:t>
                </a:r>
              </a:p>
            </p:txBody>
          </p:sp>
          <p:sp>
            <p:nvSpPr>
              <p:cNvPr id="1049660" name="Line 132"/>
              <p:cNvSpPr>
                <a:spLocks noChangeShapeType="1"/>
              </p:cNvSpPr>
              <p:nvPr/>
            </p:nvSpPr>
            <p:spPr bwMode="auto">
              <a:xfrm>
                <a:off x="4618038" y="4221088"/>
                <a:ext cx="239712" cy="0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  <p:sp>
            <p:nvSpPr>
              <p:cNvPr id="1049661" name="Line 133"/>
              <p:cNvSpPr>
                <a:spLocks noChangeShapeType="1"/>
              </p:cNvSpPr>
              <p:nvPr/>
            </p:nvSpPr>
            <p:spPr bwMode="auto">
              <a:xfrm>
                <a:off x="5013325" y="4202113"/>
                <a:ext cx="239713" cy="0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  <p:sp>
            <p:nvSpPr>
              <p:cNvPr id="1049662" name="Text Box 135"/>
              <p:cNvSpPr txBox="1">
                <a:spLocks noChangeArrowheads="1"/>
              </p:cNvSpPr>
              <p:nvPr/>
            </p:nvSpPr>
            <p:spPr bwMode="auto">
              <a:xfrm>
                <a:off x="3394075" y="4137025"/>
                <a:ext cx="572593" cy="400110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p>
                <a:r>
                  <a:rPr altLang="zh-CN" sz="2000" lang="en-US"/>
                  <a:t>G</a:t>
                </a:r>
                <a:r>
                  <a:rPr altLang="zh-CN" baseline="-25000" b="1" sz="2000" i="1" lang="en-US"/>
                  <a:t>III</a:t>
                </a:r>
              </a:p>
            </p:txBody>
          </p:sp>
          <p:sp>
            <p:nvSpPr>
              <p:cNvPr id="1049663" name="Text Box 136"/>
              <p:cNvSpPr txBox="1">
                <a:spLocks noChangeArrowheads="1"/>
              </p:cNvSpPr>
              <p:nvPr/>
            </p:nvSpPr>
            <p:spPr bwMode="auto">
              <a:xfrm>
                <a:off x="3027363" y="4151313"/>
                <a:ext cx="529312" cy="400110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p>
                <a:r>
                  <a:rPr altLang="zh-CN" sz="2000" lang="en-US"/>
                  <a:t>P</a:t>
                </a:r>
                <a:r>
                  <a:rPr altLang="zh-CN" baseline="-25000" b="1" sz="2000" i="1" lang="en-US"/>
                  <a:t>III</a:t>
                </a:r>
              </a:p>
            </p:txBody>
          </p:sp>
          <p:sp>
            <p:nvSpPr>
              <p:cNvPr id="1049664" name="Line 137"/>
              <p:cNvSpPr>
                <a:spLocks noChangeShapeType="1"/>
              </p:cNvSpPr>
              <p:nvPr/>
            </p:nvSpPr>
            <p:spPr bwMode="auto">
              <a:xfrm>
                <a:off x="3082925" y="4221088"/>
                <a:ext cx="239713" cy="0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  <p:sp>
            <p:nvSpPr>
              <p:cNvPr id="1049665" name="Line 138"/>
              <p:cNvSpPr>
                <a:spLocks noChangeShapeType="1"/>
              </p:cNvSpPr>
              <p:nvPr/>
            </p:nvSpPr>
            <p:spPr bwMode="auto">
              <a:xfrm>
                <a:off x="3419872" y="4195688"/>
                <a:ext cx="239712" cy="0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  <p:sp>
            <p:nvSpPr>
              <p:cNvPr id="1049666" name="Text Box 139"/>
              <p:cNvSpPr txBox="1">
                <a:spLocks noChangeArrowheads="1"/>
              </p:cNvSpPr>
              <p:nvPr/>
            </p:nvSpPr>
            <p:spPr bwMode="auto">
              <a:xfrm>
                <a:off x="1730375" y="4073525"/>
                <a:ext cx="551754" cy="400110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p>
                <a:r>
                  <a:rPr altLang="zh-CN" dirty="0" sz="2000" lang="en-US"/>
                  <a:t>G</a:t>
                </a:r>
                <a:r>
                  <a:rPr altLang="zh-CN" baseline="-25000" b="1" dirty="0" sz="2000" i="1" lang="en-US"/>
                  <a:t>IV</a:t>
                </a:r>
              </a:p>
            </p:txBody>
          </p:sp>
          <p:sp>
            <p:nvSpPr>
              <p:cNvPr id="1049667" name="Text Box 140"/>
              <p:cNvSpPr txBox="1">
                <a:spLocks noChangeArrowheads="1"/>
              </p:cNvSpPr>
              <p:nvPr/>
            </p:nvSpPr>
            <p:spPr bwMode="auto">
              <a:xfrm>
                <a:off x="1363663" y="4087813"/>
                <a:ext cx="508473" cy="400110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p>
                <a:r>
                  <a:rPr altLang="zh-CN" sz="2000" lang="en-US"/>
                  <a:t>P</a:t>
                </a:r>
                <a:r>
                  <a:rPr altLang="zh-CN" baseline="-25000" b="1" sz="2000" i="1" lang="en-US"/>
                  <a:t>IV</a:t>
                </a:r>
              </a:p>
            </p:txBody>
          </p:sp>
          <p:sp>
            <p:nvSpPr>
              <p:cNvPr id="1049668" name="Line 141"/>
              <p:cNvSpPr>
                <a:spLocks noChangeShapeType="1"/>
              </p:cNvSpPr>
              <p:nvPr/>
            </p:nvSpPr>
            <p:spPr bwMode="auto">
              <a:xfrm>
                <a:off x="1419225" y="4151313"/>
                <a:ext cx="239713" cy="0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  <p:sp>
            <p:nvSpPr>
              <p:cNvPr id="1049669" name="Line 142"/>
              <p:cNvSpPr>
                <a:spLocks noChangeShapeType="1"/>
              </p:cNvSpPr>
              <p:nvPr/>
            </p:nvSpPr>
            <p:spPr bwMode="auto">
              <a:xfrm>
                <a:off x="1814513" y="4149080"/>
                <a:ext cx="239712" cy="0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p>
                <a:endParaRPr altLang="en-US" lang="zh-CN"/>
              </a:p>
            </p:txBody>
          </p:sp>
          <p:sp>
            <p:nvSpPr>
              <p:cNvPr id="1049670" name="Text Box 133"/>
              <p:cNvSpPr txBox="1">
                <a:spLocks noChangeArrowheads="1"/>
              </p:cNvSpPr>
              <p:nvPr/>
            </p:nvSpPr>
            <p:spPr bwMode="auto">
              <a:xfrm>
                <a:off x="7088188" y="6165304"/>
                <a:ext cx="939800" cy="396875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altLang="zh-CN" b="1" dirty="0" sz="2000" lang="en-US">
                    <a:ea typeface="黑体" pitchFamily="2" charset="-122"/>
                  </a:rPr>
                  <a:t>B</a:t>
                </a:r>
                <a:r>
                  <a:rPr altLang="zh-CN" baseline="-25000" b="1" dirty="0" sz="2000" lang="en-US">
                    <a:ea typeface="黑体" pitchFamily="2" charset="-122"/>
                  </a:rPr>
                  <a:t>4</a:t>
                </a:r>
                <a:r>
                  <a:rPr altLang="zh-CN" b="1" dirty="0" sz="2000" lang="en-US">
                    <a:ea typeface="黑体" pitchFamily="2" charset="-122"/>
                  </a:rPr>
                  <a:t>-B</a:t>
                </a:r>
                <a:r>
                  <a:rPr altLang="zh-CN" baseline="-25000" b="1" dirty="0" sz="2000" lang="en-US">
                    <a:ea typeface="黑体" pitchFamily="2" charset="-122"/>
                  </a:rPr>
                  <a:t>1</a:t>
                </a:r>
              </a:p>
            </p:txBody>
          </p:sp>
          <p:sp>
            <p:nvSpPr>
              <p:cNvPr id="1049671" name="Text Box 134"/>
              <p:cNvSpPr txBox="1">
                <a:spLocks noChangeArrowheads="1"/>
              </p:cNvSpPr>
              <p:nvPr/>
            </p:nvSpPr>
            <p:spPr bwMode="auto">
              <a:xfrm>
                <a:off x="4583113" y="6130131"/>
                <a:ext cx="939800" cy="396875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altLang="zh-CN" b="1" dirty="0" sz="2000" lang="en-US">
                    <a:ea typeface="黑体" pitchFamily="2" charset="-122"/>
                  </a:rPr>
                  <a:t>A</a:t>
                </a:r>
                <a:r>
                  <a:rPr altLang="zh-CN" baseline="-25000" b="1" dirty="0" sz="2000" lang="en-US">
                    <a:ea typeface="黑体" pitchFamily="2" charset="-122"/>
                  </a:rPr>
                  <a:t>8</a:t>
                </a:r>
                <a:r>
                  <a:rPr altLang="zh-CN" b="1" dirty="0" sz="2000" lang="en-US">
                    <a:ea typeface="黑体" pitchFamily="2" charset="-122"/>
                  </a:rPr>
                  <a:t>-A</a:t>
                </a:r>
                <a:r>
                  <a:rPr altLang="zh-CN" baseline="-25000" b="1" dirty="0" sz="2000" lang="en-US">
                    <a:ea typeface="黑体" pitchFamily="2" charset="-122"/>
                  </a:rPr>
                  <a:t>5</a:t>
                </a:r>
              </a:p>
            </p:txBody>
          </p:sp>
          <p:sp>
            <p:nvSpPr>
              <p:cNvPr id="1049672" name="Text Box 135"/>
              <p:cNvSpPr txBox="1">
                <a:spLocks noChangeArrowheads="1"/>
              </p:cNvSpPr>
              <p:nvPr/>
            </p:nvSpPr>
            <p:spPr bwMode="auto">
              <a:xfrm>
                <a:off x="5381625" y="6130131"/>
                <a:ext cx="939800" cy="396875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altLang="zh-CN" b="1" dirty="0" sz="2000" lang="en-US">
                    <a:ea typeface="黑体" pitchFamily="2" charset="-122"/>
                  </a:rPr>
                  <a:t>B</a:t>
                </a:r>
                <a:r>
                  <a:rPr altLang="zh-CN" baseline="-25000" b="1" dirty="0" sz="2000" lang="en-US">
                    <a:ea typeface="黑体" pitchFamily="2" charset="-122"/>
                  </a:rPr>
                  <a:t>8</a:t>
                </a:r>
                <a:r>
                  <a:rPr altLang="zh-CN" b="1" dirty="0" sz="2000" lang="en-US">
                    <a:ea typeface="黑体" pitchFamily="2" charset="-122"/>
                  </a:rPr>
                  <a:t>-B</a:t>
                </a:r>
                <a:r>
                  <a:rPr altLang="zh-CN" baseline="-25000" b="1" dirty="0" sz="2000" lang="en-US">
                    <a:ea typeface="黑体" pitchFamily="2" charset="-122"/>
                  </a:rPr>
                  <a:t>5</a:t>
                </a:r>
              </a:p>
            </p:txBody>
          </p:sp>
          <p:sp>
            <p:nvSpPr>
              <p:cNvPr id="1049673" name="Text Box 136"/>
              <p:cNvSpPr txBox="1">
                <a:spLocks noChangeArrowheads="1"/>
              </p:cNvSpPr>
              <p:nvPr/>
            </p:nvSpPr>
            <p:spPr bwMode="auto">
              <a:xfrm>
                <a:off x="2968625" y="6093296"/>
                <a:ext cx="939800" cy="396875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altLang="zh-CN" b="1" dirty="0" sz="2000" lang="en-US">
                    <a:ea typeface="黑体" pitchFamily="2" charset="-122"/>
                  </a:rPr>
                  <a:t>A</a:t>
                </a:r>
                <a:r>
                  <a:rPr altLang="zh-CN" baseline="-25000" b="1" dirty="0" sz="2000" lang="en-US">
                    <a:ea typeface="黑体" pitchFamily="2" charset="-122"/>
                  </a:rPr>
                  <a:t>12</a:t>
                </a:r>
                <a:r>
                  <a:rPr altLang="zh-CN" b="1" dirty="0" sz="2000" lang="en-US">
                    <a:ea typeface="黑体" pitchFamily="2" charset="-122"/>
                  </a:rPr>
                  <a:t>-A</a:t>
                </a:r>
                <a:r>
                  <a:rPr altLang="zh-CN" baseline="-25000" b="1" dirty="0" sz="2000" lang="en-US">
                    <a:ea typeface="黑体" pitchFamily="2" charset="-122"/>
                  </a:rPr>
                  <a:t>9</a:t>
                </a:r>
              </a:p>
            </p:txBody>
          </p:sp>
          <p:sp>
            <p:nvSpPr>
              <p:cNvPr id="1049674" name="Text Box 137"/>
              <p:cNvSpPr txBox="1">
                <a:spLocks noChangeArrowheads="1"/>
              </p:cNvSpPr>
              <p:nvPr/>
            </p:nvSpPr>
            <p:spPr bwMode="auto">
              <a:xfrm>
                <a:off x="3767138" y="6130131"/>
                <a:ext cx="939800" cy="396875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altLang="zh-CN" b="1" dirty="0" sz="2000" lang="en-US">
                    <a:ea typeface="黑体" pitchFamily="2" charset="-122"/>
                  </a:rPr>
                  <a:t>B</a:t>
                </a:r>
                <a:r>
                  <a:rPr altLang="zh-CN" baseline="-25000" b="1" dirty="0" sz="2000" lang="en-US">
                    <a:ea typeface="黑体" pitchFamily="2" charset="-122"/>
                  </a:rPr>
                  <a:t>12</a:t>
                </a:r>
                <a:r>
                  <a:rPr altLang="zh-CN" b="1" dirty="0" sz="2000" lang="en-US">
                    <a:ea typeface="黑体" pitchFamily="2" charset="-122"/>
                  </a:rPr>
                  <a:t>-B</a:t>
                </a:r>
                <a:r>
                  <a:rPr altLang="zh-CN" baseline="-25000" b="1" dirty="0" sz="2000" lang="en-US">
                    <a:ea typeface="黑体" pitchFamily="2" charset="-122"/>
                  </a:rPr>
                  <a:t>9</a:t>
                </a:r>
              </a:p>
            </p:txBody>
          </p:sp>
          <p:sp>
            <p:nvSpPr>
              <p:cNvPr id="1049675" name="Text Box 138"/>
              <p:cNvSpPr txBox="1">
                <a:spLocks noChangeArrowheads="1"/>
              </p:cNvSpPr>
              <p:nvPr/>
            </p:nvSpPr>
            <p:spPr bwMode="auto">
              <a:xfrm>
                <a:off x="1101725" y="6046788"/>
                <a:ext cx="1047750" cy="396875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altLang="zh-CN" b="1" dirty="0" sz="2000" lang="en-US">
                    <a:ea typeface="黑体" pitchFamily="2" charset="-122"/>
                  </a:rPr>
                  <a:t>A</a:t>
                </a:r>
                <a:r>
                  <a:rPr altLang="zh-CN" baseline="-25000" b="1" dirty="0" sz="2000" lang="en-US">
                    <a:ea typeface="黑体" pitchFamily="2" charset="-122"/>
                  </a:rPr>
                  <a:t>16</a:t>
                </a:r>
                <a:r>
                  <a:rPr altLang="zh-CN" b="1" dirty="0" sz="2000" lang="en-US">
                    <a:ea typeface="黑体" pitchFamily="2" charset="-122"/>
                  </a:rPr>
                  <a:t>-A</a:t>
                </a:r>
                <a:r>
                  <a:rPr altLang="zh-CN" baseline="-25000" b="1" dirty="0" sz="2000" lang="en-US">
                    <a:ea typeface="黑体" pitchFamily="2" charset="-122"/>
                  </a:rPr>
                  <a:t>13</a:t>
                </a:r>
              </a:p>
            </p:txBody>
          </p:sp>
          <p:sp>
            <p:nvSpPr>
              <p:cNvPr id="1049676" name="Text Box 139"/>
              <p:cNvSpPr txBox="1">
                <a:spLocks noChangeArrowheads="1"/>
              </p:cNvSpPr>
              <p:nvPr/>
            </p:nvSpPr>
            <p:spPr bwMode="auto">
              <a:xfrm>
                <a:off x="2024063" y="6093296"/>
                <a:ext cx="1135062" cy="396875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altLang="zh-CN" b="1" dirty="0" sz="2000" lang="en-US">
                    <a:ea typeface="黑体" pitchFamily="2" charset="-122"/>
                  </a:rPr>
                  <a:t>B</a:t>
                </a:r>
                <a:r>
                  <a:rPr altLang="zh-CN" baseline="-25000" b="1" dirty="0" sz="2000" lang="en-US">
                    <a:ea typeface="黑体" pitchFamily="2" charset="-122"/>
                  </a:rPr>
                  <a:t>16</a:t>
                </a:r>
                <a:r>
                  <a:rPr altLang="zh-CN" b="1" dirty="0" sz="2000" lang="en-US">
                    <a:ea typeface="黑体" pitchFamily="2" charset="-122"/>
                  </a:rPr>
                  <a:t>-B</a:t>
                </a:r>
                <a:r>
                  <a:rPr altLang="zh-CN" baseline="-25000" b="1" dirty="0" sz="2000" lang="en-US">
                    <a:ea typeface="黑体" pitchFamily="2" charset="-122"/>
                  </a:rPr>
                  <a:t>13</a:t>
                </a:r>
              </a:p>
            </p:txBody>
          </p:sp>
          <p:sp>
            <p:nvSpPr>
              <p:cNvPr id="1049677" name="Text Box 132"/>
              <p:cNvSpPr txBox="1">
                <a:spLocks noChangeArrowheads="1"/>
              </p:cNvSpPr>
              <p:nvPr/>
            </p:nvSpPr>
            <p:spPr bwMode="auto">
              <a:xfrm>
                <a:off x="6165850" y="6130131"/>
                <a:ext cx="939800" cy="396875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altLang="zh-CN" b="1" dirty="0" sz="2000" lang="en-US">
                    <a:ea typeface="黑体" pitchFamily="2" charset="-122"/>
                  </a:rPr>
                  <a:t>A</a:t>
                </a:r>
                <a:r>
                  <a:rPr altLang="zh-CN" baseline="-25000" b="1" dirty="0" sz="2000" lang="en-US">
                    <a:ea typeface="黑体" pitchFamily="2" charset="-122"/>
                  </a:rPr>
                  <a:t>4</a:t>
                </a:r>
                <a:r>
                  <a:rPr altLang="zh-CN" b="1" dirty="0" sz="2000" lang="en-US">
                    <a:ea typeface="黑体" pitchFamily="2" charset="-122"/>
                  </a:rPr>
                  <a:t>-A</a:t>
                </a:r>
                <a:r>
                  <a:rPr altLang="zh-CN" baseline="-25000" b="1" dirty="0" sz="2000" lang="en-US">
                    <a:ea typeface="黑体" pitchFamily="2" charset="-122"/>
                  </a:rPr>
                  <a:t>1</a:t>
                </a:r>
              </a:p>
            </p:txBody>
          </p:sp>
        </p:grpSp>
        <p:cxnSp>
          <p:nvCxnSpPr>
            <p:cNvPr id="3145754" name="直接连接符 92"/>
            <p:cNvCxnSpPr>
              <a:cxnSpLocks/>
            </p:cNvCxnSpPr>
            <p:nvPr/>
          </p:nvCxnSpPr>
          <p:spPr>
            <a:xfrm>
              <a:off x="971600" y="6021288"/>
              <a:ext cx="288032" cy="0"/>
            </a:xfrm>
            <a:prstGeom prst="line"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55" name="直接连接符 93"/>
            <p:cNvCxnSpPr>
              <a:cxnSpLocks/>
            </p:cNvCxnSpPr>
            <p:nvPr/>
          </p:nvCxnSpPr>
          <p:spPr>
            <a:xfrm>
              <a:off x="1403648" y="6021288"/>
              <a:ext cx="288032" cy="0"/>
            </a:xfrm>
            <a:prstGeom prst="line"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56" name="直接连接符 94"/>
            <p:cNvCxnSpPr>
              <a:cxnSpLocks/>
            </p:cNvCxnSpPr>
            <p:nvPr/>
          </p:nvCxnSpPr>
          <p:spPr>
            <a:xfrm>
              <a:off x="1907704" y="6021288"/>
              <a:ext cx="288032" cy="0"/>
            </a:xfrm>
            <a:prstGeom prst="line"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57" name="直接连接符 95"/>
            <p:cNvCxnSpPr>
              <a:cxnSpLocks/>
            </p:cNvCxnSpPr>
            <p:nvPr/>
          </p:nvCxnSpPr>
          <p:spPr>
            <a:xfrm>
              <a:off x="2339752" y="6021288"/>
              <a:ext cx="288032" cy="0"/>
            </a:xfrm>
            <a:prstGeom prst="line"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58" name="直接连接符 96"/>
            <p:cNvCxnSpPr>
              <a:cxnSpLocks/>
            </p:cNvCxnSpPr>
            <p:nvPr/>
          </p:nvCxnSpPr>
          <p:spPr>
            <a:xfrm>
              <a:off x="2886340" y="6042554"/>
              <a:ext cx="288032" cy="0"/>
            </a:xfrm>
            <a:prstGeom prst="line"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59" name="直接连接符 97"/>
            <p:cNvCxnSpPr>
              <a:cxnSpLocks/>
            </p:cNvCxnSpPr>
            <p:nvPr/>
          </p:nvCxnSpPr>
          <p:spPr>
            <a:xfrm>
              <a:off x="3307755" y="6042554"/>
              <a:ext cx="288032" cy="0"/>
            </a:xfrm>
            <a:prstGeom prst="line"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60" name="直接连接符 98"/>
            <p:cNvCxnSpPr>
              <a:cxnSpLocks/>
            </p:cNvCxnSpPr>
            <p:nvPr/>
          </p:nvCxnSpPr>
          <p:spPr>
            <a:xfrm>
              <a:off x="3635896" y="6061397"/>
              <a:ext cx="288032" cy="0"/>
            </a:xfrm>
            <a:prstGeom prst="line"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61" name="直接连接符 99"/>
            <p:cNvCxnSpPr>
              <a:cxnSpLocks/>
            </p:cNvCxnSpPr>
            <p:nvPr/>
          </p:nvCxnSpPr>
          <p:spPr>
            <a:xfrm>
              <a:off x="4067944" y="6061397"/>
              <a:ext cx="288032" cy="0"/>
            </a:xfrm>
            <a:prstGeom prst="line"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62" name="直接连接符 100"/>
            <p:cNvCxnSpPr>
              <a:cxnSpLocks/>
            </p:cNvCxnSpPr>
            <p:nvPr/>
          </p:nvCxnSpPr>
          <p:spPr>
            <a:xfrm>
              <a:off x="4499992" y="6072030"/>
              <a:ext cx="288032" cy="0"/>
            </a:xfrm>
            <a:prstGeom prst="line"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63" name="直接连接符 101"/>
            <p:cNvCxnSpPr>
              <a:cxnSpLocks/>
            </p:cNvCxnSpPr>
            <p:nvPr/>
          </p:nvCxnSpPr>
          <p:spPr>
            <a:xfrm>
              <a:off x="5292080" y="6093296"/>
              <a:ext cx="288032" cy="0"/>
            </a:xfrm>
            <a:prstGeom prst="line"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64" name="直接连接符 102"/>
            <p:cNvCxnSpPr>
              <a:cxnSpLocks/>
            </p:cNvCxnSpPr>
            <p:nvPr/>
          </p:nvCxnSpPr>
          <p:spPr>
            <a:xfrm>
              <a:off x="5652120" y="6093296"/>
              <a:ext cx="288032" cy="0"/>
            </a:xfrm>
            <a:prstGeom prst="line"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65" name="直接连接符 103"/>
            <p:cNvCxnSpPr>
              <a:cxnSpLocks/>
            </p:cNvCxnSpPr>
            <p:nvPr/>
          </p:nvCxnSpPr>
          <p:spPr>
            <a:xfrm>
              <a:off x="6084168" y="6093296"/>
              <a:ext cx="288032" cy="0"/>
            </a:xfrm>
            <a:prstGeom prst="line"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66" name="直接连接符 104"/>
            <p:cNvCxnSpPr>
              <a:cxnSpLocks/>
            </p:cNvCxnSpPr>
            <p:nvPr/>
          </p:nvCxnSpPr>
          <p:spPr>
            <a:xfrm>
              <a:off x="6444208" y="6093296"/>
              <a:ext cx="288032" cy="0"/>
            </a:xfrm>
            <a:prstGeom prst="line"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67" name="直接连接符 105"/>
            <p:cNvCxnSpPr>
              <a:cxnSpLocks/>
            </p:cNvCxnSpPr>
            <p:nvPr/>
          </p:nvCxnSpPr>
          <p:spPr>
            <a:xfrm>
              <a:off x="6948264" y="6093296"/>
              <a:ext cx="288032" cy="0"/>
            </a:xfrm>
            <a:prstGeom prst="line"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68" name="直接连接符 106"/>
            <p:cNvCxnSpPr>
              <a:cxnSpLocks/>
            </p:cNvCxnSpPr>
            <p:nvPr/>
          </p:nvCxnSpPr>
          <p:spPr>
            <a:xfrm>
              <a:off x="7308304" y="6093296"/>
              <a:ext cx="288032" cy="0"/>
            </a:xfrm>
            <a:prstGeom prst="line"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69" name="直接连接符 107"/>
            <p:cNvCxnSpPr>
              <a:cxnSpLocks/>
            </p:cNvCxnSpPr>
            <p:nvPr/>
          </p:nvCxnSpPr>
          <p:spPr>
            <a:xfrm>
              <a:off x="4860032" y="6093296"/>
              <a:ext cx="288032" cy="0"/>
            </a:xfrm>
            <a:prstGeom prst="line"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"/>
                                        <p:tgtEl>
                                          <p:spTgt spid="1049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2"/>
                                        <p:tgtEl>
                                          <p:spTgt spid="1049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dur="500" id="17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2"/>
                                        <p:tgtEl>
                                          <p:spTgt spid="1049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id="25" nodeType="click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dur="500" id="27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589" grpId="0" build="p" autoUpdateAnimBg="0"/>
      <p:bldP spid="1049590" grpId="0" build="p" autoUpdateAnimBg="0"/>
      <p:bldP spid="1049608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</p:bgPr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ext Box 18"/>
          <p:cNvSpPr txBox="1">
            <a:spLocks noChangeArrowheads="1"/>
          </p:cNvSpPr>
          <p:nvPr/>
        </p:nvSpPr>
        <p:spPr bwMode="auto">
          <a:xfrm>
            <a:off x="5748495" y="1348753"/>
            <a:ext cx="4246880" cy="510541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altLang="zh-CN" b="1" dirty="0" sz="2800" i="1" lang="en-US">
                <a:cs typeface="Times New Roman" pitchFamily="18" charset="0"/>
              </a:rPr>
              <a:t>∑</a:t>
            </a:r>
            <a:r>
              <a:rPr altLang="zh-CN" baseline="-25000" b="1" dirty="0" sz="2800" i="1" lang="en-US" err="1"/>
              <a:t>i</a:t>
            </a:r>
            <a:r>
              <a:rPr altLang="zh-CN" baseline="-25000" b="1" dirty="0" sz="2800" lang="en-US"/>
              <a:t>  </a:t>
            </a:r>
            <a:r>
              <a:rPr altLang="zh-CN" b="1" dirty="0" sz="2800" lang="en-US"/>
              <a:t>= ( </a:t>
            </a:r>
            <a:r>
              <a:rPr altLang="zh-CN" b="1" dirty="0" sz="2800" i="1" lang="en-US"/>
              <a:t>A</a:t>
            </a:r>
            <a:r>
              <a:rPr altLang="zh-CN" baseline="-25000" b="1" dirty="0" sz="2800" i="1" lang="en-US"/>
              <a:t>i</a:t>
            </a:r>
            <a:r>
              <a:rPr altLang="zh-CN" b="1" dirty="0" sz="2800" i="1" lang="en-US"/>
              <a:t> </a:t>
            </a:r>
            <a:r>
              <a:rPr altLang="zh-CN" dirty="0" sz="2800" lang="en-US"/>
              <a:t>⊕ </a:t>
            </a:r>
            <a:r>
              <a:rPr altLang="zh-CN" b="1" dirty="0" sz="2800" i="1" lang="en-US"/>
              <a:t>B</a:t>
            </a:r>
            <a:r>
              <a:rPr altLang="zh-CN" baseline="-25000" b="1" dirty="0" sz="2800" i="1" lang="en-US"/>
              <a:t>i</a:t>
            </a:r>
            <a:r>
              <a:rPr altLang="zh-CN" baseline="-25000" b="1" dirty="0" sz="2800" lang="en-US"/>
              <a:t> </a:t>
            </a:r>
            <a:r>
              <a:rPr altLang="zh-CN" b="1" dirty="0" sz="2800" lang="en-US"/>
              <a:t> ) </a:t>
            </a:r>
            <a:r>
              <a:rPr altLang="zh-CN" dirty="0" sz="2800" lang="en-US"/>
              <a:t>⊕ </a:t>
            </a:r>
            <a:r>
              <a:rPr altLang="zh-CN" b="1" dirty="0" sz="2800" i="1" lang="en-US"/>
              <a:t>C</a:t>
            </a:r>
            <a:r>
              <a:rPr altLang="zh-CN" baseline="-25000" b="1" dirty="0" sz="2800" i="1" lang="en-US"/>
              <a:t>i-</a:t>
            </a:r>
            <a:r>
              <a:rPr altLang="zh-CN" baseline="-25000" b="1" dirty="0" sz="2800" lang="en-US"/>
              <a:t>1</a:t>
            </a:r>
          </a:p>
        </p:txBody>
      </p:sp>
      <p:sp>
        <p:nvSpPr>
          <p:cNvPr id="1048626" name="Text Box 19"/>
          <p:cNvSpPr txBox="1">
            <a:spLocks noChangeArrowheads="1"/>
          </p:cNvSpPr>
          <p:nvPr/>
        </p:nvSpPr>
        <p:spPr bwMode="auto">
          <a:xfrm>
            <a:off x="5735960" y="2027884"/>
            <a:ext cx="4856480" cy="51054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altLang="zh-CN" b="1" dirty="0" sz="2800" i="1" lang="en-US" err="1"/>
              <a:t>C</a:t>
            </a:r>
            <a:r>
              <a:rPr altLang="zh-CN" baseline="-25000" b="1" dirty="0" sz="2800" i="1" lang="en-US" err="1"/>
              <a:t>i</a:t>
            </a:r>
            <a:r>
              <a:rPr altLang="zh-CN" b="1" dirty="0" sz="2800" i="1" lang="en-US"/>
              <a:t> </a:t>
            </a:r>
            <a:r>
              <a:rPr altLang="zh-CN" b="1" dirty="0" sz="2800" lang="en-US"/>
              <a:t>= </a:t>
            </a:r>
            <a:r>
              <a:rPr altLang="zh-CN" b="1" dirty="0" sz="2800" i="1" lang="en-US"/>
              <a:t>A</a:t>
            </a:r>
            <a:r>
              <a:rPr altLang="zh-CN" baseline="-25000" b="1" dirty="0" sz="2800" i="1" lang="en-US"/>
              <a:t>i</a:t>
            </a:r>
            <a:r>
              <a:rPr altLang="zh-CN" b="1" dirty="0" sz="2800" i="1" lang="en-US"/>
              <a:t> B</a:t>
            </a:r>
            <a:r>
              <a:rPr altLang="zh-CN" baseline="-25000" b="1" dirty="0" sz="2800" i="1" lang="en-US"/>
              <a:t>i</a:t>
            </a:r>
            <a:r>
              <a:rPr altLang="zh-CN" baseline="-25000" b="1" dirty="0" sz="2800" lang="en-US"/>
              <a:t> </a:t>
            </a:r>
            <a:r>
              <a:rPr altLang="zh-CN" b="1" dirty="0" sz="2800" lang="en-US"/>
              <a:t>+ (</a:t>
            </a:r>
            <a:r>
              <a:rPr altLang="zh-CN" b="1" dirty="0" sz="2800" i="1" lang="en-US"/>
              <a:t>A</a:t>
            </a:r>
            <a:r>
              <a:rPr altLang="zh-CN" baseline="-25000" b="1" dirty="0" sz="2800" i="1" lang="en-US"/>
              <a:t>i</a:t>
            </a:r>
            <a:r>
              <a:rPr altLang="zh-CN" sz="2800" lang="en-US"/>
              <a:t>⊕ </a:t>
            </a:r>
            <a:r>
              <a:rPr altLang="zh-CN" b="1" sz="2800" i="1" lang="en-US"/>
              <a:t>B</a:t>
            </a:r>
            <a:r>
              <a:rPr altLang="zh-CN" baseline="-25000" b="1" sz="2800" i="1" lang="en-US"/>
              <a:t>i </a:t>
            </a:r>
            <a:r>
              <a:rPr altLang="zh-CN" b="1" sz="2800" lang="en-US"/>
              <a:t>) </a:t>
            </a:r>
            <a:r>
              <a:rPr altLang="zh-CN" b="1" dirty="0" sz="2800" i="1" lang="en-US"/>
              <a:t>C</a:t>
            </a:r>
            <a:r>
              <a:rPr altLang="zh-CN" baseline="-25000" b="1" dirty="0" sz="2800" i="1" lang="en-US"/>
              <a:t>i-</a:t>
            </a:r>
            <a:r>
              <a:rPr altLang="zh-CN" baseline="-25000" b="1" dirty="0" sz="2800" lang="en-US"/>
              <a:t>1</a:t>
            </a:r>
          </a:p>
        </p:txBody>
      </p:sp>
      <p:sp>
        <p:nvSpPr>
          <p:cNvPr id="1048627" name="Text Box 54"/>
          <p:cNvSpPr txBox="1">
            <a:spLocks noChangeArrowheads="1"/>
          </p:cNvSpPr>
          <p:nvPr/>
        </p:nvSpPr>
        <p:spPr bwMode="auto">
          <a:xfrm>
            <a:off x="5948685" y="4094435"/>
            <a:ext cx="1152525" cy="769441"/>
          </a:xfrm>
          <a:prstGeom prst="rect"/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altLang="zh-CN" b="1" sz="3200" lang="en-US"/>
              <a:t>+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altLang="zh-CN" b="1" lang="en-US"/>
              <a:t>     </a:t>
            </a:r>
          </a:p>
        </p:txBody>
      </p:sp>
      <p:sp>
        <p:nvSpPr>
          <p:cNvPr id="1048628" name="Line 55"/>
          <p:cNvSpPr>
            <a:spLocks noChangeShapeType="1"/>
          </p:cNvSpPr>
          <p:nvPr/>
        </p:nvSpPr>
        <p:spPr bwMode="auto">
          <a:xfrm>
            <a:off x="5950273" y="4453210"/>
            <a:ext cx="1150937" cy="0"/>
          </a:xfrm>
          <a:prstGeom prst="line"/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p>
            <a:endParaRPr altLang="en-US" lang="zh-CN"/>
          </a:p>
        </p:txBody>
      </p:sp>
      <p:sp>
        <p:nvSpPr>
          <p:cNvPr id="1048629" name="Line 56"/>
          <p:cNvSpPr>
            <a:spLocks noChangeShapeType="1"/>
          </p:cNvSpPr>
          <p:nvPr/>
        </p:nvSpPr>
        <p:spPr bwMode="auto">
          <a:xfrm>
            <a:off x="6524948" y="4453210"/>
            <a:ext cx="0" cy="433388"/>
          </a:xfrm>
          <a:prstGeom prst="line"/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p>
            <a:endParaRPr altLang="en-US" lang="zh-CN"/>
          </a:p>
        </p:txBody>
      </p:sp>
      <p:sp>
        <p:nvSpPr>
          <p:cNvPr id="1048630" name="Line 57"/>
          <p:cNvSpPr>
            <a:spLocks noChangeShapeType="1"/>
          </p:cNvSpPr>
          <p:nvPr/>
        </p:nvSpPr>
        <p:spPr bwMode="auto">
          <a:xfrm>
            <a:off x="6524948" y="3734073"/>
            <a:ext cx="0" cy="360362"/>
          </a:xfrm>
          <a:prstGeom prst="line"/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/>
          <a:p>
            <a:endParaRPr altLang="en-US" lang="zh-CN"/>
          </a:p>
        </p:txBody>
      </p:sp>
      <p:sp>
        <p:nvSpPr>
          <p:cNvPr id="1048631" name="Text Box 58"/>
          <p:cNvSpPr txBox="1">
            <a:spLocks noChangeArrowheads="1"/>
          </p:cNvSpPr>
          <p:nvPr/>
        </p:nvSpPr>
        <p:spPr bwMode="auto">
          <a:xfrm>
            <a:off x="7748910" y="4432597"/>
            <a:ext cx="719138" cy="420491"/>
          </a:xfrm>
          <a:prstGeom prst="rect"/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 tIns="72000">
            <a:spAutoFit/>
          </a:bodyPr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altLang="zh-CN" sz="2800" lang="en-US"/>
              <a:t>⊕</a:t>
            </a:r>
            <a:endParaRPr altLang="zh-CN" b="1" dirty="0" sz="2800" lang="en-US"/>
          </a:p>
        </p:txBody>
      </p:sp>
      <p:sp>
        <p:nvSpPr>
          <p:cNvPr id="1048632" name="Text Box 59"/>
          <p:cNvSpPr txBox="1">
            <a:spLocks noChangeArrowheads="1"/>
          </p:cNvSpPr>
          <p:nvPr/>
        </p:nvSpPr>
        <p:spPr bwMode="auto">
          <a:xfrm>
            <a:off x="9044310" y="4443685"/>
            <a:ext cx="719138" cy="420491"/>
          </a:xfrm>
          <a:prstGeom prst="rect"/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72000">
            <a:spAutoFit/>
          </a:bodyPr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altLang="zh-CN" sz="2800" lang="en-US"/>
              <a:t>⊕</a:t>
            </a:r>
            <a:endParaRPr altLang="zh-CN" b="1" sz="2800" lang="en-US"/>
          </a:p>
        </p:txBody>
      </p:sp>
      <p:sp>
        <p:nvSpPr>
          <p:cNvPr id="1048633" name="Line 60"/>
          <p:cNvSpPr>
            <a:spLocks noChangeShapeType="1"/>
          </p:cNvSpPr>
          <p:nvPr/>
        </p:nvSpPr>
        <p:spPr bwMode="auto">
          <a:xfrm>
            <a:off x="7966398" y="4875965"/>
            <a:ext cx="0" cy="1439862"/>
          </a:xfrm>
          <a:prstGeom prst="line"/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p>
            <a:endParaRPr altLang="en-US" lang="zh-CN"/>
          </a:p>
        </p:txBody>
      </p:sp>
      <p:sp>
        <p:nvSpPr>
          <p:cNvPr id="1048634" name="Line 61"/>
          <p:cNvSpPr>
            <a:spLocks noChangeShapeType="1"/>
          </p:cNvSpPr>
          <p:nvPr/>
        </p:nvSpPr>
        <p:spPr bwMode="auto">
          <a:xfrm>
            <a:off x="8325173" y="4875965"/>
            <a:ext cx="0" cy="1439862"/>
          </a:xfrm>
          <a:prstGeom prst="line"/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p>
            <a:endParaRPr altLang="en-US" lang="zh-CN"/>
          </a:p>
        </p:txBody>
      </p:sp>
      <p:sp>
        <p:nvSpPr>
          <p:cNvPr id="1048635" name="Line 62"/>
          <p:cNvSpPr>
            <a:spLocks noChangeShapeType="1"/>
          </p:cNvSpPr>
          <p:nvPr/>
        </p:nvSpPr>
        <p:spPr bwMode="auto">
          <a:xfrm>
            <a:off x="8109273" y="3949973"/>
            <a:ext cx="0" cy="503237"/>
          </a:xfrm>
          <a:prstGeom prst="line"/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p>
            <a:endParaRPr altLang="en-US" lang="zh-CN"/>
          </a:p>
        </p:txBody>
      </p:sp>
      <p:sp>
        <p:nvSpPr>
          <p:cNvPr id="1048636" name="Text Box 63"/>
          <p:cNvSpPr txBox="1">
            <a:spLocks noChangeArrowheads="1"/>
          </p:cNvSpPr>
          <p:nvPr/>
        </p:nvSpPr>
        <p:spPr bwMode="auto">
          <a:xfrm>
            <a:off x="7604448" y="6364560"/>
            <a:ext cx="1079500" cy="3048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>
              <a:lnSpc>
                <a:spcPct val="70000"/>
              </a:lnSpc>
              <a:spcBef>
                <a:spcPct val="50000"/>
              </a:spcBef>
            </a:pPr>
            <a:r>
              <a:rPr altLang="zh-CN" b="1" sz="2000" lang="en-US"/>
              <a:t>A</a:t>
            </a:r>
            <a:r>
              <a:rPr altLang="zh-CN" b="1" sz="1400" lang="en-US"/>
              <a:t>i </a:t>
            </a:r>
            <a:r>
              <a:rPr altLang="zh-CN" b="1" sz="2000" lang="en-US"/>
              <a:t>      B</a:t>
            </a:r>
            <a:r>
              <a:rPr altLang="zh-CN" b="1" sz="1400" lang="en-US"/>
              <a:t>i</a:t>
            </a:r>
          </a:p>
        </p:txBody>
      </p:sp>
      <p:sp>
        <p:nvSpPr>
          <p:cNvPr id="1048637" name="Line 64"/>
          <p:cNvSpPr>
            <a:spLocks noChangeShapeType="1"/>
          </p:cNvSpPr>
          <p:nvPr/>
        </p:nvSpPr>
        <p:spPr bwMode="auto">
          <a:xfrm>
            <a:off x="6093148" y="4886598"/>
            <a:ext cx="0" cy="935037"/>
          </a:xfrm>
          <a:prstGeom prst="line"/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p>
            <a:endParaRPr altLang="en-US" lang="zh-CN"/>
          </a:p>
        </p:txBody>
      </p:sp>
      <p:sp>
        <p:nvSpPr>
          <p:cNvPr id="1048638" name="Line 65"/>
          <p:cNvSpPr>
            <a:spLocks noChangeShapeType="1"/>
          </p:cNvSpPr>
          <p:nvPr/>
        </p:nvSpPr>
        <p:spPr bwMode="auto">
          <a:xfrm>
            <a:off x="6309048" y="4886598"/>
            <a:ext cx="0" cy="647700"/>
          </a:xfrm>
          <a:prstGeom prst="line"/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p>
            <a:endParaRPr altLang="en-US" lang="zh-CN"/>
          </a:p>
        </p:txBody>
      </p:sp>
      <p:sp>
        <p:nvSpPr>
          <p:cNvPr id="1048639" name="Line 66"/>
          <p:cNvSpPr>
            <a:spLocks noChangeShapeType="1"/>
          </p:cNvSpPr>
          <p:nvPr/>
        </p:nvSpPr>
        <p:spPr bwMode="auto">
          <a:xfrm>
            <a:off x="6309048" y="5534298"/>
            <a:ext cx="2016125" cy="0"/>
          </a:xfrm>
          <a:prstGeom prst="line"/>
          <a:noFill/>
          <a:ln w="25400">
            <a:solidFill>
              <a:schemeClr val="tx1"/>
            </a:solidFill>
            <a:round/>
            <a:headEnd/>
            <a:tailEnd type="oval"/>
          </a:ln>
          <a:effectLst/>
        </p:spPr>
        <p:txBody>
          <a:bodyPr wrap="none"/>
          <a:p>
            <a:endParaRPr altLang="en-US" lang="zh-CN"/>
          </a:p>
        </p:txBody>
      </p:sp>
      <p:sp>
        <p:nvSpPr>
          <p:cNvPr id="1048640" name="Line 67"/>
          <p:cNvSpPr>
            <a:spLocks noChangeShapeType="1"/>
          </p:cNvSpPr>
          <p:nvPr/>
        </p:nvSpPr>
        <p:spPr bwMode="auto">
          <a:xfrm>
            <a:off x="6093148" y="5821635"/>
            <a:ext cx="1871662" cy="0"/>
          </a:xfrm>
          <a:prstGeom prst="line"/>
          <a:noFill/>
          <a:ln w="25400">
            <a:solidFill>
              <a:schemeClr val="tx1"/>
            </a:solidFill>
            <a:round/>
            <a:headEnd/>
            <a:tailEnd type="oval"/>
          </a:ln>
          <a:effectLst/>
        </p:spPr>
        <p:txBody>
          <a:bodyPr wrap="none"/>
          <a:p>
            <a:endParaRPr altLang="en-US" lang="zh-CN"/>
          </a:p>
        </p:txBody>
      </p:sp>
      <p:sp>
        <p:nvSpPr>
          <p:cNvPr id="1048641" name="Line 68"/>
          <p:cNvSpPr>
            <a:spLocks noChangeShapeType="1"/>
          </p:cNvSpPr>
          <p:nvPr/>
        </p:nvSpPr>
        <p:spPr bwMode="auto">
          <a:xfrm>
            <a:off x="9549135" y="4875965"/>
            <a:ext cx="0" cy="1439862"/>
          </a:xfrm>
          <a:prstGeom prst="line"/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p>
            <a:endParaRPr altLang="en-US" lang="zh-CN"/>
          </a:p>
        </p:txBody>
      </p:sp>
      <p:sp>
        <p:nvSpPr>
          <p:cNvPr id="1048642" name="Line 69"/>
          <p:cNvSpPr>
            <a:spLocks noChangeShapeType="1"/>
          </p:cNvSpPr>
          <p:nvPr/>
        </p:nvSpPr>
        <p:spPr bwMode="auto">
          <a:xfrm>
            <a:off x="6667823" y="4886598"/>
            <a:ext cx="0" cy="431800"/>
          </a:xfrm>
          <a:prstGeom prst="line"/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p>
            <a:endParaRPr altLang="en-US" lang="zh-CN"/>
          </a:p>
        </p:txBody>
      </p:sp>
      <p:sp>
        <p:nvSpPr>
          <p:cNvPr id="1048643" name="Line 70"/>
          <p:cNvSpPr>
            <a:spLocks noChangeShapeType="1"/>
          </p:cNvSpPr>
          <p:nvPr/>
        </p:nvSpPr>
        <p:spPr bwMode="auto">
          <a:xfrm>
            <a:off x="6667823" y="5318398"/>
            <a:ext cx="2881312" cy="0"/>
          </a:xfrm>
          <a:prstGeom prst="line"/>
          <a:noFill/>
          <a:ln w="25400">
            <a:solidFill>
              <a:schemeClr val="tx1"/>
            </a:solidFill>
            <a:round/>
            <a:headEnd/>
            <a:tailEnd type="oval"/>
          </a:ln>
          <a:effectLst/>
        </p:spPr>
        <p:txBody>
          <a:bodyPr wrap="none"/>
          <a:p>
            <a:endParaRPr altLang="en-US" lang="zh-CN"/>
          </a:p>
        </p:txBody>
      </p:sp>
      <p:sp>
        <p:nvSpPr>
          <p:cNvPr id="1048644" name="Line 71"/>
          <p:cNvSpPr>
            <a:spLocks noChangeShapeType="1"/>
          </p:cNvSpPr>
          <p:nvPr/>
        </p:nvSpPr>
        <p:spPr bwMode="auto">
          <a:xfrm>
            <a:off x="6956748" y="4886598"/>
            <a:ext cx="0" cy="215900"/>
          </a:xfrm>
          <a:prstGeom prst="line"/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p>
            <a:endParaRPr altLang="en-US" lang="zh-CN"/>
          </a:p>
        </p:txBody>
      </p:sp>
      <p:sp>
        <p:nvSpPr>
          <p:cNvPr id="1048645" name="Line 72"/>
          <p:cNvSpPr>
            <a:spLocks noChangeShapeType="1"/>
          </p:cNvSpPr>
          <p:nvPr/>
        </p:nvSpPr>
        <p:spPr bwMode="auto">
          <a:xfrm>
            <a:off x="6956748" y="5102498"/>
            <a:ext cx="431800" cy="0"/>
          </a:xfrm>
          <a:prstGeom prst="line"/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p>
            <a:endParaRPr altLang="en-US" lang="zh-CN"/>
          </a:p>
        </p:txBody>
      </p:sp>
      <p:sp>
        <p:nvSpPr>
          <p:cNvPr id="1048646" name="Line 73"/>
          <p:cNvSpPr>
            <a:spLocks noChangeShapeType="1"/>
          </p:cNvSpPr>
          <p:nvPr/>
        </p:nvSpPr>
        <p:spPr bwMode="auto">
          <a:xfrm>
            <a:off x="7388548" y="3949973"/>
            <a:ext cx="0" cy="1152525"/>
          </a:xfrm>
          <a:prstGeom prst="line"/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p>
            <a:endParaRPr altLang="en-US" lang="zh-CN"/>
          </a:p>
        </p:txBody>
      </p:sp>
      <p:sp>
        <p:nvSpPr>
          <p:cNvPr id="1048647" name="Line 74"/>
          <p:cNvSpPr>
            <a:spLocks noChangeShapeType="1"/>
          </p:cNvSpPr>
          <p:nvPr/>
        </p:nvSpPr>
        <p:spPr bwMode="auto">
          <a:xfrm>
            <a:off x="7388548" y="3949973"/>
            <a:ext cx="720725" cy="0"/>
          </a:xfrm>
          <a:prstGeom prst="line"/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p>
            <a:endParaRPr altLang="en-US" lang="zh-CN"/>
          </a:p>
        </p:txBody>
      </p:sp>
      <p:sp>
        <p:nvSpPr>
          <p:cNvPr id="1048648" name="Line 75"/>
          <p:cNvSpPr>
            <a:spLocks noChangeShapeType="1"/>
          </p:cNvSpPr>
          <p:nvPr/>
        </p:nvSpPr>
        <p:spPr bwMode="auto">
          <a:xfrm>
            <a:off x="9260210" y="4886598"/>
            <a:ext cx="0" cy="215900"/>
          </a:xfrm>
          <a:prstGeom prst="line"/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p>
            <a:endParaRPr altLang="en-US" lang="zh-CN"/>
          </a:p>
        </p:txBody>
      </p:sp>
      <p:sp>
        <p:nvSpPr>
          <p:cNvPr id="1048649" name="Line 76"/>
          <p:cNvSpPr>
            <a:spLocks noChangeShapeType="1"/>
          </p:cNvSpPr>
          <p:nvPr/>
        </p:nvSpPr>
        <p:spPr bwMode="auto">
          <a:xfrm>
            <a:off x="8828410" y="5102498"/>
            <a:ext cx="431800" cy="0"/>
          </a:xfrm>
          <a:prstGeom prst="line"/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p>
            <a:endParaRPr altLang="en-US" lang="zh-CN"/>
          </a:p>
        </p:txBody>
      </p:sp>
      <p:sp>
        <p:nvSpPr>
          <p:cNvPr id="1048650" name="Line 77"/>
          <p:cNvSpPr>
            <a:spLocks noChangeShapeType="1"/>
          </p:cNvSpPr>
          <p:nvPr/>
        </p:nvSpPr>
        <p:spPr bwMode="auto">
          <a:xfrm>
            <a:off x="8828410" y="3949973"/>
            <a:ext cx="0" cy="1152525"/>
          </a:xfrm>
          <a:prstGeom prst="line"/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p>
            <a:endParaRPr altLang="en-US" lang="zh-CN"/>
          </a:p>
        </p:txBody>
      </p:sp>
      <p:sp>
        <p:nvSpPr>
          <p:cNvPr id="1048651" name="Line 78"/>
          <p:cNvSpPr>
            <a:spLocks noChangeShapeType="1"/>
          </p:cNvSpPr>
          <p:nvPr/>
        </p:nvSpPr>
        <p:spPr bwMode="auto">
          <a:xfrm>
            <a:off x="8109273" y="3949973"/>
            <a:ext cx="720725" cy="0"/>
          </a:xfrm>
          <a:prstGeom prst="line"/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p>
            <a:endParaRPr altLang="en-US" lang="zh-CN"/>
          </a:p>
        </p:txBody>
      </p:sp>
      <p:sp>
        <p:nvSpPr>
          <p:cNvPr id="1048652" name="Text Box 79"/>
          <p:cNvSpPr txBox="1">
            <a:spLocks noChangeArrowheads="1"/>
          </p:cNvSpPr>
          <p:nvPr/>
        </p:nvSpPr>
        <p:spPr bwMode="auto">
          <a:xfrm>
            <a:off x="9187185" y="6364560"/>
            <a:ext cx="647700" cy="3048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altLang="zh-CN" b="1" sz="2000" lang="en-US"/>
              <a:t>C</a:t>
            </a:r>
            <a:r>
              <a:rPr altLang="zh-CN" b="1" sz="1400" lang="en-US"/>
              <a:t>i-1</a:t>
            </a:r>
            <a:endParaRPr altLang="zh-CN" b="1" sz="2000" lang="en-US"/>
          </a:p>
        </p:txBody>
      </p:sp>
      <p:sp>
        <p:nvSpPr>
          <p:cNvPr id="1048653" name="Text Box 80"/>
          <p:cNvSpPr txBox="1">
            <a:spLocks noChangeArrowheads="1"/>
          </p:cNvSpPr>
          <p:nvPr/>
        </p:nvSpPr>
        <p:spPr bwMode="auto">
          <a:xfrm>
            <a:off x="5918523" y="3572148"/>
            <a:ext cx="720725" cy="459739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altLang="zh-CN" b="1" sz="2800" lang="en-US"/>
              <a:t>C</a:t>
            </a:r>
            <a:r>
              <a:rPr altLang="zh-CN" baseline="-25000" b="1" sz="2800" lang="en-US"/>
              <a:t>i</a:t>
            </a:r>
          </a:p>
        </p:txBody>
      </p:sp>
      <p:sp>
        <p:nvSpPr>
          <p:cNvPr id="1048654" name="Line 81"/>
          <p:cNvSpPr>
            <a:spLocks noChangeShapeType="1"/>
          </p:cNvSpPr>
          <p:nvPr/>
        </p:nvSpPr>
        <p:spPr bwMode="auto">
          <a:xfrm>
            <a:off x="9404673" y="4092848"/>
            <a:ext cx="0" cy="360362"/>
          </a:xfrm>
          <a:prstGeom prst="line"/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/>
          <a:p>
            <a:endParaRPr altLang="en-US" lang="zh-CN"/>
          </a:p>
        </p:txBody>
      </p:sp>
      <p:sp>
        <p:nvSpPr>
          <p:cNvPr id="1048655" name="Text Box 82"/>
          <p:cNvSpPr txBox="1">
            <a:spLocks noChangeArrowheads="1"/>
          </p:cNvSpPr>
          <p:nvPr/>
        </p:nvSpPr>
        <p:spPr bwMode="auto">
          <a:xfrm>
            <a:off x="8982398" y="3603898"/>
            <a:ext cx="904875" cy="459739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altLang="zh-CN" b="1" sz="2800" lang="en-US">
                <a:cs typeface="Times New Roman" pitchFamily="18" charset="0"/>
              </a:rPr>
              <a:t>∑</a:t>
            </a:r>
            <a:r>
              <a:rPr altLang="zh-CN" baseline="-25000" b="1" sz="2800" lang="en-US"/>
              <a:t>i</a:t>
            </a:r>
          </a:p>
        </p:txBody>
      </p:sp>
      <p:sp>
        <p:nvSpPr>
          <p:cNvPr id="1048656" name="Text Box 87"/>
          <p:cNvSpPr txBox="1">
            <a:spLocks noChangeArrowheads="1"/>
          </p:cNvSpPr>
          <p:nvPr/>
        </p:nvSpPr>
        <p:spPr bwMode="auto">
          <a:xfrm>
            <a:off x="1724025" y="1163092"/>
            <a:ext cx="2625725" cy="3937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>
              <a:lnSpc>
                <a:spcPct val="70000"/>
              </a:lnSpc>
              <a:spcBef>
                <a:spcPct val="50000"/>
              </a:spcBef>
            </a:pPr>
            <a:r>
              <a:rPr altLang="en-US" b="1" dirty="0" sz="2800" lang="zh-CN"/>
              <a:t>全加器真值表：</a:t>
            </a:r>
          </a:p>
        </p:txBody>
      </p:sp>
      <p:sp>
        <p:nvSpPr>
          <p:cNvPr id="1048657" name="Text Box 87"/>
          <p:cNvSpPr txBox="1">
            <a:spLocks noChangeArrowheads="1"/>
          </p:cNvSpPr>
          <p:nvPr/>
        </p:nvSpPr>
        <p:spPr bwMode="auto">
          <a:xfrm>
            <a:off x="5714081" y="860229"/>
            <a:ext cx="2732088" cy="390525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>
              <a:lnSpc>
                <a:spcPct val="70000"/>
              </a:lnSpc>
              <a:spcBef>
                <a:spcPct val="50000"/>
              </a:spcBef>
            </a:pPr>
            <a:r>
              <a:rPr altLang="en-US" b="1" sz="2800" lang="zh-CN"/>
              <a:t>逻辑表达式：</a:t>
            </a:r>
          </a:p>
        </p:txBody>
      </p:sp>
      <p:sp>
        <p:nvSpPr>
          <p:cNvPr id="1048658" name="Text Box 87"/>
          <p:cNvSpPr txBox="1">
            <a:spLocks noChangeArrowheads="1"/>
          </p:cNvSpPr>
          <p:nvPr/>
        </p:nvSpPr>
        <p:spPr bwMode="auto">
          <a:xfrm>
            <a:off x="5735960" y="2884760"/>
            <a:ext cx="2732088" cy="390525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>
              <a:lnSpc>
                <a:spcPct val="70000"/>
              </a:lnSpc>
              <a:spcBef>
                <a:spcPct val="50000"/>
              </a:spcBef>
            </a:pPr>
            <a:r>
              <a:rPr altLang="en-US" b="1" sz="2800" lang="zh-CN"/>
              <a:t>电路结构：</a:t>
            </a:r>
          </a:p>
        </p:txBody>
      </p:sp>
      <p:sp>
        <p:nvSpPr>
          <p:cNvPr id="1048659" name="Text Box 87"/>
          <p:cNvSpPr txBox="1">
            <a:spLocks noChangeArrowheads="1"/>
          </p:cNvSpPr>
          <p:nvPr/>
        </p:nvSpPr>
        <p:spPr bwMode="auto">
          <a:xfrm>
            <a:off x="1587500" y="1993031"/>
            <a:ext cx="2024063" cy="450342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>
              <a:lnSpc>
                <a:spcPct val="70000"/>
              </a:lnSpc>
              <a:spcBef>
                <a:spcPct val="50000"/>
              </a:spcBef>
            </a:pPr>
            <a:r>
              <a:rPr altLang="zh-CN" b="1" dirty="0" sz="2800" lang="en-US"/>
              <a:t>A</a:t>
            </a:r>
            <a:r>
              <a:rPr altLang="zh-CN" baseline="-25000" b="1" dirty="0" sz="2800" lang="en-US"/>
              <a:t>i</a:t>
            </a:r>
            <a:r>
              <a:rPr altLang="zh-CN" b="1" dirty="0" sz="2800" lang="en-US"/>
              <a:t>  B</a:t>
            </a:r>
            <a:r>
              <a:rPr altLang="zh-CN" baseline="-25000" b="1" dirty="0" sz="2800" lang="en-US"/>
              <a:t>i</a:t>
            </a:r>
            <a:r>
              <a:rPr altLang="zh-CN" b="1" dirty="0" sz="2800" lang="en-US"/>
              <a:t>  C</a:t>
            </a:r>
            <a:r>
              <a:rPr altLang="zh-CN" baseline="-25000" b="1" dirty="0" sz="2800" lang="en-US"/>
              <a:t>i-1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altLang="zh-CN" b="1" dirty="0" sz="2800" lang="en-US"/>
              <a:t> 0    0    0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altLang="zh-CN" b="1" dirty="0" sz="2800" lang="en-US"/>
              <a:t> 0    0    1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altLang="zh-CN" b="1" dirty="0" sz="2800" lang="en-US"/>
              <a:t> 0    1    0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altLang="zh-CN" b="1" dirty="0" sz="2800" lang="en-US"/>
              <a:t> 0    1    1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altLang="zh-CN" b="1" dirty="0" sz="2800" lang="en-US"/>
              <a:t> 1    0    0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altLang="zh-CN" b="1" dirty="0" sz="2800" lang="en-US"/>
              <a:t> 1    0    1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altLang="zh-CN" b="1" dirty="0" sz="2800" lang="en-US"/>
              <a:t> 1    1    0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altLang="zh-CN" b="1" dirty="0" sz="2800" lang="en-US"/>
              <a:t> 1    1    1</a:t>
            </a:r>
          </a:p>
        </p:txBody>
      </p:sp>
      <p:sp>
        <p:nvSpPr>
          <p:cNvPr id="1048660" name="Text Box 87"/>
          <p:cNvSpPr txBox="1">
            <a:spLocks noChangeArrowheads="1"/>
          </p:cNvSpPr>
          <p:nvPr/>
        </p:nvSpPr>
        <p:spPr bwMode="auto">
          <a:xfrm>
            <a:off x="3432175" y="1994619"/>
            <a:ext cx="1312863" cy="4530725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>
              <a:lnSpc>
                <a:spcPct val="70000"/>
              </a:lnSpc>
              <a:spcBef>
                <a:spcPct val="50000"/>
              </a:spcBef>
            </a:pPr>
            <a:r>
              <a:rPr altLang="zh-CN" b="1" sz="2800" lang="en-US">
                <a:sym typeface="Symbol" pitchFamily="18" charset="2"/>
              </a:rPr>
              <a:t></a:t>
            </a:r>
            <a:r>
              <a:rPr altLang="zh-CN" baseline="-25000" b="1" sz="2800" lang="en-US"/>
              <a:t>i</a:t>
            </a:r>
            <a:r>
              <a:rPr altLang="zh-CN" b="1" sz="2800" lang="en-US"/>
              <a:t>  C</a:t>
            </a:r>
            <a:r>
              <a:rPr altLang="zh-CN" baseline="-25000" b="1" sz="2800" lang="en-US"/>
              <a:t>i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altLang="zh-CN" b="1" sz="2800" lang="en-US"/>
              <a:t> 0    0   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altLang="zh-CN" b="1" sz="2800" lang="en-US"/>
              <a:t> 1    0   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altLang="zh-CN" b="1" sz="2800" lang="en-US"/>
              <a:t> 1    0    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altLang="zh-CN" b="1" sz="2800" lang="en-US"/>
              <a:t> 0    1   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altLang="zh-CN" b="1" sz="2800" lang="en-US"/>
              <a:t> 1    0    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altLang="zh-CN" b="1" sz="2800" lang="en-US"/>
              <a:t> 0    1    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altLang="zh-CN" b="1" sz="2800" lang="en-US"/>
              <a:t> 0    1    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altLang="zh-CN" b="1" sz="2800" lang="en-US"/>
              <a:t> 1    1    </a:t>
            </a:r>
          </a:p>
        </p:txBody>
      </p:sp>
      <p:cxnSp>
        <p:nvCxnSpPr>
          <p:cNvPr id="3145728" name="直接连接符 2"/>
          <p:cNvCxnSpPr>
            <a:cxnSpLocks noChangeShapeType="1"/>
          </p:cNvCxnSpPr>
          <p:nvPr/>
        </p:nvCxnSpPr>
        <p:spPr bwMode="auto">
          <a:xfrm>
            <a:off x="1587500" y="2432769"/>
            <a:ext cx="2762250" cy="0"/>
          </a:xfrm>
          <a:prstGeom prst="line"/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145729" name="直接连接符 4"/>
          <p:cNvCxnSpPr>
            <a:cxnSpLocks noChangeShapeType="1"/>
          </p:cNvCxnSpPr>
          <p:nvPr/>
        </p:nvCxnSpPr>
        <p:spPr bwMode="auto">
          <a:xfrm>
            <a:off x="3322638" y="1994619"/>
            <a:ext cx="0" cy="4395787"/>
          </a:xfrm>
          <a:prstGeom prst="line"/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"/>
                                        <p:tgtEl>
                                          <p:spTgt spid="1048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2"/>
                                        <p:tgtEl>
                                          <p:spTgt spid="104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7"/>
                                        <p:tgtEl>
                                          <p:spTgt spid="104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2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4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6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8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30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2">
                      <p:stCondLst>
                        <p:cond delay="indefinite"/>
                      </p:stCondLst>
                      <p:childTnLst>
                        <p:par>
                          <p:cTn fill="hold" id="33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4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36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38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40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42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44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46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48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0">
                      <p:stCondLst>
                        <p:cond delay="indefinite"/>
                      </p:stCondLst>
                      <p:childTnLst>
                        <p:par>
                          <p:cTn fill="hold" id="51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2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54"/>
                                        <p:tgtEl>
                                          <p:spTgt spid="104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5">
                      <p:stCondLst>
                        <p:cond delay="indefinite"/>
                      </p:stCondLst>
                      <p:childTnLst>
                        <p:par>
                          <p:cTn fill="hold" id="5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5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6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6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6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6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6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7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7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7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7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7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8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8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8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5" grpId="0" autoUpdateAnimBg="0"/>
      <p:bldP spid="1048626" grpId="0" autoUpdateAnimBg="0"/>
      <p:bldP spid="1048627" grpId="0" animBg="1"/>
      <p:bldP spid="1048628" grpId="0" animBg="1"/>
      <p:bldP spid="1048629" grpId="0" animBg="1"/>
      <p:bldP spid="1048630" grpId="0" animBg="1"/>
      <p:bldP spid="1048631" grpId="0" animBg="1"/>
      <p:bldP spid="1048632" grpId="0" animBg="1"/>
      <p:bldP spid="1048633" grpId="0" animBg="1"/>
      <p:bldP spid="1048634" grpId="0" animBg="1"/>
      <p:bldP spid="1048635" grpId="0" animBg="1"/>
      <p:bldP spid="1048636" grpId="0"/>
      <p:bldP spid="1048637" grpId="0" animBg="1"/>
      <p:bldP spid="1048638" grpId="0" animBg="1"/>
      <p:bldP spid="1048639" grpId="0" animBg="1"/>
      <p:bldP spid="1048640" grpId="0" animBg="1"/>
      <p:bldP spid="1048641" grpId="0" animBg="1"/>
      <p:bldP spid="1048642" grpId="0" animBg="1"/>
      <p:bldP spid="1048643" grpId="0" animBg="1"/>
      <p:bldP spid="1048644" grpId="0" animBg="1"/>
      <p:bldP spid="1048645" grpId="0" animBg="1"/>
      <p:bldP spid="1048646" grpId="0" animBg="1"/>
      <p:bldP spid="1048647" grpId="0" animBg="1"/>
      <p:bldP spid="1048648" grpId="0" animBg="1"/>
      <p:bldP spid="1048649" grpId="0" animBg="1"/>
      <p:bldP spid="1048650" grpId="0" animBg="1"/>
      <p:bldP spid="1048651" grpId="0" animBg="1"/>
      <p:bldP spid="1048652" grpId="0"/>
      <p:bldP spid="1048653" grpId="0"/>
      <p:bldP spid="1048654" grpId="0" animBg="1"/>
      <p:bldP spid="1048655" grpId="0"/>
      <p:bldP spid="1048657" grpId="0"/>
      <p:bldP spid="10486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</p:bgPr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ext Box 5"/>
          <p:cNvSpPr txBox="1">
            <a:spLocks noChangeArrowheads="1"/>
          </p:cNvSpPr>
          <p:nvPr/>
        </p:nvSpPr>
        <p:spPr bwMode="auto">
          <a:xfrm>
            <a:off x="2420938" y="1228104"/>
            <a:ext cx="7351713" cy="485141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altLang="en-US" b="1" dirty="0" sz="2800" lang="zh-CN">
                <a:ea typeface="宋体" panose="02010600030101010101" pitchFamily="2" charset="-122"/>
              </a:rPr>
              <a:t>多位全加器同时实现多位二进制数的加法</a:t>
            </a:r>
          </a:p>
        </p:txBody>
      </p:sp>
      <p:grpSp>
        <p:nvGrpSpPr>
          <p:cNvPr id="47" name="Group 6"/>
          <p:cNvGrpSpPr/>
          <p:nvPr/>
        </p:nvGrpSpPr>
        <p:grpSpPr bwMode="auto">
          <a:xfrm>
            <a:off x="1811338" y="2733079"/>
            <a:ext cx="8763000" cy="2424113"/>
            <a:chOff x="432" y="1824"/>
            <a:chExt cx="5520" cy="1527"/>
          </a:xfrm>
        </p:grpSpPr>
        <p:sp>
          <p:nvSpPr>
            <p:cNvPr id="1048662" name="Rectangle 7"/>
            <p:cNvSpPr>
              <a:spLocks noChangeArrowheads="1"/>
            </p:cNvSpPr>
            <p:nvPr/>
          </p:nvSpPr>
          <p:spPr bwMode="auto">
            <a:xfrm>
              <a:off x="816" y="2160"/>
              <a:ext cx="624" cy="336"/>
            </a:xfrm>
            <a:prstGeom prst="rect"/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663" name="Rectangle 8"/>
            <p:cNvSpPr>
              <a:spLocks noChangeArrowheads="1"/>
            </p:cNvSpPr>
            <p:nvPr/>
          </p:nvSpPr>
          <p:spPr bwMode="auto">
            <a:xfrm>
              <a:off x="1776" y="2160"/>
              <a:ext cx="624" cy="336"/>
            </a:xfrm>
            <a:prstGeom prst="rect"/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664" name="Rectangle 9"/>
            <p:cNvSpPr>
              <a:spLocks noChangeArrowheads="1"/>
            </p:cNvSpPr>
            <p:nvPr/>
          </p:nvSpPr>
          <p:spPr bwMode="auto">
            <a:xfrm>
              <a:off x="3360" y="2160"/>
              <a:ext cx="624" cy="336"/>
            </a:xfrm>
            <a:prstGeom prst="rect"/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665" name="Rectangle 10"/>
            <p:cNvSpPr>
              <a:spLocks noChangeArrowheads="1"/>
            </p:cNvSpPr>
            <p:nvPr/>
          </p:nvSpPr>
          <p:spPr bwMode="auto">
            <a:xfrm>
              <a:off x="4320" y="2160"/>
              <a:ext cx="624" cy="336"/>
            </a:xfrm>
            <a:prstGeom prst="rect"/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666" name="Rectangle 11"/>
            <p:cNvSpPr>
              <a:spLocks noChangeArrowheads="1"/>
            </p:cNvSpPr>
            <p:nvPr/>
          </p:nvSpPr>
          <p:spPr bwMode="auto">
            <a:xfrm>
              <a:off x="864" y="2160"/>
              <a:ext cx="500" cy="346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altLang="zh-CN" b="1" sz="3200" lang="en-US">
                  <a:latin typeface="宋体" pitchFamily="2" charset="-122"/>
                </a:rPr>
                <a:t>∑8</a:t>
              </a:r>
              <a:r>
                <a:rPr altLang="zh-CN" b="1" sz="3200" lang="en-US"/>
                <a:t> </a:t>
              </a:r>
              <a:r>
                <a:rPr altLang="zh-CN" b="1" sz="3200" lang="en-US">
                  <a:ea typeface="幼圆" pitchFamily="49" charset="-122"/>
                </a:rPr>
                <a:t> </a:t>
              </a:r>
            </a:p>
          </p:txBody>
        </p:sp>
        <p:sp>
          <p:nvSpPr>
            <p:cNvPr id="1048667" name="Rectangle 12"/>
            <p:cNvSpPr>
              <a:spLocks noChangeArrowheads="1"/>
            </p:cNvSpPr>
            <p:nvPr/>
          </p:nvSpPr>
          <p:spPr bwMode="auto">
            <a:xfrm>
              <a:off x="1824" y="2133"/>
              <a:ext cx="500" cy="346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altLang="zh-CN" b="1" sz="3200" lang="en-US">
                  <a:latin typeface="宋体" pitchFamily="2" charset="-122"/>
                </a:rPr>
                <a:t>∑7</a:t>
              </a:r>
              <a:endParaRPr altLang="zh-CN" b="1" sz="3200" lang="en-US"/>
            </a:p>
          </p:txBody>
        </p:sp>
        <p:sp>
          <p:nvSpPr>
            <p:cNvPr id="1048668" name="Rectangle 13"/>
            <p:cNvSpPr>
              <a:spLocks noChangeArrowheads="1"/>
            </p:cNvSpPr>
            <p:nvPr/>
          </p:nvSpPr>
          <p:spPr bwMode="auto">
            <a:xfrm>
              <a:off x="3408" y="2160"/>
              <a:ext cx="516" cy="346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altLang="zh-CN" b="1" sz="3200" lang="en-US">
                  <a:latin typeface="宋体" pitchFamily="2" charset="-122"/>
                </a:rPr>
                <a:t>∑</a:t>
              </a:r>
              <a:r>
                <a:rPr altLang="zh-CN" b="1" sz="3200" lang="en-US"/>
                <a:t>2</a:t>
              </a:r>
            </a:p>
          </p:txBody>
        </p:sp>
        <p:sp>
          <p:nvSpPr>
            <p:cNvPr id="1048669" name="Rectangle 14"/>
            <p:cNvSpPr>
              <a:spLocks noChangeArrowheads="1"/>
            </p:cNvSpPr>
            <p:nvPr/>
          </p:nvSpPr>
          <p:spPr bwMode="auto">
            <a:xfrm>
              <a:off x="4377" y="2133"/>
              <a:ext cx="500" cy="346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altLang="zh-CN" b="1" sz="3200" lang="en-US">
                  <a:latin typeface="宋体" pitchFamily="2" charset="-122"/>
                </a:rPr>
                <a:t>∑1</a:t>
              </a:r>
              <a:endParaRPr altLang="zh-CN" b="1" sz="3200" lang="en-US"/>
            </a:p>
          </p:txBody>
        </p:sp>
        <p:sp>
          <p:nvSpPr>
            <p:cNvPr id="1048670" name="Line 15"/>
            <p:cNvSpPr>
              <a:spLocks noChangeShapeType="1"/>
            </p:cNvSpPr>
            <p:nvPr/>
          </p:nvSpPr>
          <p:spPr bwMode="auto">
            <a:xfrm flipV="1">
              <a:off x="1104" y="1920"/>
              <a:ext cx="0" cy="240"/>
            </a:xfrm>
            <a:prstGeom prst="line"/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671" name="Line 16"/>
            <p:cNvSpPr>
              <a:spLocks noChangeShapeType="1"/>
            </p:cNvSpPr>
            <p:nvPr/>
          </p:nvSpPr>
          <p:spPr bwMode="auto">
            <a:xfrm flipV="1">
              <a:off x="1248" y="2496"/>
              <a:ext cx="0" cy="240"/>
            </a:xfrm>
            <a:prstGeom prst="line"/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672" name="Line 17"/>
            <p:cNvSpPr>
              <a:spLocks noChangeShapeType="1"/>
            </p:cNvSpPr>
            <p:nvPr/>
          </p:nvSpPr>
          <p:spPr bwMode="auto">
            <a:xfrm flipV="1">
              <a:off x="960" y="2496"/>
              <a:ext cx="0" cy="240"/>
            </a:xfrm>
            <a:prstGeom prst="line"/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673" name="Line 18"/>
            <p:cNvSpPr>
              <a:spLocks noChangeShapeType="1"/>
            </p:cNvSpPr>
            <p:nvPr/>
          </p:nvSpPr>
          <p:spPr bwMode="auto">
            <a:xfrm flipV="1">
              <a:off x="2064" y="1920"/>
              <a:ext cx="0" cy="240"/>
            </a:xfrm>
            <a:prstGeom prst="line"/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674" name="Line 19"/>
            <p:cNvSpPr>
              <a:spLocks noChangeShapeType="1"/>
            </p:cNvSpPr>
            <p:nvPr/>
          </p:nvSpPr>
          <p:spPr bwMode="auto">
            <a:xfrm flipV="1">
              <a:off x="3696" y="1920"/>
              <a:ext cx="0" cy="240"/>
            </a:xfrm>
            <a:prstGeom prst="line"/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675" name="Line 20"/>
            <p:cNvSpPr>
              <a:spLocks noChangeShapeType="1"/>
            </p:cNvSpPr>
            <p:nvPr/>
          </p:nvSpPr>
          <p:spPr bwMode="auto">
            <a:xfrm flipV="1">
              <a:off x="4656" y="1920"/>
              <a:ext cx="0" cy="240"/>
            </a:xfrm>
            <a:prstGeom prst="line"/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676" name="Line 21"/>
            <p:cNvSpPr>
              <a:spLocks noChangeShapeType="1"/>
            </p:cNvSpPr>
            <p:nvPr/>
          </p:nvSpPr>
          <p:spPr bwMode="auto">
            <a:xfrm flipV="1">
              <a:off x="3792" y="2496"/>
              <a:ext cx="0" cy="240"/>
            </a:xfrm>
            <a:prstGeom prst="line"/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677" name="Line 22"/>
            <p:cNvSpPr>
              <a:spLocks noChangeShapeType="1"/>
            </p:cNvSpPr>
            <p:nvPr/>
          </p:nvSpPr>
          <p:spPr bwMode="auto">
            <a:xfrm flipV="1">
              <a:off x="3504" y="2496"/>
              <a:ext cx="0" cy="240"/>
            </a:xfrm>
            <a:prstGeom prst="line"/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678" name="Line 23"/>
            <p:cNvSpPr>
              <a:spLocks noChangeShapeType="1"/>
            </p:cNvSpPr>
            <p:nvPr/>
          </p:nvSpPr>
          <p:spPr bwMode="auto">
            <a:xfrm flipV="1">
              <a:off x="2208" y="2496"/>
              <a:ext cx="0" cy="240"/>
            </a:xfrm>
            <a:prstGeom prst="line"/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679" name="Line 24"/>
            <p:cNvSpPr>
              <a:spLocks noChangeShapeType="1"/>
            </p:cNvSpPr>
            <p:nvPr/>
          </p:nvSpPr>
          <p:spPr bwMode="auto">
            <a:xfrm flipV="1">
              <a:off x="1920" y="2496"/>
              <a:ext cx="0" cy="240"/>
            </a:xfrm>
            <a:prstGeom prst="line"/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680" name="Line 25"/>
            <p:cNvSpPr>
              <a:spLocks noChangeShapeType="1"/>
            </p:cNvSpPr>
            <p:nvPr/>
          </p:nvSpPr>
          <p:spPr bwMode="auto">
            <a:xfrm flipV="1">
              <a:off x="4752" y="2496"/>
              <a:ext cx="0" cy="240"/>
            </a:xfrm>
            <a:prstGeom prst="line"/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681" name="Line 26"/>
            <p:cNvSpPr>
              <a:spLocks noChangeShapeType="1"/>
            </p:cNvSpPr>
            <p:nvPr/>
          </p:nvSpPr>
          <p:spPr bwMode="auto">
            <a:xfrm flipV="1">
              <a:off x="4464" y="2496"/>
              <a:ext cx="0" cy="240"/>
            </a:xfrm>
            <a:prstGeom prst="line"/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682" name="Line 27"/>
            <p:cNvSpPr>
              <a:spLocks noChangeShapeType="1"/>
            </p:cNvSpPr>
            <p:nvPr/>
          </p:nvSpPr>
          <p:spPr bwMode="auto">
            <a:xfrm flipH="1">
              <a:off x="1440" y="2352"/>
              <a:ext cx="336" cy="0"/>
            </a:xfrm>
            <a:prstGeom prst="line"/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683" name="Line 28"/>
            <p:cNvSpPr>
              <a:spLocks noChangeShapeType="1"/>
            </p:cNvSpPr>
            <p:nvPr/>
          </p:nvSpPr>
          <p:spPr bwMode="auto">
            <a:xfrm flipH="1">
              <a:off x="2400" y="2352"/>
              <a:ext cx="336" cy="0"/>
            </a:xfrm>
            <a:prstGeom prst="line"/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684" name="Line 29"/>
            <p:cNvSpPr>
              <a:spLocks noChangeShapeType="1"/>
            </p:cNvSpPr>
            <p:nvPr/>
          </p:nvSpPr>
          <p:spPr bwMode="auto">
            <a:xfrm flipH="1">
              <a:off x="3024" y="2352"/>
              <a:ext cx="336" cy="0"/>
            </a:xfrm>
            <a:prstGeom prst="line"/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685" name="Line 30"/>
            <p:cNvSpPr>
              <a:spLocks noChangeShapeType="1"/>
            </p:cNvSpPr>
            <p:nvPr/>
          </p:nvSpPr>
          <p:spPr bwMode="auto">
            <a:xfrm flipH="1">
              <a:off x="3984" y="2352"/>
              <a:ext cx="336" cy="0"/>
            </a:xfrm>
            <a:prstGeom prst="line"/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686" name="Line 31"/>
            <p:cNvSpPr>
              <a:spLocks noChangeShapeType="1"/>
            </p:cNvSpPr>
            <p:nvPr/>
          </p:nvSpPr>
          <p:spPr bwMode="auto">
            <a:xfrm flipH="1">
              <a:off x="4944" y="2352"/>
              <a:ext cx="336" cy="0"/>
            </a:xfrm>
            <a:prstGeom prst="line"/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687" name="Line 32"/>
            <p:cNvSpPr>
              <a:spLocks noChangeShapeType="1"/>
            </p:cNvSpPr>
            <p:nvPr/>
          </p:nvSpPr>
          <p:spPr bwMode="auto">
            <a:xfrm flipH="1">
              <a:off x="480" y="2352"/>
              <a:ext cx="336" cy="0"/>
            </a:xfrm>
            <a:prstGeom prst="line"/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688" name="Line 33"/>
            <p:cNvSpPr>
              <a:spLocks noChangeShapeType="1"/>
            </p:cNvSpPr>
            <p:nvPr/>
          </p:nvSpPr>
          <p:spPr bwMode="auto">
            <a:xfrm>
              <a:off x="2784" y="2352"/>
              <a:ext cx="192" cy="0"/>
            </a:xfrm>
            <a:prstGeom prst="line"/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689" name="Text Box 34"/>
            <p:cNvSpPr txBox="1">
              <a:spLocks noChangeArrowheads="1"/>
            </p:cNvSpPr>
            <p:nvPr/>
          </p:nvSpPr>
          <p:spPr bwMode="auto">
            <a:xfrm>
              <a:off x="768" y="2688"/>
              <a:ext cx="4800" cy="365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altLang="zh-CN" b="1" sz="3200" lang="en-US"/>
                <a:t>A</a:t>
              </a:r>
              <a:r>
                <a:rPr altLang="zh-CN" b="1" sz="2800" lang="en-US"/>
                <a:t>8</a:t>
              </a:r>
              <a:r>
                <a:rPr altLang="zh-CN" b="1" sz="3200" lang="en-US"/>
                <a:t> B</a:t>
              </a:r>
              <a:r>
                <a:rPr altLang="zh-CN" b="1" sz="2800" lang="en-US"/>
                <a:t>8</a:t>
              </a:r>
              <a:r>
                <a:rPr altLang="zh-CN" b="1" sz="3200" lang="en-US"/>
                <a:t>     A</a:t>
              </a:r>
              <a:r>
                <a:rPr altLang="zh-CN" b="1" sz="2800" lang="en-US"/>
                <a:t>7 </a:t>
              </a:r>
              <a:r>
                <a:rPr altLang="zh-CN" b="1" sz="3200" lang="en-US"/>
                <a:t>B</a:t>
              </a:r>
              <a:r>
                <a:rPr altLang="zh-CN" b="1" sz="2800" lang="en-US"/>
                <a:t>7</a:t>
              </a:r>
              <a:r>
                <a:rPr altLang="zh-CN" b="1" sz="3200" lang="en-US"/>
                <a:t>               A</a:t>
              </a:r>
              <a:r>
                <a:rPr altLang="zh-CN" b="1" sz="2800" lang="en-US"/>
                <a:t>2 </a:t>
              </a:r>
              <a:r>
                <a:rPr altLang="zh-CN" b="1" sz="3200" lang="en-US"/>
                <a:t>B</a:t>
              </a:r>
              <a:r>
                <a:rPr altLang="zh-CN" b="1" sz="2800" lang="en-US"/>
                <a:t>2</a:t>
              </a:r>
              <a:r>
                <a:rPr altLang="zh-CN" b="1" sz="3200" lang="en-US"/>
                <a:t>     A</a:t>
              </a:r>
              <a:r>
                <a:rPr altLang="zh-CN" b="1" sz="2800" lang="en-US"/>
                <a:t>1 </a:t>
              </a:r>
              <a:r>
                <a:rPr altLang="zh-CN" b="1" sz="3200" lang="en-US"/>
                <a:t>B</a:t>
              </a:r>
              <a:r>
                <a:rPr altLang="zh-CN" b="1" sz="2800" lang="en-US"/>
                <a:t>1</a:t>
              </a:r>
              <a:r>
                <a:rPr altLang="zh-CN" b="1" sz="3200" lang="en-US"/>
                <a:t>  </a:t>
              </a:r>
            </a:p>
          </p:txBody>
        </p:sp>
        <p:sp>
          <p:nvSpPr>
            <p:cNvPr id="1048690" name="Text Box 35"/>
            <p:cNvSpPr txBox="1">
              <a:spLocks noChangeArrowheads="1"/>
            </p:cNvSpPr>
            <p:nvPr/>
          </p:nvSpPr>
          <p:spPr bwMode="auto">
            <a:xfrm>
              <a:off x="5280" y="2160"/>
              <a:ext cx="576" cy="365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altLang="zh-CN" b="1" sz="3200" lang="en-US"/>
                <a:t>C</a:t>
              </a:r>
              <a:r>
                <a:rPr altLang="zh-CN" b="1" sz="2800" lang="en-US"/>
                <a:t>0</a:t>
              </a:r>
              <a:endParaRPr altLang="zh-CN" b="1" sz="3200" lang="en-US"/>
            </a:p>
          </p:txBody>
        </p:sp>
        <p:sp>
          <p:nvSpPr>
            <p:cNvPr id="1048691" name="Text Box 36"/>
            <p:cNvSpPr txBox="1">
              <a:spLocks noChangeArrowheads="1"/>
            </p:cNvSpPr>
            <p:nvPr/>
          </p:nvSpPr>
          <p:spPr bwMode="auto">
            <a:xfrm>
              <a:off x="816" y="3024"/>
              <a:ext cx="4416" cy="327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altLang="zh-CN" b="1" dirty="0" sz="2800" lang="en-US">
                  <a:solidFill>
                    <a:srgbClr val="0000FF"/>
                  </a:solidFill>
                </a:rPr>
                <a:t>1                1                          1               1</a:t>
              </a:r>
            </a:p>
          </p:txBody>
        </p:sp>
        <p:sp>
          <p:nvSpPr>
            <p:cNvPr id="1048692" name="Text Box 37"/>
            <p:cNvSpPr txBox="1">
              <a:spLocks noChangeArrowheads="1"/>
            </p:cNvSpPr>
            <p:nvPr/>
          </p:nvSpPr>
          <p:spPr bwMode="auto">
            <a:xfrm>
              <a:off x="1152" y="3024"/>
              <a:ext cx="4800" cy="327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altLang="zh-CN" b="1" dirty="0" sz="2800" lang="en-US">
                  <a:solidFill>
                    <a:srgbClr val="0000FF"/>
                  </a:solidFill>
                </a:rPr>
                <a:t>0                0                          0               0</a:t>
              </a:r>
            </a:p>
          </p:txBody>
        </p:sp>
        <p:sp>
          <p:nvSpPr>
            <p:cNvPr id="1048693" name="Text Box 38"/>
            <p:cNvSpPr txBox="1">
              <a:spLocks noChangeArrowheads="1"/>
            </p:cNvSpPr>
            <p:nvPr/>
          </p:nvSpPr>
          <p:spPr bwMode="auto">
            <a:xfrm>
              <a:off x="5040" y="2016"/>
              <a:ext cx="432" cy="327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altLang="zh-CN" b="1" dirty="0" sz="2800" lang="en-US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1048694" name="Text Box 39"/>
            <p:cNvSpPr txBox="1">
              <a:spLocks noChangeArrowheads="1"/>
            </p:cNvSpPr>
            <p:nvPr/>
          </p:nvSpPr>
          <p:spPr bwMode="auto">
            <a:xfrm>
              <a:off x="4032" y="2016"/>
              <a:ext cx="432" cy="327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altLang="zh-CN" b="1" dirty="0" sz="2800" lang="en-US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1048695" name="Text Box 40"/>
            <p:cNvSpPr txBox="1">
              <a:spLocks noChangeArrowheads="1"/>
            </p:cNvSpPr>
            <p:nvPr/>
          </p:nvSpPr>
          <p:spPr bwMode="auto">
            <a:xfrm>
              <a:off x="3072" y="2016"/>
              <a:ext cx="432" cy="327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altLang="zh-CN" b="1" dirty="0" sz="2800" lang="en-US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1048696" name="Text Box 41"/>
            <p:cNvSpPr txBox="1">
              <a:spLocks noChangeArrowheads="1"/>
            </p:cNvSpPr>
            <p:nvPr/>
          </p:nvSpPr>
          <p:spPr bwMode="auto">
            <a:xfrm>
              <a:off x="2496" y="2016"/>
              <a:ext cx="432" cy="327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altLang="zh-CN" b="1" dirty="0" sz="2800" lang="en-US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1048697" name="Text Box 42"/>
            <p:cNvSpPr txBox="1">
              <a:spLocks noChangeArrowheads="1"/>
            </p:cNvSpPr>
            <p:nvPr/>
          </p:nvSpPr>
          <p:spPr bwMode="auto">
            <a:xfrm>
              <a:off x="1488" y="2016"/>
              <a:ext cx="432" cy="327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altLang="zh-CN" b="1" dirty="0" sz="2800" lang="en-US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1048698" name="Text Box 43"/>
            <p:cNvSpPr txBox="1">
              <a:spLocks noChangeArrowheads="1"/>
            </p:cNvSpPr>
            <p:nvPr/>
          </p:nvSpPr>
          <p:spPr bwMode="auto">
            <a:xfrm>
              <a:off x="432" y="2016"/>
              <a:ext cx="432" cy="327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altLang="zh-CN" b="1" dirty="0" sz="2800" lang="en-US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1048699" name="Text Box 44"/>
            <p:cNvSpPr txBox="1">
              <a:spLocks noChangeArrowheads="1"/>
            </p:cNvSpPr>
            <p:nvPr/>
          </p:nvSpPr>
          <p:spPr bwMode="auto">
            <a:xfrm>
              <a:off x="4704" y="1824"/>
              <a:ext cx="432" cy="327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altLang="zh-CN" b="1" dirty="0" sz="2800" lang="en-US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1048700" name="Text Box 45"/>
            <p:cNvSpPr txBox="1">
              <a:spLocks noChangeArrowheads="1"/>
            </p:cNvSpPr>
            <p:nvPr/>
          </p:nvSpPr>
          <p:spPr bwMode="auto">
            <a:xfrm>
              <a:off x="3744" y="1824"/>
              <a:ext cx="432" cy="327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altLang="zh-CN" b="1" dirty="0" sz="2800" lang="en-US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1048701" name="Text Box 46"/>
            <p:cNvSpPr txBox="1">
              <a:spLocks noChangeArrowheads="1"/>
            </p:cNvSpPr>
            <p:nvPr/>
          </p:nvSpPr>
          <p:spPr bwMode="auto">
            <a:xfrm>
              <a:off x="2112" y="1824"/>
              <a:ext cx="432" cy="327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altLang="zh-CN" b="1" sz="2800" lang="en-US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1048702" name="Text Box 47"/>
            <p:cNvSpPr txBox="1">
              <a:spLocks noChangeArrowheads="1"/>
            </p:cNvSpPr>
            <p:nvPr/>
          </p:nvSpPr>
          <p:spPr bwMode="auto">
            <a:xfrm>
              <a:off x="1152" y="1824"/>
              <a:ext cx="432" cy="327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altLang="zh-CN" b="1" dirty="0" sz="2800" lang="en-US">
                  <a:solidFill>
                    <a:srgbClr val="0000FF"/>
                  </a:solidFill>
                </a:rPr>
                <a:t>0</a:t>
              </a:r>
            </a:p>
          </p:txBody>
        </p:sp>
      </p:grpSp>
      <p:sp>
        <p:nvSpPr>
          <p:cNvPr id="1048703" name="Text Box 48"/>
          <p:cNvSpPr txBox="1">
            <a:spLocks noChangeArrowheads="1"/>
          </p:cNvSpPr>
          <p:nvPr/>
        </p:nvSpPr>
        <p:spPr bwMode="auto">
          <a:xfrm>
            <a:off x="2828455" y="5470376"/>
            <a:ext cx="5704922" cy="115236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p>
            <a:pPr>
              <a:lnSpc>
                <a:spcPct val="130000"/>
              </a:lnSpc>
            </a:pPr>
            <a:r>
              <a:rPr altLang="en-US" b="1" sz="2800" lang="zh-CN">
                <a:ea typeface="宋体" panose="02010600030101010101" pitchFamily="2" charset="-122"/>
              </a:rPr>
              <a:t>影响加法器运算速度的主要因素：</a:t>
            </a:r>
            <a:endParaRPr altLang="zh-CN" b="1" sz="2800" lang="en-US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altLang="zh-CN" b="1" sz="2800" lang="en-US">
                <a:ea typeface="宋体" panose="02010600030101010101" pitchFamily="2" charset="-122"/>
              </a:rPr>
              <a:t>   </a:t>
            </a:r>
            <a:r>
              <a:rPr altLang="en-US" b="1" sz="2800" lang="zh-CN">
                <a:ea typeface="宋体" panose="02010600030101010101" pitchFamily="2" charset="-122"/>
              </a:rPr>
              <a:t>全加器的速度、</a:t>
            </a:r>
            <a:r>
              <a:rPr altLang="en-US" b="1" sz="2800" lang="zh-CN">
                <a:solidFill>
                  <a:schemeClr val="folHlink"/>
                </a:solidFill>
                <a:ea typeface="宋体" panose="02010600030101010101" pitchFamily="2" charset="-122"/>
              </a:rPr>
              <a:t>进位传递速度。</a:t>
            </a:r>
          </a:p>
        </p:txBody>
      </p:sp>
      <p:grpSp>
        <p:nvGrpSpPr>
          <p:cNvPr id="48" name="组合 46"/>
          <p:cNvGrpSpPr/>
          <p:nvPr/>
        </p:nvGrpSpPr>
        <p:grpSpPr>
          <a:xfrm>
            <a:off x="2351584" y="0"/>
            <a:ext cx="5544616" cy="839639"/>
            <a:chOff x="827584" y="0"/>
            <a:chExt cx="5544616" cy="839639"/>
          </a:xfrm>
        </p:grpSpPr>
        <p:sp>
          <p:nvSpPr>
            <p:cNvPr id="1048704" name="六边形 47"/>
            <p:cNvSpPr/>
            <p:nvPr/>
          </p:nvSpPr>
          <p:spPr>
            <a:xfrm>
              <a:off x="1119858" y="93956"/>
              <a:ext cx="5252342" cy="649825"/>
            </a:xfrm>
            <a:prstGeom prst="hexagon"/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algn="tl" blurRad="482600" dir="2700000" dist="241300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r>
                <a:rPr altLang="zh-CN" b="1" sz="2800" lang="en-US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7.2.2   </a:t>
              </a:r>
              <a:r>
                <a:rPr altLang="en-US" b="1" sz="2800" lang="zh-CN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加法器与进位逻辑</a:t>
              </a:r>
              <a:endParaRPr altLang="en-US" b="1" dirty="0" sz="2800" 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algn="tr" blurRad="444500" dir="6840000" dist="254000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705" name="同心圆 21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lang="zh-CN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706" name="椭圆 53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/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lang="zh-CN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algn="tr" blurRad="444500" dir="6840000" dist="254000" rotWithShape="0">
                <a:prstClr val="black">
                  <a:alpha val="50000"/>
                </a:prstClr>
              </a:outerShdw>
            </a:effectLst>
          </p:grpSpPr>
          <p:sp>
            <p:nvSpPr>
              <p:cNvPr id="1048707" name="同心圆 22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lang="zh-CN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708" name="椭圆 51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/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altLang="en-US" dirty="0" lang="zh-CN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1048709" name="文本框 54"/>
          <p:cNvSpPr txBox="1"/>
          <p:nvPr/>
        </p:nvSpPr>
        <p:spPr>
          <a:xfrm flipH="1">
            <a:off x="3215680" y="1966972"/>
            <a:ext cx="5500017" cy="523220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b="1" sz="2800" lang="en-US"/>
              <a:t>A=111</a:t>
            </a:r>
            <a:r>
              <a:rPr altLang="zh-CN" b="1" sz="2800" lang="en-US">
                <a:latin typeface="+mn-ea"/>
              </a:rPr>
              <a:t>…</a:t>
            </a:r>
            <a:r>
              <a:rPr altLang="zh-CN" b="1" sz="2800" lang="en-US"/>
              <a:t>1,   B=000</a:t>
            </a:r>
            <a:r>
              <a:rPr altLang="zh-CN" b="1" sz="2800" lang="en-US">
                <a:latin typeface="+mn-ea"/>
              </a:rPr>
              <a:t>…</a:t>
            </a:r>
            <a:r>
              <a:rPr altLang="zh-CN" b="1" sz="2800" lang="en-US"/>
              <a:t>0,  C0=1</a:t>
            </a:r>
            <a:endParaRPr altLang="en-US" b="1" sz="2800" lang="zh-CN"/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"/>
                                        <p:tgtEl>
                                          <p:spTgt spid="1048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2"/>
                                        <p:tgtEl>
                                          <p:spTgt spid="104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dur="500" id="17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2"/>
                                        <p:tgtEl>
                                          <p:spTgt spid="1048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7"/>
                                        <p:tgtEl>
                                          <p:spTgt spid="10487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61" grpId="0" build="p" autoUpdateAnimBg="0"/>
      <p:bldP spid="1048703" grpId="0" build="p" autoUpdateAnimBg="0"/>
      <p:bldP spid="104870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Text Box 35"/>
          <p:cNvSpPr txBox="1">
            <a:spLocks noChangeArrowheads="1"/>
          </p:cNvSpPr>
          <p:nvPr/>
        </p:nvSpPr>
        <p:spPr bwMode="auto">
          <a:xfrm>
            <a:off x="2982550" y="155594"/>
            <a:ext cx="4826000" cy="48514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en-US" b="1" sz="2800" lang="zh-CN"/>
              <a:t>进位</a:t>
            </a:r>
            <a:r>
              <a:rPr altLang="en-US" b="1" dirty="0" sz="2800" lang="zh-CN"/>
              <a:t>信号的基本逻辑</a:t>
            </a:r>
          </a:p>
        </p:txBody>
      </p:sp>
      <p:sp>
        <p:nvSpPr>
          <p:cNvPr id="1048711" name="Text Box 36"/>
          <p:cNvSpPr txBox="1">
            <a:spLocks noChangeArrowheads="1"/>
          </p:cNvSpPr>
          <p:nvPr/>
        </p:nvSpPr>
        <p:spPr bwMode="auto">
          <a:xfrm>
            <a:off x="3316288" y="906463"/>
            <a:ext cx="4881880" cy="51054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altLang="zh-CN" b="1" sz="2800" i="1" lang="en-US"/>
              <a:t>C</a:t>
            </a:r>
            <a:r>
              <a:rPr altLang="zh-CN" b="1" i="1" lang="en-US"/>
              <a:t>i </a:t>
            </a:r>
            <a:r>
              <a:rPr altLang="zh-CN" b="1" sz="2800" i="1" lang="en-US"/>
              <a:t> </a:t>
            </a:r>
            <a:r>
              <a:rPr altLang="zh-CN" b="1" sz="2800" lang="en-US"/>
              <a:t>= </a:t>
            </a:r>
            <a:r>
              <a:rPr altLang="zh-CN" b="1" sz="2800" i="1" lang="en-US"/>
              <a:t>A</a:t>
            </a:r>
            <a:r>
              <a:rPr altLang="zh-CN" baseline="-25000" b="1" sz="2800" i="1" lang="en-US"/>
              <a:t>i</a:t>
            </a:r>
            <a:r>
              <a:rPr altLang="zh-CN" b="1" sz="2800" i="1" lang="en-US"/>
              <a:t> B</a:t>
            </a:r>
            <a:r>
              <a:rPr altLang="zh-CN" baseline="-25000" b="1" sz="2800" i="1" lang="en-US"/>
              <a:t>i</a:t>
            </a:r>
            <a:r>
              <a:rPr altLang="zh-CN" baseline="-25000" b="1" sz="2800" lang="en-US"/>
              <a:t> </a:t>
            </a:r>
            <a:r>
              <a:rPr altLang="zh-CN" b="1" sz="2800" lang="en-US"/>
              <a:t>+ (</a:t>
            </a:r>
            <a:r>
              <a:rPr altLang="zh-CN" b="1" sz="2800" i="1" lang="en-US"/>
              <a:t>A</a:t>
            </a:r>
            <a:r>
              <a:rPr altLang="zh-CN" baseline="-25000" b="1" sz="2800" i="1" lang="en-US"/>
              <a:t>i</a:t>
            </a:r>
            <a:r>
              <a:rPr altLang="zh-CN" sz="2800" lang="en-US"/>
              <a:t>⊕ </a:t>
            </a:r>
            <a:r>
              <a:rPr altLang="zh-CN" b="1" sz="2800" i="1" lang="en-US"/>
              <a:t>B</a:t>
            </a:r>
            <a:r>
              <a:rPr altLang="zh-CN" baseline="-25000" b="1" sz="2800" i="1" lang="en-US"/>
              <a:t>i </a:t>
            </a:r>
            <a:r>
              <a:rPr altLang="zh-CN" b="1" sz="2800" lang="en-US"/>
              <a:t>) </a:t>
            </a:r>
            <a:r>
              <a:rPr altLang="zh-CN" b="1" sz="2800" i="1" lang="en-US"/>
              <a:t>C</a:t>
            </a:r>
            <a:r>
              <a:rPr altLang="zh-CN" baseline="-25000" b="1" sz="2800" i="1" lang="en-US"/>
              <a:t>i-</a:t>
            </a:r>
            <a:r>
              <a:rPr altLang="zh-CN" baseline="-25000" b="1" sz="2800" lang="en-US"/>
              <a:t>1</a:t>
            </a:r>
          </a:p>
        </p:txBody>
      </p:sp>
      <p:sp>
        <p:nvSpPr>
          <p:cNvPr id="1048712" name="Text Box 37"/>
          <p:cNvSpPr txBox="1">
            <a:spLocks noChangeArrowheads="1"/>
          </p:cNvSpPr>
          <p:nvPr/>
        </p:nvSpPr>
        <p:spPr bwMode="auto">
          <a:xfrm>
            <a:off x="3778250" y="3263900"/>
            <a:ext cx="3205480" cy="51054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altLang="zh-CN" b="1" sz="2800" i="1" lang="en-US"/>
              <a:t>C</a:t>
            </a:r>
            <a:r>
              <a:rPr altLang="zh-CN" b="1" i="1" lang="en-US"/>
              <a:t>i</a:t>
            </a:r>
            <a:r>
              <a:rPr altLang="zh-CN" b="1" sz="2800" i="1" lang="en-US"/>
              <a:t>  </a:t>
            </a:r>
            <a:r>
              <a:rPr altLang="zh-CN" b="1" sz="2800" lang="en-US"/>
              <a:t>= </a:t>
            </a:r>
            <a:r>
              <a:rPr altLang="zh-CN" b="1" sz="2800" i="1" lang="en-US"/>
              <a:t>G</a:t>
            </a:r>
            <a:r>
              <a:rPr altLang="zh-CN" baseline="-25000" b="1" sz="2800" i="1" lang="en-US"/>
              <a:t>i</a:t>
            </a:r>
            <a:r>
              <a:rPr altLang="zh-CN" baseline="-25000" b="1" sz="2800" lang="en-US"/>
              <a:t> </a:t>
            </a:r>
            <a:r>
              <a:rPr altLang="zh-CN" b="1" sz="2800" lang="en-US"/>
              <a:t>+ </a:t>
            </a:r>
            <a:r>
              <a:rPr altLang="zh-CN" b="1" sz="2800" i="1" lang="en-US"/>
              <a:t>P</a:t>
            </a:r>
            <a:r>
              <a:rPr altLang="zh-CN" baseline="-25000" b="1" sz="2800" i="1" lang="en-US"/>
              <a:t>i</a:t>
            </a:r>
            <a:r>
              <a:rPr altLang="zh-CN" b="1" sz="2800" lang="en-US"/>
              <a:t> </a:t>
            </a:r>
            <a:r>
              <a:rPr altLang="zh-CN" b="1" sz="2800" i="1" lang="en-US"/>
              <a:t>C</a:t>
            </a:r>
            <a:r>
              <a:rPr altLang="zh-CN" baseline="-25000" b="1" sz="2800" i="1" lang="en-US"/>
              <a:t>i-</a:t>
            </a:r>
            <a:r>
              <a:rPr altLang="zh-CN" baseline="-25000" b="1" sz="2800" lang="en-US"/>
              <a:t>1</a:t>
            </a:r>
          </a:p>
        </p:txBody>
      </p:sp>
      <p:sp>
        <p:nvSpPr>
          <p:cNvPr id="1048713" name="AutoShape 38"/>
          <p:cNvSpPr>
            <a:spLocks noChangeArrowheads="1"/>
          </p:cNvSpPr>
          <p:nvPr/>
        </p:nvSpPr>
        <p:spPr bwMode="auto">
          <a:xfrm>
            <a:off x="5043488" y="2853755"/>
            <a:ext cx="288925" cy="503237"/>
          </a:xfrm>
          <a:prstGeom prst="downArrow">
            <a:avLst>
              <a:gd name="adj1" fmla="val 50000"/>
              <a:gd name="adj2" fmla="val 435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vert="eaVert" wrap="none"/>
          <a:p>
            <a:endParaRPr altLang="en-US" sz="2800" lang="zh-CN"/>
          </a:p>
        </p:txBody>
      </p:sp>
      <p:sp>
        <p:nvSpPr>
          <p:cNvPr id="1048714" name="Text Box 40"/>
          <p:cNvSpPr txBox="1">
            <a:spLocks noChangeArrowheads="1"/>
          </p:cNvSpPr>
          <p:nvPr/>
        </p:nvSpPr>
        <p:spPr bwMode="auto">
          <a:xfrm>
            <a:off x="1847850" y="3948113"/>
            <a:ext cx="2151380" cy="51054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altLang="zh-CN" b="1" dirty="0" sz="2800" i="1" lang="en-US" err="1">
                <a:solidFill>
                  <a:schemeClr val="folHlink"/>
                </a:solidFill>
              </a:rPr>
              <a:t>G</a:t>
            </a:r>
            <a:r>
              <a:rPr altLang="zh-CN" b="1" dirty="0" i="1" lang="en-US" err="1">
                <a:solidFill>
                  <a:schemeClr val="folHlink"/>
                </a:solidFill>
              </a:rPr>
              <a:t>i</a:t>
            </a:r>
            <a:r>
              <a:rPr altLang="zh-CN" b="1" dirty="0" sz="2800" i="1" lang="en-US">
                <a:solidFill>
                  <a:schemeClr val="folHlink"/>
                </a:solidFill>
              </a:rPr>
              <a:t>  </a:t>
            </a:r>
            <a:r>
              <a:rPr altLang="zh-CN" b="1" dirty="0" sz="2800" lang="en-US">
                <a:solidFill>
                  <a:schemeClr val="folHlink"/>
                </a:solidFill>
              </a:rPr>
              <a:t>= </a:t>
            </a:r>
            <a:r>
              <a:rPr altLang="zh-CN" b="1" dirty="0" sz="2800" i="1" lang="en-US">
                <a:solidFill>
                  <a:schemeClr val="folHlink"/>
                </a:solidFill>
              </a:rPr>
              <a:t>A</a:t>
            </a:r>
            <a:r>
              <a:rPr altLang="zh-CN" baseline="-25000" b="1" dirty="0" sz="2800" i="1" lang="en-US">
                <a:solidFill>
                  <a:schemeClr val="folHlink"/>
                </a:solidFill>
              </a:rPr>
              <a:t>i</a:t>
            </a:r>
            <a:r>
              <a:rPr altLang="zh-CN" b="1" dirty="0" sz="2800" lang="en-US">
                <a:solidFill>
                  <a:schemeClr val="folHlink"/>
                </a:solidFill>
              </a:rPr>
              <a:t> </a:t>
            </a:r>
            <a:r>
              <a:rPr altLang="zh-CN" b="1" dirty="0" sz="2800" i="1" lang="en-US">
                <a:solidFill>
                  <a:schemeClr val="folHlink"/>
                </a:solidFill>
              </a:rPr>
              <a:t>B</a:t>
            </a:r>
            <a:r>
              <a:rPr altLang="zh-CN" baseline="-25000" b="1" dirty="0" sz="2800" i="1" lang="en-US">
                <a:solidFill>
                  <a:schemeClr val="folHlink"/>
                </a:solidFill>
              </a:rPr>
              <a:t>i</a:t>
            </a:r>
            <a:endParaRPr altLang="zh-CN" baseline="-25000" b="1" dirty="0" sz="2800" lang="en-US">
              <a:solidFill>
                <a:schemeClr val="folHlink"/>
              </a:solidFill>
            </a:endParaRPr>
          </a:p>
        </p:txBody>
      </p:sp>
      <p:sp>
        <p:nvSpPr>
          <p:cNvPr id="1048715" name="Text Box 41"/>
          <p:cNvSpPr txBox="1">
            <a:spLocks noChangeArrowheads="1"/>
          </p:cNvSpPr>
          <p:nvPr/>
        </p:nvSpPr>
        <p:spPr bwMode="auto">
          <a:xfrm>
            <a:off x="3648075" y="3948113"/>
            <a:ext cx="6696075" cy="52322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r>
              <a:rPr altLang="en-US" b="1" sz="2800" lang="zh-CN"/>
              <a:t>进位产生函数</a:t>
            </a:r>
            <a:r>
              <a:rPr altLang="zh-CN" b="1" sz="2800" lang="en-US"/>
              <a:t>(</a:t>
            </a:r>
            <a:r>
              <a:rPr altLang="en-US" b="1" sz="2800" lang="zh-CN"/>
              <a:t>本地进位、绝对进位</a:t>
            </a:r>
            <a:r>
              <a:rPr altLang="zh-CN" b="1" sz="2800" lang="en-US"/>
              <a:t>)</a:t>
            </a:r>
            <a:endParaRPr altLang="zh-CN" baseline="-25000" b="1" sz="2800" lang="en-US"/>
          </a:p>
        </p:txBody>
      </p:sp>
      <p:sp>
        <p:nvSpPr>
          <p:cNvPr id="1048716" name="Text Box 42"/>
          <p:cNvSpPr txBox="1">
            <a:spLocks noChangeArrowheads="1"/>
          </p:cNvSpPr>
          <p:nvPr/>
        </p:nvSpPr>
        <p:spPr bwMode="auto">
          <a:xfrm>
            <a:off x="1847850" y="4740275"/>
            <a:ext cx="2405380" cy="51054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altLang="zh-CN" b="1" dirty="0" sz="2800" i="1" lang="en-US">
                <a:solidFill>
                  <a:schemeClr val="folHlink"/>
                </a:solidFill>
              </a:rPr>
              <a:t>P</a:t>
            </a:r>
            <a:r>
              <a:rPr altLang="zh-CN" b="1" dirty="0" i="1" lang="en-US">
                <a:solidFill>
                  <a:schemeClr val="folHlink"/>
                </a:solidFill>
              </a:rPr>
              <a:t>i</a:t>
            </a:r>
            <a:r>
              <a:rPr altLang="zh-CN" b="1" dirty="0" sz="2800" i="1" lang="en-US">
                <a:solidFill>
                  <a:schemeClr val="folHlink"/>
                </a:solidFill>
              </a:rPr>
              <a:t>  </a:t>
            </a:r>
            <a:r>
              <a:rPr altLang="zh-CN" b="1" dirty="0" sz="2800" lang="en-US">
                <a:solidFill>
                  <a:schemeClr val="folHlink"/>
                </a:solidFill>
              </a:rPr>
              <a:t>= </a:t>
            </a:r>
            <a:r>
              <a:rPr altLang="zh-CN" b="1" dirty="0" sz="2800" i="1" lang="en-US" err="1">
                <a:solidFill>
                  <a:schemeClr val="folHlink"/>
                </a:solidFill>
              </a:rPr>
              <a:t>A</a:t>
            </a:r>
            <a:r>
              <a:rPr altLang="zh-CN" baseline="-25000" b="1" dirty="0" sz="2800" i="1" lang="en-US" err="1">
                <a:solidFill>
                  <a:schemeClr val="folHlink"/>
                </a:solidFill>
              </a:rPr>
              <a:t>i</a:t>
            </a:r>
            <a:r>
              <a:rPr altLang="zh-CN" dirty="0" sz="2800" lang="en-US" err="1">
                <a:solidFill>
                  <a:schemeClr val="folHlink"/>
                </a:solidFill>
              </a:rPr>
              <a:t>⊕</a:t>
            </a:r>
            <a:r>
              <a:rPr altLang="zh-CN" b="1" dirty="0" sz="2800" i="1" lang="en-US" err="1">
                <a:solidFill>
                  <a:schemeClr val="folHlink"/>
                </a:solidFill>
              </a:rPr>
              <a:t>B</a:t>
            </a:r>
            <a:r>
              <a:rPr altLang="zh-CN" baseline="-25000" b="1" dirty="0" sz="2800" i="1" lang="en-US" err="1">
                <a:solidFill>
                  <a:schemeClr val="folHlink"/>
                </a:solidFill>
              </a:rPr>
              <a:t>i</a:t>
            </a:r>
            <a:endParaRPr altLang="zh-CN" baseline="-25000" b="1" dirty="0" sz="2800" i="1" lang="en-US">
              <a:solidFill>
                <a:schemeClr val="folHlink"/>
              </a:solidFill>
            </a:endParaRPr>
          </a:p>
        </p:txBody>
      </p:sp>
      <p:sp>
        <p:nvSpPr>
          <p:cNvPr id="1048717" name="Text Box 43"/>
          <p:cNvSpPr txBox="1">
            <a:spLocks noChangeArrowheads="1"/>
          </p:cNvSpPr>
          <p:nvPr/>
        </p:nvSpPr>
        <p:spPr bwMode="auto">
          <a:xfrm>
            <a:off x="3863975" y="4740275"/>
            <a:ext cx="5688013" cy="52322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r>
              <a:rPr altLang="en-US" b="1" sz="2800" lang="zh-CN"/>
              <a:t>进位传递函数</a:t>
            </a:r>
            <a:r>
              <a:rPr altLang="zh-CN" b="1" sz="2800" lang="en-US"/>
              <a:t>(</a:t>
            </a:r>
            <a:r>
              <a:rPr altLang="en-US" b="1" sz="2800" lang="zh-CN"/>
              <a:t>进位传递条件</a:t>
            </a:r>
            <a:r>
              <a:rPr altLang="zh-CN" b="1" sz="2800" lang="en-US"/>
              <a:t>)</a:t>
            </a:r>
            <a:endParaRPr altLang="zh-CN" baseline="-25000" b="1" sz="2800" lang="en-US"/>
          </a:p>
        </p:txBody>
      </p:sp>
      <p:sp>
        <p:nvSpPr>
          <p:cNvPr id="1048718" name="Text Box 46"/>
          <p:cNvSpPr txBox="1">
            <a:spLocks noChangeArrowheads="1"/>
          </p:cNvSpPr>
          <p:nvPr/>
        </p:nvSpPr>
        <p:spPr bwMode="auto">
          <a:xfrm>
            <a:off x="1825625" y="5580063"/>
            <a:ext cx="5008880" cy="51054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altLang="zh-CN" b="1" sz="2800" i="1" lang="en-US">
                <a:solidFill>
                  <a:schemeClr val="folHlink"/>
                </a:solidFill>
              </a:rPr>
              <a:t>P</a:t>
            </a:r>
            <a:r>
              <a:rPr altLang="zh-CN" b="1" i="1" lang="en-US">
                <a:solidFill>
                  <a:schemeClr val="folHlink"/>
                </a:solidFill>
              </a:rPr>
              <a:t>i</a:t>
            </a:r>
            <a:r>
              <a:rPr altLang="zh-CN" b="1" sz="2800" i="1" lang="en-US">
                <a:solidFill>
                  <a:schemeClr val="folHlink"/>
                </a:solidFill>
              </a:rPr>
              <a:t> C</a:t>
            </a:r>
            <a:r>
              <a:rPr altLang="zh-CN" baseline="-25000" b="1" sz="2800" i="1" lang="en-US">
                <a:solidFill>
                  <a:schemeClr val="folHlink"/>
                </a:solidFill>
              </a:rPr>
              <a:t>i-1 </a:t>
            </a:r>
            <a:r>
              <a:rPr altLang="en-US" b="1" sz="2800" lang="zh-CN"/>
              <a:t>为传递进位或条件进位</a:t>
            </a:r>
          </a:p>
        </p:txBody>
      </p:sp>
      <p:sp>
        <p:nvSpPr>
          <p:cNvPr id="1048719" name="Text Box 48"/>
          <p:cNvSpPr txBox="1">
            <a:spLocks noChangeArrowheads="1"/>
          </p:cNvSpPr>
          <p:nvPr/>
        </p:nvSpPr>
        <p:spPr bwMode="auto">
          <a:xfrm>
            <a:off x="3309938" y="2265363"/>
            <a:ext cx="4831080" cy="51054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altLang="zh-CN" b="1" sz="2800" i="1" lang="en-US"/>
              <a:t>C</a:t>
            </a:r>
            <a:r>
              <a:rPr altLang="zh-CN" b="1" i="1" lang="en-US"/>
              <a:t>i</a:t>
            </a:r>
            <a:r>
              <a:rPr altLang="zh-CN" b="1" sz="2800" i="1" lang="en-US"/>
              <a:t>  </a:t>
            </a:r>
            <a:r>
              <a:rPr altLang="zh-CN" b="1" sz="2800" lang="en-US"/>
              <a:t>= </a:t>
            </a:r>
            <a:r>
              <a:rPr altLang="zh-CN" b="1" sz="2800" i="1" lang="en-US"/>
              <a:t>A</a:t>
            </a:r>
            <a:r>
              <a:rPr altLang="zh-CN" baseline="-25000" b="1" sz="2800" i="1" lang="en-US"/>
              <a:t>i</a:t>
            </a:r>
            <a:r>
              <a:rPr altLang="zh-CN" b="1" sz="2800" i="1" lang="en-US"/>
              <a:t> B</a:t>
            </a:r>
            <a:r>
              <a:rPr altLang="zh-CN" baseline="-25000" b="1" sz="2800" i="1" lang="en-US"/>
              <a:t>i</a:t>
            </a:r>
            <a:r>
              <a:rPr altLang="zh-CN" baseline="-25000" b="1" sz="2800" lang="en-US"/>
              <a:t> </a:t>
            </a:r>
            <a:r>
              <a:rPr altLang="zh-CN" b="1" sz="2800" lang="en-US"/>
              <a:t>+ (</a:t>
            </a:r>
            <a:r>
              <a:rPr altLang="zh-CN" b="1" sz="2800" i="1" lang="en-US"/>
              <a:t>A</a:t>
            </a:r>
            <a:r>
              <a:rPr altLang="zh-CN" baseline="-25000" b="1" sz="2800" i="1" lang="en-US"/>
              <a:t>i </a:t>
            </a:r>
            <a:r>
              <a:rPr altLang="zh-CN" sz="2800" lang="en-US"/>
              <a:t>+ </a:t>
            </a:r>
            <a:r>
              <a:rPr altLang="zh-CN" b="1" sz="2800" i="1" lang="en-US"/>
              <a:t>B</a:t>
            </a:r>
            <a:r>
              <a:rPr altLang="zh-CN" baseline="-25000" b="1" sz="2800" i="1" lang="en-US"/>
              <a:t>i </a:t>
            </a:r>
            <a:r>
              <a:rPr altLang="zh-CN" b="1" sz="2800" lang="en-US"/>
              <a:t>) </a:t>
            </a:r>
            <a:r>
              <a:rPr altLang="zh-CN" b="1" sz="2800" i="1" lang="en-US"/>
              <a:t>C</a:t>
            </a:r>
            <a:r>
              <a:rPr altLang="zh-CN" baseline="-25000" b="1" sz="2800" i="1" lang="en-US"/>
              <a:t>i-</a:t>
            </a:r>
            <a:r>
              <a:rPr altLang="zh-CN" baseline="-25000" b="1" sz="2800" lang="en-US"/>
              <a:t>1</a:t>
            </a:r>
          </a:p>
        </p:txBody>
      </p:sp>
      <p:grpSp>
        <p:nvGrpSpPr>
          <p:cNvPr id="52" name="Group 51"/>
          <p:cNvGrpSpPr/>
          <p:nvPr/>
        </p:nvGrpSpPr>
        <p:grpSpPr bwMode="auto">
          <a:xfrm>
            <a:off x="3305175" y="1562099"/>
            <a:ext cx="4921250" cy="511175"/>
            <a:chOff x="1122" y="984"/>
            <a:chExt cx="3100" cy="322"/>
          </a:xfrm>
        </p:grpSpPr>
        <p:sp>
          <p:nvSpPr>
            <p:cNvPr id="1048720" name="Text Box 47"/>
            <p:cNvSpPr txBox="1">
              <a:spLocks noChangeArrowheads="1"/>
            </p:cNvSpPr>
            <p:nvPr/>
          </p:nvSpPr>
          <p:spPr bwMode="auto">
            <a:xfrm>
              <a:off x="1122" y="984"/>
              <a:ext cx="3100" cy="322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altLang="zh-CN" b="1" sz="2800" i="1" lang="en-US"/>
                <a:t>C</a:t>
              </a:r>
              <a:r>
                <a:rPr altLang="zh-CN" b="1" i="1" lang="en-US"/>
                <a:t>i</a:t>
              </a:r>
              <a:r>
                <a:rPr altLang="zh-CN" b="1" sz="2800" i="1" lang="en-US"/>
                <a:t>  </a:t>
              </a:r>
              <a:r>
                <a:rPr altLang="zh-CN" b="1" sz="2800" lang="en-US"/>
                <a:t>= </a:t>
              </a:r>
              <a:r>
                <a:rPr altLang="zh-CN" b="1" sz="2800" i="1" lang="en-US"/>
                <a:t>A</a:t>
              </a:r>
              <a:r>
                <a:rPr altLang="zh-CN" baseline="-25000" b="1" sz="2800" i="1" lang="en-US"/>
                <a:t>i</a:t>
              </a:r>
              <a:r>
                <a:rPr altLang="zh-CN" b="1" sz="2800" i="1" lang="en-US"/>
                <a:t> B</a:t>
              </a:r>
              <a:r>
                <a:rPr altLang="zh-CN" baseline="-25000" b="1" sz="2800" i="1" lang="en-US"/>
                <a:t>i</a:t>
              </a:r>
              <a:r>
                <a:rPr altLang="zh-CN" baseline="-25000" b="1" sz="2800" lang="en-US"/>
                <a:t> </a:t>
              </a:r>
              <a:r>
                <a:rPr altLang="zh-CN" b="1" sz="2800" lang="en-US"/>
                <a:t>+ (</a:t>
              </a:r>
              <a:r>
                <a:rPr altLang="zh-CN" b="1" sz="2800" i="1" lang="en-US"/>
                <a:t>A</a:t>
              </a:r>
              <a:r>
                <a:rPr altLang="zh-CN" baseline="-25000" b="1" sz="2800" i="1" lang="en-US"/>
                <a:t>i</a:t>
              </a:r>
              <a:r>
                <a:rPr altLang="zh-CN" sz="2800" lang="en-US"/>
                <a:t>⊕ </a:t>
              </a:r>
              <a:r>
                <a:rPr altLang="zh-CN" b="1" sz="2800" i="1" lang="en-US"/>
                <a:t>B</a:t>
              </a:r>
              <a:r>
                <a:rPr altLang="zh-CN" baseline="-25000" b="1" sz="2800" i="1" lang="en-US"/>
                <a:t>i </a:t>
              </a:r>
              <a:r>
                <a:rPr altLang="zh-CN" b="1" sz="2800" lang="en-US"/>
                <a:t>) </a:t>
              </a:r>
              <a:r>
                <a:rPr altLang="zh-CN" b="1" sz="2800" i="1" lang="en-US"/>
                <a:t>C</a:t>
              </a:r>
              <a:r>
                <a:rPr altLang="zh-CN" baseline="-25000" b="1" sz="2800" i="1" lang="en-US"/>
                <a:t>i-</a:t>
              </a:r>
              <a:r>
                <a:rPr altLang="zh-CN" baseline="-25000" b="1" sz="2800" lang="en-US"/>
                <a:t>1</a:t>
              </a:r>
            </a:p>
          </p:txBody>
        </p:sp>
        <p:sp>
          <p:nvSpPr>
            <p:cNvPr id="1048721" name="Line 49"/>
            <p:cNvSpPr>
              <a:spLocks noChangeShapeType="1"/>
            </p:cNvSpPr>
            <p:nvPr/>
          </p:nvSpPr>
          <p:spPr bwMode="auto">
            <a:xfrm>
              <a:off x="2426" y="1045"/>
              <a:ext cx="156" cy="0"/>
            </a:xfrm>
            <a:prstGeom prst="line"/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sz="2800" lang="zh-CN"/>
            </a:p>
          </p:txBody>
        </p:sp>
        <p:sp>
          <p:nvSpPr>
            <p:cNvPr id="1048722" name="Line 50"/>
            <p:cNvSpPr>
              <a:spLocks noChangeShapeType="1"/>
            </p:cNvSpPr>
            <p:nvPr/>
          </p:nvSpPr>
          <p:spPr bwMode="auto">
            <a:xfrm>
              <a:off x="2880" y="1038"/>
              <a:ext cx="156" cy="0"/>
            </a:xfrm>
            <a:prstGeom prst="line"/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sz="2800" lang="zh-CN"/>
            </a:p>
          </p:txBody>
        </p:sp>
      </p:grpSp>
      <p:sp>
        <p:nvSpPr>
          <p:cNvPr id="1048723" name="Text Box 53"/>
          <p:cNvSpPr txBox="1">
            <a:spLocks noChangeArrowheads="1"/>
          </p:cNvSpPr>
          <p:nvPr/>
        </p:nvSpPr>
        <p:spPr bwMode="auto">
          <a:xfrm>
            <a:off x="2619375" y="1556792"/>
            <a:ext cx="982663" cy="48514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en-US" b="1" sz="2800" lang="zh-CN"/>
              <a:t>或</a:t>
            </a:r>
          </a:p>
        </p:txBody>
      </p:sp>
      <p:sp>
        <p:nvSpPr>
          <p:cNvPr id="1048724" name="Text Box 54"/>
          <p:cNvSpPr txBox="1">
            <a:spLocks noChangeArrowheads="1"/>
          </p:cNvSpPr>
          <p:nvPr/>
        </p:nvSpPr>
        <p:spPr bwMode="auto">
          <a:xfrm>
            <a:off x="2624138" y="2246313"/>
            <a:ext cx="982662" cy="48514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en-US" b="1" sz="2800" lang="zh-CN"/>
              <a:t>或</a:t>
            </a:r>
          </a:p>
        </p:txBody>
      </p:sp>
      <p:grpSp>
        <p:nvGrpSpPr>
          <p:cNvPr id="53" name="组合 17"/>
          <p:cNvGrpSpPr/>
          <p:nvPr/>
        </p:nvGrpSpPr>
        <p:grpSpPr>
          <a:xfrm>
            <a:off x="2441834" y="152525"/>
            <a:ext cx="529167" cy="529359"/>
            <a:chOff x="304800" y="673100"/>
            <a:chExt cx="4000500" cy="4000500"/>
          </a:xfrm>
          <a:effectLst>
            <a:outerShdw algn="tr" blurRad="444500" dir="8100000" dist="254000" rotWithShape="0">
              <a:prstClr val="black">
                <a:alpha val="50000"/>
              </a:prstClr>
            </a:outerShdw>
          </a:effectLst>
        </p:grpSpPr>
        <p:sp>
          <p:nvSpPr>
            <p:cNvPr id="1048725" name="同心圆 23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lastClr="FFFFFF" val="window"/>
                </a:gs>
                <a:gs pos="55000">
                  <a:sysClr lastClr="FFFFFF" val="window">
                    <a:lumMod val="95000"/>
                  </a:sysClr>
                </a:gs>
                <a:gs pos="100000">
                  <a:sysClr lastClr="FFFFFF" val="window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 rtlCol="0"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</a:pPr>
              <a:endParaRPr altLang="en-US" sz="1200" kern="0" lang="zh-CN">
                <a:solidFill>
                  <a:sysClr lastClr="000000" val="windowText"/>
                </a:solidFill>
                <a:latin typeface="Calibri"/>
                <a:ea typeface="宋体"/>
              </a:endParaRPr>
            </a:p>
          </p:txBody>
        </p:sp>
        <p:sp>
          <p:nvSpPr>
            <p:cNvPr id="1048726" name="椭圆 19"/>
            <p:cNvSpPr/>
            <p:nvPr/>
          </p:nvSpPr>
          <p:spPr>
            <a:xfrm>
              <a:off x="392112" y="760412"/>
              <a:ext cx="3825874" cy="3825874"/>
            </a:xfrm>
            <a:prstGeom prst="ellipse"/>
            <a:gradFill>
              <a:gsLst>
                <a:gs pos="0">
                  <a:sysClr lastClr="FFFFFF" val="window"/>
                </a:gs>
                <a:gs pos="51000">
                  <a:sysClr lastClr="FFFFFF" val="window">
                    <a:lumMod val="95000"/>
                  </a:sysClr>
                </a:gs>
                <a:gs pos="100000">
                  <a:sysClr lastClr="FFFFFF" val="window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 rtlCol="0"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</a:pPr>
              <a:r>
                <a:rPr altLang="zh-CN" b="1" sz="2400" kern="0" lang="en-US">
                  <a:solidFill>
                    <a:sysClr lastClr="000000" val="windowText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altLang="en-US" b="1" sz="2400" kern="0" lang="zh-CN">
                <a:solidFill>
                  <a:sysClr lastClr="000000" val="windowText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"/>
                                        <p:tgtEl>
                                          <p:spTgt spid="104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2"/>
                                        <p:tgtEl>
                                          <p:spTgt spid="104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3">
                            <p:stCondLst>
                              <p:cond delay="500"/>
                            </p:stCondLst>
                            <p:childTnLst>
                              <p:par>
                                <p:cTn fill="hold" id="14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6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">
                      <p:stCondLst>
                        <p:cond delay="indefinite"/>
                      </p:stCondLst>
                      <p:childTnLst>
                        <p:par>
                          <p:cTn fill="hold" id="1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9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1"/>
                                        <p:tgtEl>
                                          <p:spTgt spid="1048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2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23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5"/>
                                        <p:tgtEl>
                                          <p:spTgt spid="1048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6">
                      <p:stCondLst>
                        <p:cond delay="indefinite"/>
                      </p:stCondLst>
                      <p:childTnLst>
                        <p:par>
                          <p:cTn fill="hold" id="27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8" nodeType="click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30"/>
                                        <p:tgtEl>
                                          <p:spTgt spid="1048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1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32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34"/>
                                        <p:tgtEl>
                                          <p:spTgt spid="1048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5">
                      <p:stCondLst>
                        <p:cond delay="indefinite"/>
                      </p:stCondLst>
                      <p:childTnLst>
                        <p:par>
                          <p:cTn fill="hold" id="3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7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39"/>
                                        <p:tgtEl>
                                          <p:spTgt spid="104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0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41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43"/>
                                        <p:tgtEl>
                                          <p:spTgt spid="1048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4">
                      <p:stCondLst>
                        <p:cond delay="indefinite"/>
                      </p:stCondLst>
                      <p:childTnLst>
                        <p:par>
                          <p:cTn fill="hold" id="45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6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48"/>
                                        <p:tgtEl>
                                          <p:spTgt spid="1048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9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50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52"/>
                                        <p:tgtEl>
                                          <p:spTgt spid="104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3">
                      <p:stCondLst>
                        <p:cond delay="indefinite"/>
                      </p:stCondLst>
                      <p:childTnLst>
                        <p:par>
                          <p:cTn fill="hold" id="5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57"/>
                                        <p:tgtEl>
                                          <p:spTgt spid="1048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11" grpId="0" autoUpdateAnimBg="0"/>
      <p:bldP spid="1048712" grpId="0" autoUpdateAnimBg="0"/>
      <p:bldP spid="1048713" grpId="0" animBg="1"/>
      <p:bldP spid="1048714" grpId="0" autoUpdateAnimBg="0"/>
      <p:bldP spid="1048715" grpId="0" autoUpdateAnimBg="0"/>
      <p:bldP spid="1048716" grpId="0" autoUpdateAnimBg="0"/>
      <p:bldP spid="1048717" grpId="0" autoUpdateAnimBg="0"/>
      <p:bldP spid="1048718" grpId="0" autoUpdateAnimBg="0"/>
      <p:bldP spid="1048719" grpId="0" autoUpdateAnimBg="0"/>
      <p:bldP spid="1048723" grpId="0" build="p" autoUpdateAnimBg="0"/>
      <p:bldP spid="1048724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Text Box 4"/>
          <p:cNvSpPr txBox="1">
            <a:spLocks noChangeArrowheads="1"/>
          </p:cNvSpPr>
          <p:nvPr/>
        </p:nvSpPr>
        <p:spPr bwMode="auto">
          <a:xfrm>
            <a:off x="3001168" y="147110"/>
            <a:ext cx="2665413" cy="48514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en-US" b="1" sz="2800" lang="zh-CN"/>
              <a:t>串行</a:t>
            </a:r>
            <a:r>
              <a:rPr altLang="en-US" b="1" dirty="0" sz="2800" lang="zh-CN"/>
              <a:t>进位</a:t>
            </a:r>
          </a:p>
        </p:txBody>
      </p:sp>
      <p:sp>
        <p:nvSpPr>
          <p:cNvPr id="1048728" name="Text Box 5"/>
          <p:cNvSpPr txBox="1">
            <a:spLocks noChangeArrowheads="1"/>
          </p:cNvSpPr>
          <p:nvPr/>
        </p:nvSpPr>
        <p:spPr bwMode="auto">
          <a:xfrm>
            <a:off x="1720627" y="873037"/>
            <a:ext cx="8822183" cy="48514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altLang="en-US" b="1" sz="2800" lang="zh-CN"/>
              <a:t>逐级形成各级进位，每一级进位直接依赖于前一级进位</a:t>
            </a:r>
          </a:p>
        </p:txBody>
      </p:sp>
      <p:sp>
        <p:nvSpPr>
          <p:cNvPr id="1048729" name="Text Box 6"/>
          <p:cNvSpPr txBox="1">
            <a:spLocks noChangeArrowheads="1"/>
          </p:cNvSpPr>
          <p:nvPr/>
        </p:nvSpPr>
        <p:spPr bwMode="auto">
          <a:xfrm>
            <a:off x="4133850" y="1676400"/>
            <a:ext cx="3294380" cy="57404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altLang="zh-CN" b="1" sz="3200" i="1" lang="en-US"/>
              <a:t>C</a:t>
            </a:r>
            <a:r>
              <a:rPr altLang="zh-CN" b="1" sz="1600" i="1" lang="en-US"/>
              <a:t>1  </a:t>
            </a:r>
            <a:r>
              <a:rPr altLang="zh-CN" b="1" sz="3200" lang="en-US"/>
              <a:t>=</a:t>
            </a:r>
            <a:r>
              <a:rPr altLang="zh-CN" b="1" lang="en-US"/>
              <a:t> </a:t>
            </a:r>
            <a:r>
              <a:rPr altLang="zh-CN" b="1" sz="2800" i="1" lang="en-US"/>
              <a:t>G</a:t>
            </a:r>
            <a:r>
              <a:rPr altLang="zh-CN" baseline="-25000" b="1" sz="2800" i="1" lang="en-US"/>
              <a:t>1</a:t>
            </a:r>
            <a:r>
              <a:rPr altLang="zh-CN" baseline="-25000" b="1" lang="en-US"/>
              <a:t> </a:t>
            </a:r>
            <a:r>
              <a:rPr altLang="zh-CN" b="1" sz="3200" lang="en-US"/>
              <a:t>+ </a:t>
            </a:r>
            <a:r>
              <a:rPr altLang="zh-CN" b="1" sz="3200" i="1" lang="en-US"/>
              <a:t>P</a:t>
            </a:r>
            <a:r>
              <a:rPr altLang="zh-CN" baseline="-25000" b="1" sz="2800" i="1" lang="en-US"/>
              <a:t>1</a:t>
            </a:r>
            <a:r>
              <a:rPr altLang="zh-CN" b="1" sz="3200" lang="en-US"/>
              <a:t> </a:t>
            </a:r>
            <a:r>
              <a:rPr altLang="zh-CN" b="1" sz="3200" i="1" lang="en-US"/>
              <a:t>C</a:t>
            </a:r>
            <a:r>
              <a:rPr altLang="zh-CN" baseline="-25000" b="1" sz="2800" i="1" lang="en-US"/>
              <a:t>0</a:t>
            </a:r>
          </a:p>
        </p:txBody>
      </p:sp>
      <p:sp>
        <p:nvSpPr>
          <p:cNvPr id="1048730" name="Text Box 7"/>
          <p:cNvSpPr txBox="1">
            <a:spLocks noChangeArrowheads="1"/>
          </p:cNvSpPr>
          <p:nvPr/>
        </p:nvSpPr>
        <p:spPr bwMode="auto">
          <a:xfrm>
            <a:off x="4133850" y="2324100"/>
            <a:ext cx="3319780" cy="51054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altLang="zh-CN" b="1" sz="2800" i="1" lang="en-US"/>
              <a:t>C</a:t>
            </a:r>
            <a:r>
              <a:rPr altLang="zh-CN" b="1" i="1" lang="en-US"/>
              <a:t>2</a:t>
            </a:r>
            <a:r>
              <a:rPr altLang="zh-CN" b="1" sz="2800" i="1" lang="en-US"/>
              <a:t>  </a:t>
            </a:r>
            <a:r>
              <a:rPr altLang="zh-CN" b="1" sz="2800" lang="en-US"/>
              <a:t>= </a:t>
            </a:r>
            <a:r>
              <a:rPr altLang="zh-CN" b="1" sz="2800" i="1" lang="en-US"/>
              <a:t>G</a:t>
            </a:r>
            <a:r>
              <a:rPr altLang="zh-CN" baseline="-25000" b="1" sz="2800" i="1" lang="en-US"/>
              <a:t>2</a:t>
            </a:r>
            <a:r>
              <a:rPr altLang="zh-CN" baseline="-25000" b="1" sz="2800" lang="en-US"/>
              <a:t> </a:t>
            </a:r>
            <a:r>
              <a:rPr altLang="zh-CN" b="1" sz="2800" lang="en-US"/>
              <a:t>+ </a:t>
            </a:r>
            <a:r>
              <a:rPr altLang="zh-CN" b="1" sz="2800" i="1" lang="en-US"/>
              <a:t>P</a:t>
            </a:r>
            <a:r>
              <a:rPr altLang="zh-CN" baseline="-25000" b="1" sz="2800" i="1" lang="en-US"/>
              <a:t>2</a:t>
            </a:r>
            <a:r>
              <a:rPr altLang="zh-CN" b="1" sz="2800" lang="en-US"/>
              <a:t> </a:t>
            </a:r>
            <a:r>
              <a:rPr altLang="zh-CN" b="1" sz="2800" i="1" lang="en-US"/>
              <a:t>C</a:t>
            </a:r>
            <a:r>
              <a:rPr altLang="zh-CN" baseline="-25000" b="1" sz="2800" i="1" lang="en-US"/>
              <a:t>1</a:t>
            </a:r>
          </a:p>
        </p:txBody>
      </p:sp>
      <p:sp>
        <p:nvSpPr>
          <p:cNvPr id="1048731" name="Text Box 8"/>
          <p:cNvSpPr txBox="1">
            <a:spLocks noChangeArrowheads="1"/>
          </p:cNvSpPr>
          <p:nvPr/>
        </p:nvSpPr>
        <p:spPr bwMode="auto">
          <a:xfrm>
            <a:off x="4133850" y="3257550"/>
            <a:ext cx="3459480" cy="51054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altLang="zh-CN" b="1" sz="2800" i="1" lang="en-US"/>
              <a:t>C</a:t>
            </a:r>
            <a:r>
              <a:rPr altLang="zh-CN" b="1" i="1" lang="en-US"/>
              <a:t>n</a:t>
            </a:r>
            <a:r>
              <a:rPr altLang="zh-CN" b="1" sz="2800" i="1" lang="en-US"/>
              <a:t> </a:t>
            </a:r>
            <a:r>
              <a:rPr altLang="zh-CN" b="1" sz="2800" lang="en-US"/>
              <a:t>= </a:t>
            </a:r>
            <a:r>
              <a:rPr altLang="zh-CN" b="1" sz="2800" i="1" lang="en-US"/>
              <a:t>G</a:t>
            </a:r>
            <a:r>
              <a:rPr altLang="zh-CN" baseline="-25000" b="1" sz="2800" i="1" lang="en-US"/>
              <a:t>n</a:t>
            </a:r>
            <a:r>
              <a:rPr altLang="zh-CN" baseline="-25000" b="1" sz="2800" lang="en-US"/>
              <a:t> </a:t>
            </a:r>
            <a:r>
              <a:rPr altLang="zh-CN" b="1" sz="2800" lang="en-US"/>
              <a:t>+ </a:t>
            </a:r>
            <a:r>
              <a:rPr altLang="zh-CN" b="1" sz="2800" i="1" lang="en-US"/>
              <a:t>P</a:t>
            </a:r>
            <a:r>
              <a:rPr altLang="zh-CN" baseline="-25000" b="1" sz="2800" i="1" lang="en-US"/>
              <a:t>n</a:t>
            </a:r>
            <a:r>
              <a:rPr altLang="zh-CN" b="1" sz="2800" lang="en-US"/>
              <a:t> </a:t>
            </a:r>
            <a:r>
              <a:rPr altLang="zh-CN" b="1" sz="2800" i="1" lang="en-US"/>
              <a:t>C</a:t>
            </a:r>
            <a:r>
              <a:rPr altLang="zh-CN" baseline="-25000" b="1" sz="2800" i="1" lang="en-US"/>
              <a:t>n-1</a:t>
            </a:r>
          </a:p>
        </p:txBody>
      </p:sp>
      <p:grpSp>
        <p:nvGrpSpPr>
          <p:cNvPr id="55" name="Group 48"/>
          <p:cNvGrpSpPr/>
          <p:nvPr/>
        </p:nvGrpSpPr>
        <p:grpSpPr bwMode="auto">
          <a:xfrm>
            <a:off x="2640013" y="4221163"/>
            <a:ext cx="2160587" cy="1544637"/>
            <a:chOff x="703" y="2659"/>
            <a:chExt cx="1361" cy="973"/>
          </a:xfrm>
        </p:grpSpPr>
        <p:sp>
          <p:nvSpPr>
            <p:cNvPr id="1048732" name="Text Box 9"/>
            <p:cNvSpPr txBox="1">
              <a:spLocks noChangeArrowheads="1"/>
            </p:cNvSpPr>
            <p:nvPr/>
          </p:nvSpPr>
          <p:spPr bwMode="auto">
            <a:xfrm>
              <a:off x="1029" y="2925"/>
              <a:ext cx="626" cy="279"/>
            </a:xfrm>
            <a:prstGeom prst="rect"/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altLang="zh-CN" b="1" sz="3200" lang="en-US"/>
                <a:t>∑</a:t>
              </a:r>
            </a:p>
          </p:txBody>
        </p:sp>
        <p:sp>
          <p:nvSpPr>
            <p:cNvPr id="1048733" name="Line 10"/>
            <p:cNvSpPr>
              <a:spLocks noChangeShapeType="1"/>
            </p:cNvSpPr>
            <p:nvPr/>
          </p:nvSpPr>
          <p:spPr bwMode="auto">
            <a:xfrm>
              <a:off x="1156" y="3193"/>
              <a:ext cx="0" cy="237"/>
            </a:xfrm>
            <a:prstGeom prst="line"/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8734" name="Line 11"/>
            <p:cNvSpPr>
              <a:spLocks noChangeShapeType="1"/>
            </p:cNvSpPr>
            <p:nvPr/>
          </p:nvSpPr>
          <p:spPr bwMode="auto">
            <a:xfrm>
              <a:off x="1519" y="3193"/>
              <a:ext cx="0" cy="237"/>
            </a:xfrm>
            <a:prstGeom prst="line"/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8735" name="Line 12"/>
            <p:cNvSpPr>
              <a:spLocks noChangeShapeType="1"/>
            </p:cNvSpPr>
            <p:nvPr/>
          </p:nvSpPr>
          <p:spPr bwMode="auto">
            <a:xfrm>
              <a:off x="1657" y="3067"/>
              <a:ext cx="226" cy="0"/>
            </a:xfrm>
            <a:prstGeom prst="line"/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8736" name="Text Box 14"/>
            <p:cNvSpPr txBox="1">
              <a:spLocks noChangeArrowheads="1"/>
            </p:cNvSpPr>
            <p:nvPr/>
          </p:nvSpPr>
          <p:spPr bwMode="auto">
            <a:xfrm>
              <a:off x="1020" y="3440"/>
              <a:ext cx="680" cy="192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altLang="zh-CN" b="1" sz="2000" lang="en-US"/>
                <a:t>A</a:t>
              </a:r>
              <a:r>
                <a:rPr altLang="zh-CN" b="1" sz="1400" lang="en-US"/>
                <a:t>n </a:t>
              </a:r>
              <a:r>
                <a:rPr altLang="zh-CN" b="1" sz="2000" lang="en-US"/>
                <a:t>    B</a:t>
              </a:r>
              <a:r>
                <a:rPr altLang="zh-CN" b="1" sz="1400" lang="en-US"/>
                <a:t>n</a:t>
              </a:r>
            </a:p>
          </p:txBody>
        </p:sp>
        <p:sp>
          <p:nvSpPr>
            <p:cNvPr id="1048737" name="Text Box 16"/>
            <p:cNvSpPr txBox="1">
              <a:spLocks noChangeArrowheads="1"/>
            </p:cNvSpPr>
            <p:nvPr/>
          </p:nvSpPr>
          <p:spPr bwMode="auto">
            <a:xfrm>
              <a:off x="1611" y="2886"/>
              <a:ext cx="453" cy="192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altLang="zh-CN" b="1" sz="2000" lang="en-US"/>
                <a:t>C</a:t>
              </a:r>
              <a:r>
                <a:rPr altLang="zh-CN" b="1" sz="1400" lang="en-US"/>
                <a:t>n-1</a:t>
              </a:r>
            </a:p>
          </p:txBody>
        </p:sp>
        <p:sp>
          <p:nvSpPr>
            <p:cNvPr id="1048738" name="Line 17"/>
            <p:cNvSpPr>
              <a:spLocks noChangeShapeType="1"/>
            </p:cNvSpPr>
            <p:nvPr/>
          </p:nvSpPr>
          <p:spPr bwMode="auto">
            <a:xfrm>
              <a:off x="1338" y="2659"/>
              <a:ext cx="0" cy="272"/>
            </a:xfrm>
            <a:prstGeom prst="line"/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8739" name="Line 19"/>
            <p:cNvSpPr>
              <a:spLocks noChangeShapeType="1"/>
            </p:cNvSpPr>
            <p:nvPr/>
          </p:nvSpPr>
          <p:spPr bwMode="auto">
            <a:xfrm>
              <a:off x="703" y="3067"/>
              <a:ext cx="318" cy="0"/>
            </a:xfrm>
            <a:prstGeom prst="line"/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8740" name="Text Box 20"/>
            <p:cNvSpPr txBox="1">
              <a:spLocks noChangeArrowheads="1"/>
            </p:cNvSpPr>
            <p:nvPr/>
          </p:nvSpPr>
          <p:spPr bwMode="auto">
            <a:xfrm>
              <a:off x="1247" y="2659"/>
              <a:ext cx="499" cy="192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altLang="zh-CN" b="1" sz="2000" lang="en-US">
                  <a:cs typeface="Times New Roman" pitchFamily="18" charset="0"/>
                </a:rPr>
                <a:t>∑</a:t>
              </a:r>
              <a:r>
                <a:rPr altLang="zh-CN" b="1" sz="1400" lang="en-US"/>
                <a:t>n</a:t>
              </a:r>
              <a:endParaRPr altLang="zh-CN" b="1" sz="2000" lang="en-US"/>
            </a:p>
          </p:txBody>
        </p:sp>
        <p:sp>
          <p:nvSpPr>
            <p:cNvPr id="1048741" name="Text Box 21"/>
            <p:cNvSpPr txBox="1">
              <a:spLocks noChangeArrowheads="1"/>
            </p:cNvSpPr>
            <p:nvPr/>
          </p:nvSpPr>
          <p:spPr bwMode="auto">
            <a:xfrm>
              <a:off x="703" y="2886"/>
              <a:ext cx="363" cy="192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altLang="zh-CN" b="1" sz="2000" lang="en-US"/>
                <a:t>C</a:t>
              </a:r>
              <a:r>
                <a:rPr altLang="zh-CN" b="1" sz="1400" lang="en-US"/>
                <a:t>n</a:t>
              </a:r>
              <a:endParaRPr altLang="zh-CN" b="1" sz="2000" lang="en-US"/>
            </a:p>
          </p:txBody>
        </p:sp>
      </p:grpSp>
      <p:sp>
        <p:nvSpPr>
          <p:cNvPr id="1048742" name="Line 22"/>
          <p:cNvSpPr>
            <a:spLocks noChangeShapeType="1"/>
          </p:cNvSpPr>
          <p:nvPr/>
        </p:nvSpPr>
        <p:spPr bwMode="auto">
          <a:xfrm>
            <a:off x="5573713" y="2900363"/>
            <a:ext cx="0" cy="431800"/>
          </a:xfrm>
          <a:prstGeom prst="line"/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/>
          <a:p>
            <a:endParaRPr altLang="en-US" lang="zh-CN"/>
          </a:p>
        </p:txBody>
      </p:sp>
      <p:sp>
        <p:nvSpPr>
          <p:cNvPr id="1048743" name="Text Box 28"/>
          <p:cNvSpPr txBox="1">
            <a:spLocks noChangeArrowheads="1"/>
          </p:cNvSpPr>
          <p:nvPr/>
        </p:nvSpPr>
        <p:spPr bwMode="auto">
          <a:xfrm>
            <a:off x="7177088" y="4581525"/>
            <a:ext cx="719137" cy="3048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altLang="zh-CN" b="1" sz="2000" lang="en-US"/>
              <a:t>C</a:t>
            </a:r>
            <a:r>
              <a:rPr altLang="zh-CN" b="1" sz="1400" lang="en-US"/>
              <a:t>1</a:t>
            </a:r>
          </a:p>
        </p:txBody>
      </p:sp>
      <p:grpSp>
        <p:nvGrpSpPr>
          <p:cNvPr id="56" name="Group 47"/>
          <p:cNvGrpSpPr/>
          <p:nvPr/>
        </p:nvGrpSpPr>
        <p:grpSpPr bwMode="auto">
          <a:xfrm>
            <a:off x="5737225" y="4221163"/>
            <a:ext cx="1655763" cy="1544637"/>
            <a:chOff x="2654" y="2659"/>
            <a:chExt cx="1043" cy="973"/>
          </a:xfrm>
        </p:grpSpPr>
        <p:sp>
          <p:nvSpPr>
            <p:cNvPr id="1048744" name="Text Box 23"/>
            <p:cNvSpPr txBox="1">
              <a:spLocks noChangeArrowheads="1"/>
            </p:cNvSpPr>
            <p:nvPr/>
          </p:nvSpPr>
          <p:spPr bwMode="auto">
            <a:xfrm>
              <a:off x="2980" y="2925"/>
              <a:ext cx="626" cy="279"/>
            </a:xfrm>
            <a:prstGeom prst="rect"/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altLang="zh-CN" b="1" sz="3200" lang="en-US"/>
                <a:t>∑</a:t>
              </a:r>
            </a:p>
          </p:txBody>
        </p:sp>
        <p:sp>
          <p:nvSpPr>
            <p:cNvPr id="1048745" name="Line 24"/>
            <p:cNvSpPr>
              <a:spLocks noChangeShapeType="1"/>
            </p:cNvSpPr>
            <p:nvPr/>
          </p:nvSpPr>
          <p:spPr bwMode="auto">
            <a:xfrm>
              <a:off x="3107" y="3193"/>
              <a:ext cx="0" cy="237"/>
            </a:xfrm>
            <a:prstGeom prst="line"/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8746" name="Line 25"/>
            <p:cNvSpPr>
              <a:spLocks noChangeShapeType="1"/>
            </p:cNvSpPr>
            <p:nvPr/>
          </p:nvSpPr>
          <p:spPr bwMode="auto">
            <a:xfrm>
              <a:off x="3470" y="3193"/>
              <a:ext cx="0" cy="237"/>
            </a:xfrm>
            <a:prstGeom prst="line"/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8747" name="Text Box 27"/>
            <p:cNvSpPr txBox="1">
              <a:spLocks noChangeArrowheads="1"/>
            </p:cNvSpPr>
            <p:nvPr/>
          </p:nvSpPr>
          <p:spPr bwMode="auto">
            <a:xfrm>
              <a:off x="2971" y="3440"/>
              <a:ext cx="680" cy="192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altLang="zh-CN" b="1" sz="2000" lang="en-US"/>
                <a:t>A</a:t>
              </a:r>
              <a:r>
                <a:rPr altLang="zh-CN" b="1" sz="1400" lang="en-US"/>
                <a:t>2</a:t>
              </a:r>
              <a:r>
                <a:rPr altLang="zh-CN" b="1" sz="2000" lang="en-US"/>
                <a:t>     B</a:t>
              </a:r>
              <a:r>
                <a:rPr altLang="zh-CN" b="1" sz="1400" lang="en-US"/>
                <a:t>2</a:t>
              </a:r>
            </a:p>
          </p:txBody>
        </p:sp>
        <p:sp>
          <p:nvSpPr>
            <p:cNvPr id="1048748" name="Line 29"/>
            <p:cNvSpPr>
              <a:spLocks noChangeShapeType="1"/>
            </p:cNvSpPr>
            <p:nvPr/>
          </p:nvSpPr>
          <p:spPr bwMode="auto">
            <a:xfrm>
              <a:off x="3289" y="2659"/>
              <a:ext cx="0" cy="272"/>
            </a:xfrm>
            <a:prstGeom prst="line"/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8749" name="Line 30"/>
            <p:cNvSpPr>
              <a:spLocks noChangeShapeType="1"/>
            </p:cNvSpPr>
            <p:nvPr/>
          </p:nvSpPr>
          <p:spPr bwMode="auto">
            <a:xfrm>
              <a:off x="2654" y="3067"/>
              <a:ext cx="318" cy="0"/>
            </a:xfrm>
            <a:prstGeom prst="line"/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8750" name="Text Box 31"/>
            <p:cNvSpPr txBox="1">
              <a:spLocks noChangeArrowheads="1"/>
            </p:cNvSpPr>
            <p:nvPr/>
          </p:nvSpPr>
          <p:spPr bwMode="auto">
            <a:xfrm>
              <a:off x="3198" y="2659"/>
              <a:ext cx="499" cy="192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altLang="zh-CN" b="1" sz="2000" lang="en-US">
                  <a:cs typeface="Times New Roman" pitchFamily="18" charset="0"/>
                </a:rPr>
                <a:t>∑</a:t>
              </a:r>
              <a:r>
                <a:rPr altLang="zh-CN" b="1" sz="1400" lang="en-US"/>
                <a:t>2</a:t>
              </a:r>
              <a:endParaRPr altLang="zh-CN" b="1" sz="2000" lang="en-US"/>
            </a:p>
          </p:txBody>
        </p:sp>
        <p:sp>
          <p:nvSpPr>
            <p:cNvPr id="1048751" name="Text Box 32"/>
            <p:cNvSpPr txBox="1">
              <a:spLocks noChangeArrowheads="1"/>
            </p:cNvSpPr>
            <p:nvPr/>
          </p:nvSpPr>
          <p:spPr bwMode="auto">
            <a:xfrm>
              <a:off x="2654" y="2886"/>
              <a:ext cx="363" cy="192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altLang="zh-CN" b="1" dirty="0" sz="2000" lang="en-US"/>
                <a:t>C</a:t>
              </a:r>
              <a:r>
                <a:rPr altLang="zh-CN" b="1" dirty="0" sz="1400" lang="en-US"/>
                <a:t>2</a:t>
              </a:r>
              <a:endParaRPr altLang="zh-CN" b="1" dirty="0" sz="2000" lang="en-US"/>
            </a:p>
          </p:txBody>
        </p:sp>
      </p:grpSp>
      <p:sp>
        <p:nvSpPr>
          <p:cNvPr id="1048752" name="Line 40"/>
          <p:cNvSpPr>
            <a:spLocks noChangeShapeType="1"/>
          </p:cNvSpPr>
          <p:nvPr/>
        </p:nvSpPr>
        <p:spPr bwMode="auto">
          <a:xfrm>
            <a:off x="7248525" y="4868863"/>
            <a:ext cx="719138" cy="0"/>
          </a:xfrm>
          <a:prstGeom prst="line"/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/>
          <a:p>
            <a:endParaRPr altLang="en-US" lang="zh-CN"/>
          </a:p>
        </p:txBody>
      </p:sp>
      <p:grpSp>
        <p:nvGrpSpPr>
          <p:cNvPr id="57" name="Group 46"/>
          <p:cNvGrpSpPr/>
          <p:nvPr/>
        </p:nvGrpSpPr>
        <p:grpSpPr bwMode="auto">
          <a:xfrm>
            <a:off x="7966075" y="4221163"/>
            <a:ext cx="1657350" cy="1544637"/>
            <a:chOff x="4058" y="2659"/>
            <a:chExt cx="1044" cy="973"/>
          </a:xfrm>
        </p:grpSpPr>
        <p:sp>
          <p:nvSpPr>
            <p:cNvPr id="1048753" name="Text Box 33"/>
            <p:cNvSpPr txBox="1">
              <a:spLocks noChangeArrowheads="1"/>
            </p:cNvSpPr>
            <p:nvPr/>
          </p:nvSpPr>
          <p:spPr bwMode="auto">
            <a:xfrm>
              <a:off x="4067" y="2925"/>
              <a:ext cx="626" cy="279"/>
            </a:xfrm>
            <a:prstGeom prst="rect"/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altLang="zh-CN" b="1" dirty="0" sz="3200" lang="en-US"/>
                <a:t>∑</a:t>
              </a:r>
            </a:p>
          </p:txBody>
        </p:sp>
        <p:sp>
          <p:nvSpPr>
            <p:cNvPr id="1048754" name="Line 34"/>
            <p:cNvSpPr>
              <a:spLocks noChangeShapeType="1"/>
            </p:cNvSpPr>
            <p:nvPr/>
          </p:nvSpPr>
          <p:spPr bwMode="auto">
            <a:xfrm>
              <a:off x="4194" y="3193"/>
              <a:ext cx="0" cy="237"/>
            </a:xfrm>
            <a:prstGeom prst="line"/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8755" name="Line 35"/>
            <p:cNvSpPr>
              <a:spLocks noChangeShapeType="1"/>
            </p:cNvSpPr>
            <p:nvPr/>
          </p:nvSpPr>
          <p:spPr bwMode="auto">
            <a:xfrm>
              <a:off x="4557" y="3193"/>
              <a:ext cx="0" cy="237"/>
            </a:xfrm>
            <a:prstGeom prst="line"/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8756" name="Line 36"/>
            <p:cNvSpPr>
              <a:spLocks noChangeShapeType="1"/>
            </p:cNvSpPr>
            <p:nvPr/>
          </p:nvSpPr>
          <p:spPr bwMode="auto">
            <a:xfrm>
              <a:off x="4695" y="3067"/>
              <a:ext cx="226" cy="0"/>
            </a:xfrm>
            <a:prstGeom prst="line"/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8757" name="Text Box 37"/>
            <p:cNvSpPr txBox="1">
              <a:spLocks noChangeArrowheads="1"/>
            </p:cNvSpPr>
            <p:nvPr/>
          </p:nvSpPr>
          <p:spPr bwMode="auto">
            <a:xfrm>
              <a:off x="4058" y="3440"/>
              <a:ext cx="680" cy="192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altLang="zh-CN" b="1" sz="2000" lang="en-US"/>
                <a:t>A</a:t>
              </a:r>
              <a:r>
                <a:rPr altLang="zh-CN" b="1" sz="1400" lang="en-US"/>
                <a:t>1 </a:t>
              </a:r>
              <a:r>
                <a:rPr altLang="zh-CN" b="1" sz="2000" lang="en-US"/>
                <a:t>    B</a:t>
              </a:r>
              <a:r>
                <a:rPr altLang="zh-CN" b="1" sz="1400" lang="en-US"/>
                <a:t>1</a:t>
              </a:r>
            </a:p>
          </p:txBody>
        </p:sp>
        <p:sp>
          <p:nvSpPr>
            <p:cNvPr id="1048758" name="Text Box 38"/>
            <p:cNvSpPr txBox="1">
              <a:spLocks noChangeArrowheads="1"/>
            </p:cNvSpPr>
            <p:nvPr/>
          </p:nvSpPr>
          <p:spPr bwMode="auto">
            <a:xfrm>
              <a:off x="4649" y="2886"/>
              <a:ext cx="453" cy="192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altLang="zh-CN" b="1" sz="2000" lang="en-US"/>
                <a:t>C</a:t>
              </a:r>
              <a:r>
                <a:rPr altLang="zh-CN" b="1" sz="1400" lang="en-US"/>
                <a:t>0</a:t>
              </a:r>
            </a:p>
          </p:txBody>
        </p:sp>
        <p:sp>
          <p:nvSpPr>
            <p:cNvPr id="1048759" name="Line 39"/>
            <p:cNvSpPr>
              <a:spLocks noChangeShapeType="1"/>
            </p:cNvSpPr>
            <p:nvPr/>
          </p:nvSpPr>
          <p:spPr bwMode="auto">
            <a:xfrm>
              <a:off x="4376" y="2659"/>
              <a:ext cx="0" cy="272"/>
            </a:xfrm>
            <a:prstGeom prst="line"/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8760" name="Text Box 41"/>
            <p:cNvSpPr txBox="1">
              <a:spLocks noChangeArrowheads="1"/>
            </p:cNvSpPr>
            <p:nvPr/>
          </p:nvSpPr>
          <p:spPr bwMode="auto">
            <a:xfrm>
              <a:off x="4285" y="2659"/>
              <a:ext cx="499" cy="192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altLang="zh-CN" b="1" sz="2000" lang="en-US">
                  <a:cs typeface="Times New Roman" pitchFamily="18" charset="0"/>
                </a:rPr>
                <a:t>∑</a:t>
              </a:r>
              <a:r>
                <a:rPr altLang="zh-CN" b="1" sz="1400" lang="en-US"/>
                <a:t>1</a:t>
              </a:r>
              <a:endParaRPr altLang="zh-CN" b="1" sz="2000" lang="en-US"/>
            </a:p>
          </p:txBody>
        </p:sp>
      </p:grpSp>
      <p:sp>
        <p:nvSpPr>
          <p:cNvPr id="1048761" name="Line 43"/>
          <p:cNvSpPr>
            <a:spLocks noChangeShapeType="1"/>
          </p:cNvSpPr>
          <p:nvPr/>
        </p:nvSpPr>
        <p:spPr bwMode="auto">
          <a:xfrm>
            <a:off x="5016500" y="4868863"/>
            <a:ext cx="360363" cy="0"/>
          </a:xfrm>
          <a:prstGeom prst="line"/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/>
          <a:p>
            <a:endParaRPr altLang="en-US" lang="zh-CN"/>
          </a:p>
        </p:txBody>
      </p:sp>
      <p:sp>
        <p:nvSpPr>
          <p:cNvPr id="1048762" name="Text Box 45"/>
          <p:cNvSpPr txBox="1">
            <a:spLocks noChangeArrowheads="1"/>
          </p:cNvSpPr>
          <p:nvPr/>
        </p:nvSpPr>
        <p:spPr bwMode="auto">
          <a:xfrm>
            <a:off x="2063750" y="6005513"/>
            <a:ext cx="8135938" cy="48514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en-US" b="1" sz="2800" lang="zh-CN">
                <a:solidFill>
                  <a:schemeClr val="folHlink"/>
                </a:solidFill>
              </a:rPr>
              <a:t>进位信号采取串联结构，元器件较少，运算时间长</a:t>
            </a:r>
          </a:p>
        </p:txBody>
      </p:sp>
      <p:grpSp>
        <p:nvGrpSpPr>
          <p:cNvPr id="58" name="组合 41"/>
          <p:cNvGrpSpPr/>
          <p:nvPr/>
        </p:nvGrpSpPr>
        <p:grpSpPr>
          <a:xfrm>
            <a:off x="2441834" y="152525"/>
            <a:ext cx="529167" cy="529359"/>
            <a:chOff x="304800" y="673100"/>
            <a:chExt cx="4000500" cy="4000500"/>
          </a:xfrm>
          <a:effectLst>
            <a:outerShdw algn="tr" blurRad="444500" dir="8100000" dist="254000" rotWithShape="0">
              <a:prstClr val="black">
                <a:alpha val="50000"/>
              </a:prstClr>
            </a:outerShdw>
          </a:effectLst>
        </p:grpSpPr>
        <p:sp>
          <p:nvSpPr>
            <p:cNvPr id="1048763" name="同心圆 23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lastClr="FFFFFF" val="window"/>
                </a:gs>
                <a:gs pos="55000">
                  <a:sysClr lastClr="FFFFFF" val="window">
                    <a:lumMod val="95000"/>
                  </a:sysClr>
                </a:gs>
                <a:gs pos="100000">
                  <a:sysClr lastClr="FFFFFF" val="window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 rtlCol="0"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</a:pPr>
              <a:endParaRPr altLang="en-US" sz="1200" kern="0" lang="zh-CN">
                <a:solidFill>
                  <a:sysClr lastClr="000000" val="windowText"/>
                </a:solidFill>
                <a:latin typeface="Calibri"/>
                <a:ea typeface="宋体"/>
              </a:endParaRPr>
            </a:p>
          </p:txBody>
        </p:sp>
        <p:sp>
          <p:nvSpPr>
            <p:cNvPr id="1048764" name="椭圆 43"/>
            <p:cNvSpPr/>
            <p:nvPr/>
          </p:nvSpPr>
          <p:spPr>
            <a:xfrm>
              <a:off x="392112" y="760412"/>
              <a:ext cx="3825874" cy="3825874"/>
            </a:xfrm>
            <a:prstGeom prst="ellipse"/>
            <a:gradFill>
              <a:gsLst>
                <a:gs pos="0">
                  <a:sysClr lastClr="FFFFFF" val="window"/>
                </a:gs>
                <a:gs pos="51000">
                  <a:sysClr lastClr="FFFFFF" val="window">
                    <a:lumMod val="95000"/>
                  </a:sysClr>
                </a:gs>
                <a:gs pos="100000">
                  <a:sysClr lastClr="FFFFFF" val="window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 rtlCol="0"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</a:pPr>
              <a:r>
                <a:rPr altLang="zh-CN" b="1" sz="2400" kern="0" lang="en-US">
                  <a:solidFill>
                    <a:sysClr lastClr="000000" val="windowText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altLang="en-US" b="1" sz="2400" kern="0" lang="zh-CN">
                <a:solidFill>
                  <a:sysClr lastClr="000000" val="windowText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"/>
                                        <p:tgtEl>
                                          <p:spTgt spid="1048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id="10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">
                      <p:stCondLst>
                        <p:cond delay="indefinite"/>
                      </p:stCondLst>
                      <p:childTnLst>
                        <p:par>
                          <p:cTn fill="hold" id="13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4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6" nodeType="with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8"/>
                                        <p:tgtEl>
                                          <p:spTgt spid="1048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1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23"/>
                                        <p:tgtEl>
                                          <p:spTgt spid="104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4">
                      <p:stCondLst>
                        <p:cond delay="indefinite"/>
                      </p:stCondLst>
                      <p:childTnLst>
                        <p:par>
                          <p:cTn fill="hold" id="25">
                            <p:stCondLst>
                              <p:cond delay="0"/>
                            </p:stCondLst>
                            <p:childTnLst>
                              <p:par>
                                <p:cTn fill="hold" id="26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">
                      <p:stCondLst>
                        <p:cond delay="indefinite"/>
                      </p:stCondLst>
                      <p:childTnLst>
                        <p:par>
                          <p:cTn fill="hold" id="2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0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32"/>
                                        <p:tgtEl>
                                          <p:spTgt spid="1048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>
                      <p:stCondLst>
                        <p:cond delay="indefinite"/>
                      </p:stCondLst>
                      <p:childTnLst>
                        <p:par>
                          <p:cTn fill="hold" id="3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7">
                      <p:stCondLst>
                        <p:cond delay="indefinite"/>
                      </p:stCondLst>
                      <p:childTnLst>
                        <p:par>
                          <p:cTn fill="hold" id="3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1">
                      <p:stCondLst>
                        <p:cond delay="indefinite"/>
                      </p:stCondLst>
                      <p:childTnLst>
                        <p:par>
                          <p:cTn fill="hold" id="42">
                            <p:stCondLst>
                              <p:cond delay="0"/>
                            </p:stCondLst>
                            <p:childTnLst>
                              <p:par>
                                <p:cTn fill="hold" id="4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5">
                      <p:stCondLst>
                        <p:cond delay="indefinite"/>
                      </p:stCondLst>
                      <p:childTnLst>
                        <p:par>
                          <p:cTn fill="hold" id="4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7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49"/>
                                        <p:tgtEl>
                                          <p:spTgt spid="1048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0">
                      <p:stCondLst>
                        <p:cond delay="indefinite"/>
                      </p:stCondLst>
                      <p:childTnLst>
                        <p:par>
                          <p:cTn fill="hold" id="51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2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54"/>
                                        <p:tgtEl>
                                          <p:spTgt spid="1048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1" id="5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28" grpId="0" build="p" autoUpdateAnimBg="0"/>
      <p:bldP spid="1048729" grpId="0" autoUpdateAnimBg="0"/>
      <p:bldP spid="1048730" grpId="0" autoUpdateAnimBg="0"/>
      <p:bldP spid="1048731" grpId="0" autoUpdateAnimBg="0"/>
      <p:bldP spid="1048742" grpId="0" animBg="1"/>
      <p:bldP spid="1048743" grpId="0" build="p" autoUpdateAnimBg="0"/>
      <p:bldP spid="1048743" grpId="1" build="allAtOnce"/>
      <p:bldP spid="1048752" grpId="0" animBg="1"/>
      <p:bldP spid="1048761" grpId="0" animBg="1"/>
      <p:bldP spid="1048762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</p:bgPr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5" name="Text Box 4"/>
          <p:cNvSpPr txBox="1">
            <a:spLocks noChangeArrowheads="1"/>
          </p:cNvSpPr>
          <p:nvPr/>
        </p:nvSpPr>
        <p:spPr bwMode="auto">
          <a:xfrm>
            <a:off x="2959451" y="152525"/>
            <a:ext cx="2665413" cy="48514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en-US" b="1" sz="2800" lang="zh-CN"/>
              <a:t>并行</a:t>
            </a:r>
            <a:r>
              <a:rPr altLang="en-US" b="1" dirty="0" sz="2800" lang="zh-CN"/>
              <a:t>进位</a:t>
            </a:r>
          </a:p>
        </p:txBody>
      </p:sp>
      <p:sp>
        <p:nvSpPr>
          <p:cNvPr id="1048766" name="Text Box 5"/>
          <p:cNvSpPr txBox="1">
            <a:spLocks noChangeArrowheads="1"/>
          </p:cNvSpPr>
          <p:nvPr/>
        </p:nvSpPr>
        <p:spPr bwMode="auto">
          <a:xfrm>
            <a:off x="2506045" y="864672"/>
            <a:ext cx="7559376" cy="48514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altLang="en-US" b="1" sz="2800" lang="zh-CN">
                <a:solidFill>
                  <a:schemeClr val="folHlink"/>
                </a:solidFill>
              </a:rPr>
              <a:t>并行</a:t>
            </a:r>
            <a:r>
              <a:rPr altLang="en-US" b="1" sz="2800" lang="zh-CN"/>
              <a:t>地形成各级进位，各进位之间无依赖关系</a:t>
            </a:r>
          </a:p>
        </p:txBody>
      </p:sp>
      <p:sp>
        <p:nvSpPr>
          <p:cNvPr id="1048767" name="Text Box 6"/>
          <p:cNvSpPr txBox="1">
            <a:spLocks noChangeArrowheads="1"/>
          </p:cNvSpPr>
          <p:nvPr/>
        </p:nvSpPr>
        <p:spPr bwMode="auto">
          <a:xfrm>
            <a:off x="3504630" y="1560240"/>
            <a:ext cx="3116579" cy="574041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altLang="zh-CN" b="1" sz="3200" i="1" lang="en-US"/>
              <a:t>C</a:t>
            </a:r>
            <a:r>
              <a:rPr altLang="zh-CN" b="1" sz="1600" i="1" lang="en-US"/>
              <a:t>1  </a:t>
            </a:r>
            <a:r>
              <a:rPr altLang="zh-CN" b="1" sz="3200" lang="en-US"/>
              <a:t>=</a:t>
            </a:r>
            <a:r>
              <a:rPr altLang="zh-CN" b="1" lang="en-US"/>
              <a:t> </a:t>
            </a:r>
            <a:r>
              <a:rPr altLang="zh-CN" b="1" sz="3200" i="1" lang="en-US"/>
              <a:t>G</a:t>
            </a:r>
            <a:r>
              <a:rPr altLang="zh-CN" baseline="-25000" b="1" i="1" lang="en-US"/>
              <a:t>1</a:t>
            </a:r>
            <a:r>
              <a:rPr altLang="zh-CN" baseline="-25000" b="1" lang="en-US"/>
              <a:t> </a:t>
            </a:r>
            <a:r>
              <a:rPr altLang="zh-CN" b="1" sz="3200" lang="en-US"/>
              <a:t>+ </a:t>
            </a:r>
            <a:r>
              <a:rPr altLang="zh-CN" b="1" sz="3200" i="1" lang="en-US"/>
              <a:t>P</a:t>
            </a:r>
            <a:r>
              <a:rPr altLang="zh-CN" baseline="-25000" b="1" i="1" lang="en-US"/>
              <a:t>1</a:t>
            </a:r>
            <a:r>
              <a:rPr altLang="zh-CN" b="1" sz="3200" lang="en-US"/>
              <a:t> </a:t>
            </a:r>
            <a:r>
              <a:rPr altLang="zh-CN" b="1" sz="3200" i="1" lang="en-US"/>
              <a:t>C</a:t>
            </a:r>
            <a:r>
              <a:rPr altLang="zh-CN" baseline="-25000" b="1" i="1" lang="en-US"/>
              <a:t>0</a:t>
            </a:r>
          </a:p>
        </p:txBody>
      </p:sp>
      <p:sp>
        <p:nvSpPr>
          <p:cNvPr id="1048768" name="Text Box 7"/>
          <p:cNvSpPr txBox="1">
            <a:spLocks noChangeArrowheads="1"/>
          </p:cNvSpPr>
          <p:nvPr/>
        </p:nvSpPr>
        <p:spPr bwMode="auto">
          <a:xfrm>
            <a:off x="3504630" y="2207940"/>
            <a:ext cx="3116579" cy="574041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altLang="zh-CN" b="1" sz="3200" i="1" lang="en-US"/>
              <a:t>C</a:t>
            </a:r>
            <a:r>
              <a:rPr altLang="zh-CN" b="1" sz="1600" i="1" lang="en-US"/>
              <a:t>2  </a:t>
            </a:r>
            <a:r>
              <a:rPr altLang="zh-CN" b="1" sz="3200" lang="en-US"/>
              <a:t>=</a:t>
            </a:r>
            <a:r>
              <a:rPr altLang="zh-CN" b="1" lang="en-US"/>
              <a:t> </a:t>
            </a:r>
            <a:r>
              <a:rPr altLang="zh-CN" b="1" sz="3200" i="1" lang="en-US"/>
              <a:t>G</a:t>
            </a:r>
            <a:r>
              <a:rPr altLang="zh-CN" baseline="-25000" b="1" i="1" lang="en-US"/>
              <a:t>2</a:t>
            </a:r>
            <a:r>
              <a:rPr altLang="zh-CN" baseline="-25000" b="1" lang="en-US"/>
              <a:t> </a:t>
            </a:r>
            <a:r>
              <a:rPr altLang="zh-CN" b="1" sz="3200" lang="en-US"/>
              <a:t>+ </a:t>
            </a:r>
            <a:r>
              <a:rPr altLang="zh-CN" b="1" sz="3200" i="1" lang="en-US"/>
              <a:t>P</a:t>
            </a:r>
            <a:r>
              <a:rPr altLang="zh-CN" baseline="-25000" b="1" i="1" lang="en-US"/>
              <a:t>2</a:t>
            </a:r>
            <a:r>
              <a:rPr altLang="zh-CN" b="1" sz="3200" lang="en-US"/>
              <a:t> </a:t>
            </a:r>
            <a:r>
              <a:rPr altLang="zh-CN" b="1" sz="3200" i="1" lang="en-US">
                <a:solidFill>
                  <a:schemeClr val="folHlink"/>
                </a:solidFill>
              </a:rPr>
              <a:t>C</a:t>
            </a:r>
            <a:r>
              <a:rPr altLang="zh-CN" baseline="-25000" b="1" i="1" lang="en-US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1048769" name="Text Box 8"/>
          <p:cNvSpPr txBox="1">
            <a:spLocks noChangeArrowheads="1"/>
          </p:cNvSpPr>
          <p:nvPr/>
        </p:nvSpPr>
        <p:spPr bwMode="auto">
          <a:xfrm>
            <a:off x="3899918" y="2781028"/>
            <a:ext cx="4411980" cy="57404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altLang="zh-CN" b="1" sz="1600" i="1" lang="en-US"/>
              <a:t>  </a:t>
            </a:r>
            <a:r>
              <a:rPr altLang="zh-CN" b="1" sz="3200" lang="en-US"/>
              <a:t>=</a:t>
            </a:r>
            <a:r>
              <a:rPr altLang="zh-CN" b="1" lang="en-US"/>
              <a:t> </a:t>
            </a:r>
            <a:r>
              <a:rPr altLang="zh-CN" b="1" sz="3200" i="1" lang="en-US"/>
              <a:t>G</a:t>
            </a:r>
            <a:r>
              <a:rPr altLang="zh-CN" baseline="-25000" b="1" i="1" lang="en-US"/>
              <a:t>2</a:t>
            </a:r>
            <a:r>
              <a:rPr altLang="zh-CN" baseline="-25000" b="1" lang="en-US"/>
              <a:t> </a:t>
            </a:r>
            <a:r>
              <a:rPr altLang="zh-CN" b="1" sz="3200" lang="en-US"/>
              <a:t>+ </a:t>
            </a:r>
            <a:r>
              <a:rPr altLang="zh-CN" b="1" sz="3200" i="1" lang="en-US"/>
              <a:t>P</a:t>
            </a:r>
            <a:r>
              <a:rPr altLang="zh-CN" baseline="-25000" b="1" i="1" lang="en-US"/>
              <a:t>2</a:t>
            </a:r>
            <a:r>
              <a:rPr altLang="zh-CN" b="1" sz="3200" lang="en-US"/>
              <a:t> </a:t>
            </a:r>
            <a:r>
              <a:rPr altLang="zh-CN" b="1" sz="3200" lang="en-US">
                <a:solidFill>
                  <a:schemeClr val="folHlink"/>
                </a:solidFill>
              </a:rPr>
              <a:t>(</a:t>
            </a:r>
            <a:r>
              <a:rPr altLang="zh-CN" b="1" sz="3200" i="1" lang="en-US">
                <a:solidFill>
                  <a:schemeClr val="folHlink"/>
                </a:solidFill>
              </a:rPr>
              <a:t>G</a:t>
            </a:r>
            <a:r>
              <a:rPr altLang="zh-CN" b="1" sz="2000" i="1" lang="en-US">
                <a:solidFill>
                  <a:schemeClr val="folHlink"/>
                </a:solidFill>
              </a:rPr>
              <a:t>1 </a:t>
            </a:r>
            <a:r>
              <a:rPr altLang="zh-CN" b="1" sz="3200" lang="en-US">
                <a:solidFill>
                  <a:schemeClr val="folHlink"/>
                </a:solidFill>
              </a:rPr>
              <a:t>+</a:t>
            </a:r>
            <a:r>
              <a:rPr altLang="zh-CN" b="1" sz="3200" i="1" lang="en-US">
                <a:solidFill>
                  <a:schemeClr val="folHlink"/>
                </a:solidFill>
              </a:rPr>
              <a:t>P</a:t>
            </a:r>
            <a:r>
              <a:rPr altLang="zh-CN" b="1" sz="2000" i="1" lang="en-US">
                <a:solidFill>
                  <a:schemeClr val="folHlink"/>
                </a:solidFill>
              </a:rPr>
              <a:t>1</a:t>
            </a:r>
            <a:r>
              <a:rPr altLang="zh-CN" b="1" sz="3200" i="1" lang="en-US">
                <a:solidFill>
                  <a:schemeClr val="folHlink"/>
                </a:solidFill>
              </a:rPr>
              <a:t>C</a:t>
            </a:r>
            <a:r>
              <a:rPr altLang="zh-CN" b="1" sz="2000" i="1" lang="en-US">
                <a:solidFill>
                  <a:schemeClr val="folHlink"/>
                </a:solidFill>
              </a:rPr>
              <a:t>0</a:t>
            </a:r>
            <a:r>
              <a:rPr altLang="zh-CN" b="1" sz="3200" lang="en-US">
                <a:solidFill>
                  <a:schemeClr val="folHlink"/>
                </a:solidFill>
              </a:rPr>
              <a:t>)</a:t>
            </a:r>
            <a:endParaRPr altLang="zh-CN" baseline="-25000" b="1" i="1" lang="en-US">
              <a:solidFill>
                <a:schemeClr val="folHlink"/>
              </a:solidFill>
            </a:endParaRPr>
          </a:p>
        </p:txBody>
      </p:sp>
      <p:sp>
        <p:nvSpPr>
          <p:cNvPr id="1048770" name="Text Box 9"/>
          <p:cNvSpPr txBox="1">
            <a:spLocks noChangeArrowheads="1"/>
          </p:cNvSpPr>
          <p:nvPr/>
        </p:nvSpPr>
        <p:spPr bwMode="auto">
          <a:xfrm>
            <a:off x="3882455" y="3357290"/>
            <a:ext cx="4856480" cy="574041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altLang="zh-CN" b="1" sz="1600" i="1" lang="en-US"/>
              <a:t>  </a:t>
            </a:r>
            <a:r>
              <a:rPr altLang="zh-CN" b="1" sz="3200" lang="en-US"/>
              <a:t>=</a:t>
            </a:r>
            <a:r>
              <a:rPr altLang="zh-CN" b="1" lang="en-US"/>
              <a:t> </a:t>
            </a:r>
            <a:r>
              <a:rPr altLang="zh-CN" b="1" sz="3200" i="1" lang="en-US"/>
              <a:t>G</a:t>
            </a:r>
            <a:r>
              <a:rPr altLang="zh-CN" baseline="-25000" b="1" i="1" lang="en-US"/>
              <a:t>2</a:t>
            </a:r>
            <a:r>
              <a:rPr altLang="zh-CN" baseline="-25000" b="1" lang="en-US"/>
              <a:t> </a:t>
            </a:r>
            <a:r>
              <a:rPr altLang="zh-CN" b="1" sz="3200" lang="en-US"/>
              <a:t>+ </a:t>
            </a:r>
            <a:r>
              <a:rPr altLang="zh-CN" b="1" sz="3200" i="1" lang="en-US"/>
              <a:t>P</a:t>
            </a:r>
            <a:r>
              <a:rPr altLang="zh-CN" baseline="-25000" b="1" i="1" lang="en-US"/>
              <a:t>2</a:t>
            </a:r>
            <a:r>
              <a:rPr altLang="zh-CN" b="1" sz="3200" lang="en-US"/>
              <a:t> </a:t>
            </a:r>
            <a:r>
              <a:rPr altLang="zh-CN" b="1" sz="3200" i="1" lang="en-US">
                <a:solidFill>
                  <a:schemeClr val="folHlink"/>
                </a:solidFill>
              </a:rPr>
              <a:t>G</a:t>
            </a:r>
            <a:r>
              <a:rPr altLang="zh-CN" b="1" sz="2000" i="1" lang="en-US">
                <a:solidFill>
                  <a:schemeClr val="folHlink"/>
                </a:solidFill>
              </a:rPr>
              <a:t>1</a:t>
            </a:r>
            <a:r>
              <a:rPr altLang="zh-CN" b="1" sz="2000" i="1" lang="en-US"/>
              <a:t> </a:t>
            </a:r>
            <a:r>
              <a:rPr altLang="zh-CN" b="1" sz="3200" lang="en-US"/>
              <a:t>+ </a:t>
            </a:r>
            <a:r>
              <a:rPr altLang="zh-CN" b="1" sz="3200" i="1" lang="en-US"/>
              <a:t>P</a:t>
            </a:r>
            <a:r>
              <a:rPr altLang="zh-CN" b="1" sz="2000" i="1" lang="en-US"/>
              <a:t>2</a:t>
            </a:r>
            <a:r>
              <a:rPr altLang="zh-CN" b="1" sz="3200" i="1" lang="en-US">
                <a:solidFill>
                  <a:schemeClr val="folHlink"/>
                </a:solidFill>
              </a:rPr>
              <a:t>P</a:t>
            </a:r>
            <a:r>
              <a:rPr altLang="zh-CN" b="1" sz="2000" i="1" lang="en-US">
                <a:solidFill>
                  <a:schemeClr val="folHlink"/>
                </a:solidFill>
              </a:rPr>
              <a:t>1</a:t>
            </a:r>
            <a:r>
              <a:rPr altLang="zh-CN" b="1" sz="3200" i="1" lang="en-US">
                <a:solidFill>
                  <a:schemeClr val="folHlink"/>
                </a:solidFill>
              </a:rPr>
              <a:t>C</a:t>
            </a:r>
            <a:r>
              <a:rPr altLang="zh-CN" b="1" sz="2000" i="1" lang="en-US">
                <a:solidFill>
                  <a:schemeClr val="folHlink"/>
                </a:solidFill>
              </a:rPr>
              <a:t>0</a:t>
            </a:r>
            <a:endParaRPr altLang="zh-CN" baseline="-25000" b="1" i="1" lang="en-US">
              <a:solidFill>
                <a:schemeClr val="folHlink"/>
              </a:solidFill>
            </a:endParaRPr>
          </a:p>
        </p:txBody>
      </p:sp>
      <p:sp>
        <p:nvSpPr>
          <p:cNvPr id="1048771" name="Text Box 10"/>
          <p:cNvSpPr txBox="1">
            <a:spLocks noChangeArrowheads="1"/>
          </p:cNvSpPr>
          <p:nvPr/>
        </p:nvSpPr>
        <p:spPr bwMode="auto">
          <a:xfrm>
            <a:off x="3455418" y="4081190"/>
            <a:ext cx="7993380" cy="574041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altLang="zh-CN" b="1" sz="1600" i="1" lang="en-US"/>
              <a:t> </a:t>
            </a:r>
            <a:r>
              <a:rPr altLang="zh-CN" b="1" sz="3200" i="1" lang="en-US"/>
              <a:t>C</a:t>
            </a:r>
            <a:r>
              <a:rPr altLang="zh-CN" b="1" sz="1600" i="1" lang="en-US"/>
              <a:t>3  </a:t>
            </a:r>
            <a:r>
              <a:rPr altLang="zh-CN" b="1" sz="3200" lang="en-US"/>
              <a:t>=</a:t>
            </a:r>
            <a:r>
              <a:rPr altLang="zh-CN" b="1" lang="en-US"/>
              <a:t> </a:t>
            </a:r>
            <a:r>
              <a:rPr altLang="zh-CN" b="1" sz="3200" i="1" lang="en-US"/>
              <a:t>G</a:t>
            </a:r>
            <a:r>
              <a:rPr altLang="zh-CN" b="1" sz="1800" i="1" lang="en-US"/>
              <a:t>3</a:t>
            </a:r>
            <a:r>
              <a:rPr altLang="zh-CN" b="1" sz="3200" lang="en-US"/>
              <a:t> + </a:t>
            </a:r>
            <a:r>
              <a:rPr altLang="zh-CN" b="1" sz="3200" i="1" lang="en-US"/>
              <a:t>P</a:t>
            </a:r>
            <a:r>
              <a:rPr altLang="zh-CN" b="1" sz="1600" i="1" lang="en-US"/>
              <a:t>3</a:t>
            </a:r>
            <a:r>
              <a:rPr altLang="zh-CN" b="1" sz="3200" i="1" lang="en-US">
                <a:solidFill>
                  <a:schemeClr val="folHlink"/>
                </a:solidFill>
              </a:rPr>
              <a:t>G</a:t>
            </a:r>
            <a:r>
              <a:rPr altLang="zh-CN" baseline="-25000" b="1" sz="1600" i="1" lang="en-US">
                <a:solidFill>
                  <a:schemeClr val="folHlink"/>
                </a:solidFill>
              </a:rPr>
              <a:t>2</a:t>
            </a:r>
            <a:r>
              <a:rPr altLang="zh-CN" baseline="-25000" b="1" sz="1600" lang="en-US">
                <a:solidFill>
                  <a:schemeClr val="folHlink"/>
                </a:solidFill>
              </a:rPr>
              <a:t> </a:t>
            </a:r>
            <a:r>
              <a:rPr altLang="zh-CN" baseline="-25000" b="1" sz="1600" lang="en-US"/>
              <a:t> </a:t>
            </a:r>
            <a:r>
              <a:rPr altLang="zh-CN" b="1" sz="3200" lang="en-US"/>
              <a:t>+ </a:t>
            </a:r>
            <a:r>
              <a:rPr altLang="zh-CN" b="1" sz="3200" i="1" lang="en-US"/>
              <a:t>P</a:t>
            </a:r>
            <a:r>
              <a:rPr altLang="zh-CN" b="1" sz="1600" i="1" lang="en-US"/>
              <a:t>3</a:t>
            </a:r>
            <a:r>
              <a:rPr altLang="zh-CN" b="1" sz="3200" i="1" lang="en-US">
                <a:solidFill>
                  <a:schemeClr val="folHlink"/>
                </a:solidFill>
              </a:rPr>
              <a:t>P</a:t>
            </a:r>
            <a:r>
              <a:rPr altLang="zh-CN" baseline="-25000" b="1" sz="1600" i="1" lang="en-US">
                <a:solidFill>
                  <a:schemeClr val="folHlink"/>
                </a:solidFill>
              </a:rPr>
              <a:t>2</a:t>
            </a:r>
            <a:r>
              <a:rPr altLang="zh-CN" b="1" sz="3200" lang="en-US">
                <a:solidFill>
                  <a:schemeClr val="folHlink"/>
                </a:solidFill>
              </a:rPr>
              <a:t> </a:t>
            </a:r>
            <a:r>
              <a:rPr altLang="zh-CN" b="1" sz="3200" i="1" lang="en-US">
                <a:solidFill>
                  <a:schemeClr val="folHlink"/>
                </a:solidFill>
              </a:rPr>
              <a:t>G</a:t>
            </a:r>
            <a:r>
              <a:rPr altLang="zh-CN" b="1" sz="2000" i="1" lang="en-US">
                <a:solidFill>
                  <a:schemeClr val="folHlink"/>
                </a:solidFill>
              </a:rPr>
              <a:t>1</a:t>
            </a:r>
            <a:r>
              <a:rPr altLang="zh-CN" b="1" sz="2000" i="1" lang="en-US"/>
              <a:t> </a:t>
            </a:r>
            <a:r>
              <a:rPr altLang="zh-CN" b="1" sz="3200" lang="en-US"/>
              <a:t>+ </a:t>
            </a:r>
            <a:r>
              <a:rPr altLang="zh-CN" b="1" sz="3200" i="1" lang="en-US"/>
              <a:t>P</a:t>
            </a:r>
            <a:r>
              <a:rPr altLang="zh-CN" b="1" sz="1600" i="1" lang="en-US"/>
              <a:t>3</a:t>
            </a:r>
            <a:r>
              <a:rPr altLang="zh-CN" b="1" sz="3200" i="1" lang="en-US">
                <a:solidFill>
                  <a:schemeClr val="folHlink"/>
                </a:solidFill>
              </a:rPr>
              <a:t>P</a:t>
            </a:r>
            <a:r>
              <a:rPr altLang="zh-CN" b="1" sz="2000" i="1" lang="en-US">
                <a:solidFill>
                  <a:schemeClr val="folHlink"/>
                </a:solidFill>
              </a:rPr>
              <a:t>2</a:t>
            </a:r>
            <a:r>
              <a:rPr altLang="zh-CN" b="1" sz="3200" i="1" lang="en-US">
                <a:solidFill>
                  <a:schemeClr val="folHlink"/>
                </a:solidFill>
              </a:rPr>
              <a:t>P</a:t>
            </a:r>
            <a:r>
              <a:rPr altLang="zh-CN" b="1" sz="2000" i="1" lang="en-US">
                <a:solidFill>
                  <a:schemeClr val="folHlink"/>
                </a:solidFill>
              </a:rPr>
              <a:t>1</a:t>
            </a:r>
            <a:r>
              <a:rPr altLang="zh-CN" b="1" sz="3200" i="1" lang="en-US">
                <a:solidFill>
                  <a:schemeClr val="folHlink"/>
                </a:solidFill>
              </a:rPr>
              <a:t>C</a:t>
            </a:r>
            <a:r>
              <a:rPr altLang="zh-CN" b="1" sz="2000" i="1" lang="en-US">
                <a:solidFill>
                  <a:schemeClr val="folHlink"/>
                </a:solidFill>
              </a:rPr>
              <a:t>0</a:t>
            </a:r>
            <a:endParaRPr altLang="zh-CN" b="1" sz="3200" lang="en-US">
              <a:solidFill>
                <a:schemeClr val="folHlink"/>
              </a:solidFill>
            </a:endParaRPr>
          </a:p>
        </p:txBody>
      </p:sp>
      <p:sp>
        <p:nvSpPr>
          <p:cNvPr id="1048772" name="Text Box 11"/>
          <p:cNvSpPr txBox="1">
            <a:spLocks noChangeArrowheads="1"/>
          </p:cNvSpPr>
          <p:nvPr/>
        </p:nvSpPr>
        <p:spPr bwMode="auto">
          <a:xfrm>
            <a:off x="3455418" y="5381364"/>
            <a:ext cx="6482080" cy="574041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altLang="zh-CN" b="1" sz="1600" i="1" lang="en-US"/>
              <a:t> </a:t>
            </a:r>
            <a:r>
              <a:rPr altLang="zh-CN" b="1" sz="3200" i="1" lang="en-US"/>
              <a:t>C</a:t>
            </a:r>
            <a:r>
              <a:rPr altLang="zh-CN" b="1" sz="1600" i="1" lang="en-US"/>
              <a:t>n  </a:t>
            </a:r>
            <a:r>
              <a:rPr altLang="zh-CN" b="1" sz="3200" lang="en-US"/>
              <a:t>=</a:t>
            </a:r>
            <a:r>
              <a:rPr altLang="zh-CN" b="1" lang="en-US"/>
              <a:t> </a:t>
            </a:r>
            <a:r>
              <a:rPr altLang="zh-CN" b="1" sz="3200" i="1" lang="en-US"/>
              <a:t>G</a:t>
            </a:r>
            <a:r>
              <a:rPr altLang="zh-CN" b="1" sz="1800" i="1" lang="en-US"/>
              <a:t>n</a:t>
            </a:r>
            <a:r>
              <a:rPr altLang="zh-CN" b="1" sz="3200" lang="en-US"/>
              <a:t> + </a:t>
            </a:r>
            <a:r>
              <a:rPr altLang="zh-CN" b="1" sz="3200" i="1" lang="en-US"/>
              <a:t>P</a:t>
            </a:r>
            <a:r>
              <a:rPr altLang="zh-CN" b="1" sz="1600" i="1" lang="en-US"/>
              <a:t>n</a:t>
            </a:r>
            <a:r>
              <a:rPr altLang="zh-CN" b="1" sz="3200" i="1" lang="en-US"/>
              <a:t>G</a:t>
            </a:r>
            <a:r>
              <a:rPr altLang="zh-CN" baseline="-25000" b="1" sz="1600" i="1" lang="en-US"/>
              <a:t>n-1</a:t>
            </a:r>
            <a:r>
              <a:rPr altLang="zh-CN" baseline="-25000" b="1" sz="1600" lang="en-US"/>
              <a:t>  </a:t>
            </a:r>
            <a:r>
              <a:rPr altLang="zh-CN" b="1" sz="3200" lang="en-US"/>
              <a:t>+ </a:t>
            </a:r>
            <a:r>
              <a:rPr altLang="zh-CN" b="1" sz="3200" i="1" lang="en-US"/>
              <a:t>…</a:t>
            </a:r>
            <a:r>
              <a:rPr altLang="zh-CN" b="1" sz="2000" i="1" lang="en-US"/>
              <a:t> </a:t>
            </a:r>
            <a:r>
              <a:rPr altLang="zh-CN" b="1" sz="3200" lang="en-US"/>
              <a:t>+ </a:t>
            </a:r>
            <a:r>
              <a:rPr altLang="zh-CN" b="1" sz="3200" i="1" lang="en-US"/>
              <a:t>P</a:t>
            </a:r>
            <a:r>
              <a:rPr altLang="zh-CN" b="1" sz="1600" i="1" lang="en-US"/>
              <a:t>n </a:t>
            </a:r>
            <a:r>
              <a:rPr altLang="zh-CN" b="1" sz="3200" i="1" lang="en-US"/>
              <a:t>…P</a:t>
            </a:r>
            <a:r>
              <a:rPr altLang="zh-CN" b="1" sz="1600" i="1" lang="en-US"/>
              <a:t>1</a:t>
            </a:r>
            <a:r>
              <a:rPr altLang="zh-CN" b="1" sz="3200" i="1" lang="en-US"/>
              <a:t>C</a:t>
            </a:r>
            <a:r>
              <a:rPr altLang="zh-CN" b="1" sz="1600" i="1" lang="en-US"/>
              <a:t>0</a:t>
            </a:r>
            <a:endParaRPr altLang="zh-CN" b="1" sz="1600" lang="en-US"/>
          </a:p>
        </p:txBody>
      </p:sp>
      <p:sp>
        <p:nvSpPr>
          <p:cNvPr id="1048773" name="Line 12"/>
          <p:cNvSpPr>
            <a:spLocks noChangeShapeType="1"/>
          </p:cNvSpPr>
          <p:nvPr/>
        </p:nvSpPr>
        <p:spPr bwMode="auto">
          <a:xfrm>
            <a:off x="5376293" y="4728890"/>
            <a:ext cx="0" cy="647700"/>
          </a:xfrm>
          <a:prstGeom prst="line"/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/>
          <a:p>
            <a:endParaRPr altLang="en-US" lang="zh-CN"/>
          </a:p>
        </p:txBody>
      </p:sp>
      <p:sp>
        <p:nvSpPr>
          <p:cNvPr id="1048774" name="AutoShape 14"/>
          <p:cNvSpPr/>
          <p:nvPr/>
        </p:nvSpPr>
        <p:spPr bwMode="auto">
          <a:xfrm rot="16200000">
            <a:off x="6276020" y="4185083"/>
            <a:ext cx="432051" cy="3960442"/>
          </a:xfrm>
          <a:prstGeom prst="leftBrace">
            <a:avLst>
              <a:gd name="adj1" fmla="val 99967"/>
              <a:gd name="adj2" fmla="val 49195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vert="eaVert" wrap="none"/>
          <a:p>
            <a:pPr algn="ctr"/>
            <a:endParaRPr altLang="zh-CN" lang="zh-CN"/>
          </a:p>
        </p:txBody>
      </p:sp>
      <p:sp>
        <p:nvSpPr>
          <p:cNvPr id="1048775" name="Text Box 15"/>
          <p:cNvSpPr txBox="1">
            <a:spLocks noChangeArrowheads="1"/>
          </p:cNvSpPr>
          <p:nvPr/>
        </p:nvSpPr>
        <p:spPr bwMode="auto">
          <a:xfrm>
            <a:off x="5974432" y="6294263"/>
            <a:ext cx="2209800" cy="51911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zh-CN" b="1" dirty="0" sz="2800" lang="en-US">
                <a:solidFill>
                  <a:schemeClr val="folHlink"/>
                </a:solidFill>
              </a:rPr>
              <a:t>n + 1 </a:t>
            </a:r>
            <a:r>
              <a:rPr altLang="en-US" b="1" dirty="0" sz="2800" lang="zh-CN">
                <a:solidFill>
                  <a:schemeClr val="folHlink"/>
                </a:solidFill>
              </a:rPr>
              <a:t>项</a:t>
            </a:r>
          </a:p>
        </p:txBody>
      </p:sp>
      <p:grpSp>
        <p:nvGrpSpPr>
          <p:cNvPr id="60" name="组合 13"/>
          <p:cNvGrpSpPr/>
          <p:nvPr/>
        </p:nvGrpSpPr>
        <p:grpSpPr>
          <a:xfrm>
            <a:off x="2441834" y="152525"/>
            <a:ext cx="529167" cy="529359"/>
            <a:chOff x="304800" y="673100"/>
            <a:chExt cx="4000500" cy="4000500"/>
          </a:xfrm>
          <a:effectLst>
            <a:outerShdw algn="tr" blurRad="444500" dir="8100000" dist="254000" rotWithShape="0">
              <a:prstClr val="black">
                <a:alpha val="50000"/>
              </a:prstClr>
            </a:outerShdw>
          </a:effectLst>
        </p:grpSpPr>
        <p:sp>
          <p:nvSpPr>
            <p:cNvPr id="1048776" name="同心圆 23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lastClr="FFFFFF" val="window"/>
                </a:gs>
                <a:gs pos="55000">
                  <a:sysClr lastClr="FFFFFF" val="window">
                    <a:lumMod val="95000"/>
                  </a:sysClr>
                </a:gs>
                <a:gs pos="100000">
                  <a:sysClr lastClr="FFFFFF" val="window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 rtlCol="0"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</a:pPr>
              <a:endParaRPr altLang="en-US" sz="1200" kern="0" lang="zh-CN">
                <a:solidFill>
                  <a:sysClr lastClr="000000" val="windowText"/>
                </a:solidFill>
                <a:latin typeface="Calibri"/>
                <a:ea typeface="宋体"/>
              </a:endParaRPr>
            </a:p>
          </p:txBody>
        </p:sp>
        <p:sp>
          <p:nvSpPr>
            <p:cNvPr id="1048777" name="椭圆 15"/>
            <p:cNvSpPr/>
            <p:nvPr/>
          </p:nvSpPr>
          <p:spPr>
            <a:xfrm>
              <a:off x="392112" y="760412"/>
              <a:ext cx="3825874" cy="3825874"/>
            </a:xfrm>
            <a:prstGeom prst="ellipse"/>
            <a:gradFill>
              <a:gsLst>
                <a:gs pos="0">
                  <a:sysClr lastClr="FFFFFF" val="window"/>
                </a:gs>
                <a:gs pos="51000">
                  <a:sysClr lastClr="FFFFFF" val="window">
                    <a:lumMod val="95000"/>
                  </a:sysClr>
                </a:gs>
                <a:gs pos="100000">
                  <a:sysClr lastClr="FFFFFF" val="window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 rtlCol="0"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</a:pPr>
              <a:r>
                <a:rPr altLang="zh-CN" b="1" sz="2400" kern="0" lang="en-US">
                  <a:solidFill>
                    <a:sysClr lastClr="000000" val="windowText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altLang="en-US" b="1" sz="2400" kern="0" lang="zh-CN">
                <a:solidFill>
                  <a:sysClr lastClr="000000" val="windowText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"/>
                                        <p:tgtEl>
                                          <p:spTgt spid="1048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2"/>
                                        <p:tgtEl>
                                          <p:spTgt spid="1048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7"/>
                                        <p:tgtEl>
                                          <p:spTgt spid="1048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2"/>
                                        <p:tgtEl>
                                          <p:spTgt spid="1048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7"/>
                                        <p:tgtEl>
                                          <p:spTgt spid="1048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">
                      <p:stCondLst>
                        <p:cond delay="indefinite"/>
                      </p:stCondLst>
                      <p:childTnLst>
                        <p:par>
                          <p:cTn fill="hold" id="2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32"/>
                                        <p:tgtEl>
                                          <p:spTgt spid="1048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>
                      <p:stCondLst>
                        <p:cond delay="indefinite"/>
                      </p:stCondLst>
                      <p:childTnLst>
                        <p:par>
                          <p:cTn fill="hold" id="3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37"/>
                                        <p:tgtEl>
                                          <p:spTgt spid="1048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8">
                      <p:stCondLst>
                        <p:cond delay="indefinite"/>
                      </p:stCondLst>
                      <p:childTnLst>
                        <p:par>
                          <p:cTn fill="hold" id="3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42"/>
                                        <p:tgtEl>
                                          <p:spTgt spid="1048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3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44" nodeType="after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46"/>
                                        <p:tgtEl>
                                          <p:spTgt spid="1048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7">
                            <p:stCondLst>
                              <p:cond delay="1000"/>
                            </p:stCondLst>
                            <p:childTnLst>
                              <p:par>
                                <p:cTn fill="hold" grpId="0" id="48" nodeType="after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50"/>
                                        <p:tgtEl>
                                          <p:spTgt spid="1048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66" grpId="0" build="p" autoUpdateAnimBg="0"/>
      <p:bldP spid="1048767" grpId="0" autoUpdateAnimBg="0"/>
      <p:bldP spid="1048768" grpId="0" autoUpdateAnimBg="0"/>
      <p:bldP spid="1048769" grpId="0" autoUpdateAnimBg="0"/>
      <p:bldP spid="1048770" grpId="0" autoUpdateAnimBg="0"/>
      <p:bldP spid="1048771" grpId="0" autoUpdateAnimBg="0"/>
      <p:bldP spid="1048772" grpId="0" autoUpdateAnimBg="0"/>
      <p:bldP spid="1048773" grpId="0" animBg="1"/>
      <p:bldP spid="1048774" grpId="0" animBg="1"/>
      <p:bldP spid="1048775" grpId="0" build="p" autoUpdateAnimBg="0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4"/>
          <p:cNvGrpSpPr/>
          <p:nvPr/>
        </p:nvGrpSpPr>
        <p:grpSpPr bwMode="auto">
          <a:xfrm>
            <a:off x="1798389" y="2719536"/>
            <a:ext cx="8486775" cy="3635375"/>
            <a:chOff x="240" y="1920"/>
            <a:chExt cx="5346" cy="2290"/>
          </a:xfrm>
        </p:grpSpPr>
        <p:sp>
          <p:nvSpPr>
            <p:cNvPr id="1048778" name="Text Box 5"/>
            <p:cNvSpPr txBox="1">
              <a:spLocks noChangeArrowheads="1"/>
            </p:cNvSpPr>
            <p:nvPr/>
          </p:nvSpPr>
          <p:spPr bwMode="auto">
            <a:xfrm>
              <a:off x="725" y="2821"/>
              <a:ext cx="226" cy="291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altLang="zh-CN" b="1" sz="2400" lang="en-US"/>
                <a:t>+</a:t>
              </a:r>
              <a:endParaRPr altLang="zh-CN" b="1" dirty="0" sz="2400" lang="en-US"/>
            </a:p>
          </p:txBody>
        </p:sp>
        <p:sp>
          <p:nvSpPr>
            <p:cNvPr id="1048779" name="Rectangle 6"/>
            <p:cNvSpPr>
              <a:spLocks noChangeArrowheads="1"/>
            </p:cNvSpPr>
            <p:nvPr/>
          </p:nvSpPr>
          <p:spPr bwMode="auto">
            <a:xfrm>
              <a:off x="250" y="2858"/>
              <a:ext cx="1190" cy="206"/>
            </a:xfrm>
            <a:prstGeom prst="rect"/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780" name="Text Box 7"/>
            <p:cNvSpPr txBox="1">
              <a:spLocks noChangeArrowheads="1"/>
            </p:cNvSpPr>
            <p:nvPr/>
          </p:nvSpPr>
          <p:spPr bwMode="auto">
            <a:xfrm>
              <a:off x="240" y="3044"/>
              <a:ext cx="135" cy="145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altLang="zh-CN" b="1" sz="900" lang="en-US"/>
                <a:t> </a:t>
              </a:r>
              <a:endParaRPr altLang="zh-CN" b="1" sz="2000" lang="en-US"/>
            </a:p>
          </p:txBody>
        </p:sp>
        <p:sp>
          <p:nvSpPr>
            <p:cNvPr id="1048781" name="Rectangle 8"/>
            <p:cNvSpPr>
              <a:spLocks noChangeArrowheads="1"/>
            </p:cNvSpPr>
            <p:nvPr/>
          </p:nvSpPr>
          <p:spPr bwMode="auto">
            <a:xfrm>
              <a:off x="250" y="3056"/>
              <a:ext cx="240" cy="206"/>
            </a:xfrm>
            <a:prstGeom prst="rect"/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782" name="Rectangle 9"/>
            <p:cNvSpPr>
              <a:spLocks noChangeArrowheads="1"/>
            </p:cNvSpPr>
            <p:nvPr/>
          </p:nvSpPr>
          <p:spPr bwMode="auto">
            <a:xfrm>
              <a:off x="490" y="3056"/>
              <a:ext cx="240" cy="206"/>
            </a:xfrm>
            <a:prstGeom prst="rect"/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783" name="Rectangle 10"/>
            <p:cNvSpPr>
              <a:spLocks noChangeArrowheads="1"/>
            </p:cNvSpPr>
            <p:nvPr/>
          </p:nvSpPr>
          <p:spPr bwMode="auto">
            <a:xfrm>
              <a:off x="730" y="3056"/>
              <a:ext cx="326" cy="206"/>
            </a:xfrm>
            <a:prstGeom prst="rect"/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784" name="Rectangle 11"/>
            <p:cNvSpPr>
              <a:spLocks noChangeArrowheads="1"/>
            </p:cNvSpPr>
            <p:nvPr/>
          </p:nvSpPr>
          <p:spPr bwMode="auto">
            <a:xfrm>
              <a:off x="1056" y="3056"/>
              <a:ext cx="384" cy="206"/>
            </a:xfrm>
            <a:prstGeom prst="rect"/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785" name="Text Box 12"/>
            <p:cNvSpPr txBox="1">
              <a:spLocks noChangeArrowheads="1"/>
            </p:cNvSpPr>
            <p:nvPr/>
          </p:nvSpPr>
          <p:spPr bwMode="auto">
            <a:xfrm>
              <a:off x="1699" y="3044"/>
              <a:ext cx="156" cy="250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altLang="zh-CN" b="1" sz="2000" lang="en-US"/>
                <a:t> </a:t>
              </a:r>
              <a:r>
                <a:rPr altLang="zh-CN" b="1" sz="900" lang="en-US"/>
                <a:t> </a:t>
              </a:r>
              <a:endParaRPr altLang="zh-CN" b="1" sz="2000" lang="en-US"/>
            </a:p>
          </p:txBody>
        </p:sp>
        <p:sp>
          <p:nvSpPr>
            <p:cNvPr id="1048786" name="Rectangle 13"/>
            <p:cNvSpPr>
              <a:spLocks noChangeArrowheads="1"/>
            </p:cNvSpPr>
            <p:nvPr/>
          </p:nvSpPr>
          <p:spPr bwMode="auto">
            <a:xfrm>
              <a:off x="1632" y="3064"/>
              <a:ext cx="480" cy="207"/>
            </a:xfrm>
            <a:prstGeom prst="rect"/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787" name="Line 14"/>
            <p:cNvSpPr>
              <a:spLocks noChangeShapeType="1"/>
            </p:cNvSpPr>
            <p:nvPr/>
          </p:nvSpPr>
          <p:spPr bwMode="auto">
            <a:xfrm>
              <a:off x="384" y="3271"/>
              <a:ext cx="0" cy="798"/>
            </a:xfrm>
            <a:prstGeom prst="line"/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8788" name="Line 15"/>
            <p:cNvSpPr>
              <a:spLocks noChangeShapeType="1"/>
            </p:cNvSpPr>
            <p:nvPr/>
          </p:nvSpPr>
          <p:spPr bwMode="auto">
            <a:xfrm>
              <a:off x="1680" y="3271"/>
              <a:ext cx="0" cy="798"/>
            </a:xfrm>
            <a:prstGeom prst="line"/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8789" name="Line 16"/>
            <p:cNvSpPr>
              <a:spLocks noChangeShapeType="1"/>
            </p:cNvSpPr>
            <p:nvPr/>
          </p:nvSpPr>
          <p:spPr bwMode="auto">
            <a:xfrm>
              <a:off x="2448" y="3271"/>
              <a:ext cx="0" cy="798"/>
            </a:xfrm>
            <a:prstGeom prst="line"/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8790" name="Line 17"/>
            <p:cNvSpPr>
              <a:spLocks noChangeShapeType="1"/>
            </p:cNvSpPr>
            <p:nvPr/>
          </p:nvSpPr>
          <p:spPr bwMode="auto">
            <a:xfrm>
              <a:off x="3840" y="3271"/>
              <a:ext cx="0" cy="798"/>
            </a:xfrm>
            <a:prstGeom prst="line"/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8791" name="Line 18"/>
            <p:cNvSpPr>
              <a:spLocks noChangeShapeType="1"/>
            </p:cNvSpPr>
            <p:nvPr/>
          </p:nvSpPr>
          <p:spPr bwMode="auto">
            <a:xfrm>
              <a:off x="5088" y="3271"/>
              <a:ext cx="0" cy="798"/>
            </a:xfrm>
            <a:prstGeom prst="line"/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8792" name="Line 19"/>
            <p:cNvSpPr>
              <a:spLocks noChangeShapeType="1"/>
            </p:cNvSpPr>
            <p:nvPr/>
          </p:nvSpPr>
          <p:spPr bwMode="auto">
            <a:xfrm>
              <a:off x="4848" y="3271"/>
              <a:ext cx="0" cy="798"/>
            </a:xfrm>
            <a:prstGeom prst="line"/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8793" name="Freeform 20"/>
            <p:cNvSpPr/>
            <p:nvPr/>
          </p:nvSpPr>
          <p:spPr bwMode="auto">
            <a:xfrm>
              <a:off x="2064" y="3271"/>
              <a:ext cx="3408" cy="82"/>
            </a:xfrm>
            <a:custGeom>
              <a:avLst/>
              <a:gdLst>
                <a:gd name="T0" fmla="*/ 0 w 3264"/>
                <a:gd name="T1" fmla="*/ 0 h 96"/>
                <a:gd name="T2" fmla="*/ 0 w 3264"/>
                <a:gd name="T3" fmla="*/ 51 h 96"/>
                <a:gd name="T4" fmla="*/ 3879 w 3264"/>
                <a:gd name="T5" fmla="*/ 51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64" h="96">
                  <a:moveTo>
                    <a:pt x="0" y="0"/>
                  </a:moveTo>
                  <a:lnTo>
                    <a:pt x="0" y="96"/>
                  </a:lnTo>
                  <a:lnTo>
                    <a:pt x="3264" y="9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8794" name="Freeform 21"/>
            <p:cNvSpPr/>
            <p:nvPr/>
          </p:nvSpPr>
          <p:spPr bwMode="auto">
            <a:xfrm>
              <a:off x="1968" y="3271"/>
              <a:ext cx="3122" cy="165"/>
            </a:xfrm>
            <a:custGeom>
              <a:avLst/>
              <a:gdLst>
                <a:gd name="T0" fmla="*/ 0 w 3170"/>
                <a:gd name="T1" fmla="*/ 0 h 192"/>
                <a:gd name="T2" fmla="*/ 0 w 3170"/>
                <a:gd name="T3" fmla="*/ 105 h 192"/>
                <a:gd name="T4" fmla="*/ 2982 w 3170"/>
                <a:gd name="T5" fmla="*/ 102 h 1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70" h="192">
                  <a:moveTo>
                    <a:pt x="0" y="0"/>
                  </a:moveTo>
                  <a:lnTo>
                    <a:pt x="0" y="192"/>
                  </a:lnTo>
                  <a:lnTo>
                    <a:pt x="3170" y="187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8795" name="Text Box 22"/>
            <p:cNvSpPr txBox="1">
              <a:spLocks noChangeArrowheads="1"/>
            </p:cNvSpPr>
            <p:nvPr/>
          </p:nvSpPr>
          <p:spPr bwMode="auto">
            <a:xfrm>
              <a:off x="2812" y="2802"/>
              <a:ext cx="226" cy="291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altLang="zh-CN" b="1" sz="2400" lang="en-US"/>
                <a:t>+</a:t>
              </a:r>
              <a:endParaRPr altLang="zh-CN" b="1" dirty="0" sz="2400" lang="en-US"/>
            </a:p>
          </p:txBody>
        </p:sp>
        <p:sp>
          <p:nvSpPr>
            <p:cNvPr id="1048796" name="Rectangle 23"/>
            <p:cNvSpPr>
              <a:spLocks noChangeArrowheads="1"/>
            </p:cNvSpPr>
            <p:nvPr/>
          </p:nvSpPr>
          <p:spPr bwMode="auto">
            <a:xfrm>
              <a:off x="2308" y="2858"/>
              <a:ext cx="1190" cy="206"/>
            </a:xfrm>
            <a:prstGeom prst="rect"/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797" name="Text Box 24"/>
            <p:cNvSpPr txBox="1">
              <a:spLocks noChangeArrowheads="1"/>
            </p:cNvSpPr>
            <p:nvPr/>
          </p:nvSpPr>
          <p:spPr bwMode="auto">
            <a:xfrm>
              <a:off x="2298" y="3044"/>
              <a:ext cx="135" cy="145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altLang="zh-CN" b="1" sz="900" lang="en-US"/>
                <a:t> </a:t>
              </a:r>
              <a:endParaRPr altLang="zh-CN" b="1" sz="2000" lang="en-US"/>
            </a:p>
          </p:txBody>
        </p:sp>
        <p:sp>
          <p:nvSpPr>
            <p:cNvPr id="1048798" name="Rectangle 25"/>
            <p:cNvSpPr>
              <a:spLocks noChangeArrowheads="1"/>
            </p:cNvSpPr>
            <p:nvPr/>
          </p:nvSpPr>
          <p:spPr bwMode="auto">
            <a:xfrm>
              <a:off x="2308" y="3056"/>
              <a:ext cx="240" cy="206"/>
            </a:xfrm>
            <a:prstGeom prst="rect"/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799" name="Rectangle 26"/>
            <p:cNvSpPr>
              <a:spLocks noChangeArrowheads="1"/>
            </p:cNvSpPr>
            <p:nvPr/>
          </p:nvSpPr>
          <p:spPr bwMode="auto">
            <a:xfrm>
              <a:off x="2548" y="3056"/>
              <a:ext cx="240" cy="206"/>
            </a:xfrm>
            <a:prstGeom prst="rect"/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800" name="Rectangle 27"/>
            <p:cNvSpPr>
              <a:spLocks noChangeArrowheads="1"/>
            </p:cNvSpPr>
            <p:nvPr/>
          </p:nvSpPr>
          <p:spPr bwMode="auto">
            <a:xfrm>
              <a:off x="2788" y="3056"/>
              <a:ext cx="326" cy="206"/>
            </a:xfrm>
            <a:prstGeom prst="rect"/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801" name="Rectangle 28"/>
            <p:cNvSpPr>
              <a:spLocks noChangeArrowheads="1"/>
            </p:cNvSpPr>
            <p:nvPr/>
          </p:nvSpPr>
          <p:spPr bwMode="auto">
            <a:xfrm>
              <a:off x="3114" y="3056"/>
              <a:ext cx="384" cy="206"/>
            </a:xfrm>
            <a:prstGeom prst="rect"/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802" name="Text Box 29"/>
            <p:cNvSpPr txBox="1">
              <a:spLocks noChangeArrowheads="1"/>
            </p:cNvSpPr>
            <p:nvPr/>
          </p:nvSpPr>
          <p:spPr bwMode="auto">
            <a:xfrm>
              <a:off x="3990" y="2802"/>
              <a:ext cx="226" cy="291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altLang="zh-CN" b="1" sz="2400" lang="en-US"/>
                <a:t>+</a:t>
              </a:r>
              <a:endParaRPr altLang="zh-CN" b="1" dirty="0" sz="2400" lang="en-US"/>
            </a:p>
          </p:txBody>
        </p:sp>
        <p:sp>
          <p:nvSpPr>
            <p:cNvPr id="1048803" name="Rectangle 30"/>
            <p:cNvSpPr>
              <a:spLocks noChangeArrowheads="1"/>
            </p:cNvSpPr>
            <p:nvPr/>
          </p:nvSpPr>
          <p:spPr bwMode="auto">
            <a:xfrm>
              <a:off x="3721" y="2858"/>
              <a:ext cx="806" cy="206"/>
            </a:xfrm>
            <a:prstGeom prst="rect"/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804" name="Text Box 31"/>
            <p:cNvSpPr txBox="1">
              <a:spLocks noChangeArrowheads="1"/>
            </p:cNvSpPr>
            <p:nvPr/>
          </p:nvSpPr>
          <p:spPr bwMode="auto">
            <a:xfrm>
              <a:off x="3711" y="3044"/>
              <a:ext cx="135" cy="145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altLang="zh-CN" b="1" sz="900" lang="en-US"/>
                <a:t> </a:t>
              </a:r>
              <a:endParaRPr altLang="zh-CN" b="1" sz="2000" lang="en-US"/>
            </a:p>
          </p:txBody>
        </p:sp>
        <p:sp>
          <p:nvSpPr>
            <p:cNvPr id="1048805" name="Rectangle 32"/>
            <p:cNvSpPr>
              <a:spLocks noChangeArrowheads="1"/>
            </p:cNvSpPr>
            <p:nvPr/>
          </p:nvSpPr>
          <p:spPr bwMode="auto">
            <a:xfrm>
              <a:off x="3721" y="3056"/>
              <a:ext cx="240" cy="206"/>
            </a:xfrm>
            <a:prstGeom prst="rect"/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806" name="Rectangle 33"/>
            <p:cNvSpPr>
              <a:spLocks noChangeArrowheads="1"/>
            </p:cNvSpPr>
            <p:nvPr/>
          </p:nvSpPr>
          <p:spPr bwMode="auto">
            <a:xfrm>
              <a:off x="3961" y="3056"/>
              <a:ext cx="240" cy="206"/>
            </a:xfrm>
            <a:prstGeom prst="rect"/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807" name="Rectangle 34"/>
            <p:cNvSpPr>
              <a:spLocks noChangeArrowheads="1"/>
            </p:cNvSpPr>
            <p:nvPr/>
          </p:nvSpPr>
          <p:spPr bwMode="auto">
            <a:xfrm>
              <a:off x="4201" y="3056"/>
              <a:ext cx="326" cy="206"/>
            </a:xfrm>
            <a:prstGeom prst="rect"/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808" name="Text Box 35"/>
            <p:cNvSpPr txBox="1">
              <a:spLocks noChangeArrowheads="1"/>
            </p:cNvSpPr>
            <p:nvPr/>
          </p:nvSpPr>
          <p:spPr bwMode="auto">
            <a:xfrm>
              <a:off x="4898" y="2802"/>
              <a:ext cx="226" cy="291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altLang="zh-CN" b="1" sz="2400" lang="en-US"/>
                <a:t>+</a:t>
              </a:r>
              <a:endParaRPr altLang="zh-CN" b="1" dirty="0" sz="2400" lang="en-US"/>
            </a:p>
          </p:txBody>
        </p:sp>
        <p:sp>
          <p:nvSpPr>
            <p:cNvPr id="1048809" name="Rectangle 36"/>
            <p:cNvSpPr>
              <a:spLocks noChangeArrowheads="1"/>
            </p:cNvSpPr>
            <p:nvPr/>
          </p:nvSpPr>
          <p:spPr bwMode="auto">
            <a:xfrm>
              <a:off x="4751" y="2858"/>
              <a:ext cx="481" cy="206"/>
            </a:xfrm>
            <a:prstGeom prst="rect"/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810" name="Text Box 37"/>
            <p:cNvSpPr txBox="1">
              <a:spLocks noChangeArrowheads="1"/>
            </p:cNvSpPr>
            <p:nvPr/>
          </p:nvSpPr>
          <p:spPr bwMode="auto">
            <a:xfrm>
              <a:off x="4741" y="3044"/>
              <a:ext cx="135" cy="145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altLang="zh-CN" b="1" sz="900" lang="en-US"/>
                <a:t> </a:t>
              </a:r>
              <a:endParaRPr altLang="zh-CN" b="1" sz="2000" lang="en-US"/>
            </a:p>
          </p:txBody>
        </p:sp>
        <p:sp>
          <p:nvSpPr>
            <p:cNvPr id="1048811" name="Rectangle 38"/>
            <p:cNvSpPr>
              <a:spLocks noChangeArrowheads="1"/>
            </p:cNvSpPr>
            <p:nvPr/>
          </p:nvSpPr>
          <p:spPr bwMode="auto">
            <a:xfrm>
              <a:off x="4751" y="3056"/>
              <a:ext cx="240" cy="206"/>
            </a:xfrm>
            <a:prstGeom prst="rect"/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812" name="Rectangle 39"/>
            <p:cNvSpPr>
              <a:spLocks noChangeArrowheads="1"/>
            </p:cNvSpPr>
            <p:nvPr/>
          </p:nvSpPr>
          <p:spPr bwMode="auto">
            <a:xfrm>
              <a:off x="4991" y="3056"/>
              <a:ext cx="240" cy="206"/>
            </a:xfrm>
            <a:prstGeom prst="rect"/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813" name="Freeform 40"/>
            <p:cNvSpPr/>
            <p:nvPr/>
          </p:nvSpPr>
          <p:spPr bwMode="auto">
            <a:xfrm>
              <a:off x="1392" y="3271"/>
              <a:ext cx="3456" cy="248"/>
            </a:xfrm>
            <a:custGeom>
              <a:avLst/>
              <a:gdLst>
                <a:gd name="T0" fmla="*/ 0 w 3456"/>
                <a:gd name="T1" fmla="*/ 0 h 240"/>
                <a:gd name="T2" fmla="*/ 0 w 3456"/>
                <a:gd name="T3" fmla="*/ 274 h 240"/>
                <a:gd name="T4" fmla="*/ 3456 w 3456"/>
                <a:gd name="T5" fmla="*/ 274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56" h="240">
                  <a:moveTo>
                    <a:pt x="0" y="0"/>
                  </a:moveTo>
                  <a:lnTo>
                    <a:pt x="0" y="240"/>
                  </a:lnTo>
                  <a:lnTo>
                    <a:pt x="3456" y="24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8814" name="Line 41"/>
            <p:cNvSpPr>
              <a:spLocks noChangeShapeType="1"/>
            </p:cNvSpPr>
            <p:nvPr/>
          </p:nvSpPr>
          <p:spPr bwMode="auto">
            <a:xfrm>
              <a:off x="3168" y="3271"/>
              <a:ext cx="0" cy="798"/>
            </a:xfrm>
            <a:prstGeom prst="line"/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8815" name="Line 42"/>
            <p:cNvSpPr>
              <a:spLocks noChangeShapeType="1"/>
            </p:cNvSpPr>
            <p:nvPr/>
          </p:nvSpPr>
          <p:spPr bwMode="auto">
            <a:xfrm>
              <a:off x="4272" y="3271"/>
              <a:ext cx="0" cy="798"/>
            </a:xfrm>
            <a:prstGeom prst="line"/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8816" name="Freeform 43"/>
            <p:cNvSpPr/>
            <p:nvPr/>
          </p:nvSpPr>
          <p:spPr bwMode="auto">
            <a:xfrm>
              <a:off x="1296" y="3271"/>
              <a:ext cx="2977" cy="332"/>
            </a:xfrm>
            <a:custGeom>
              <a:avLst/>
              <a:gdLst>
                <a:gd name="T0" fmla="*/ 0 w 2977"/>
                <a:gd name="T1" fmla="*/ 0 h 386"/>
                <a:gd name="T2" fmla="*/ 0 w 2977"/>
                <a:gd name="T3" fmla="*/ 210 h 386"/>
                <a:gd name="T4" fmla="*/ 2977 w 2977"/>
                <a:gd name="T5" fmla="*/ 212 h 38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977" h="386">
                  <a:moveTo>
                    <a:pt x="0" y="0"/>
                  </a:moveTo>
                  <a:lnTo>
                    <a:pt x="0" y="384"/>
                  </a:lnTo>
                  <a:lnTo>
                    <a:pt x="2977" y="38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8817" name="Freeform 44"/>
            <p:cNvSpPr/>
            <p:nvPr/>
          </p:nvSpPr>
          <p:spPr bwMode="auto">
            <a:xfrm>
              <a:off x="1008" y="3271"/>
              <a:ext cx="2832" cy="413"/>
            </a:xfrm>
            <a:custGeom>
              <a:avLst/>
              <a:gdLst>
                <a:gd name="T0" fmla="*/ 0 w 2832"/>
                <a:gd name="T1" fmla="*/ 0 h 480"/>
                <a:gd name="T2" fmla="*/ 0 w 2832"/>
                <a:gd name="T3" fmla="*/ 262 h 480"/>
                <a:gd name="T4" fmla="*/ 2832 w 2832"/>
                <a:gd name="T5" fmla="*/ 262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32" h="480">
                  <a:moveTo>
                    <a:pt x="0" y="0"/>
                  </a:moveTo>
                  <a:lnTo>
                    <a:pt x="0" y="480"/>
                  </a:lnTo>
                  <a:lnTo>
                    <a:pt x="2832" y="48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8818" name="Freeform 45"/>
            <p:cNvSpPr/>
            <p:nvPr/>
          </p:nvSpPr>
          <p:spPr bwMode="auto">
            <a:xfrm>
              <a:off x="912" y="3271"/>
              <a:ext cx="2256" cy="496"/>
            </a:xfrm>
            <a:custGeom>
              <a:avLst/>
              <a:gdLst>
                <a:gd name="T0" fmla="*/ 0 w 2304"/>
                <a:gd name="T1" fmla="*/ 0 h 576"/>
                <a:gd name="T2" fmla="*/ 0 w 2304"/>
                <a:gd name="T3" fmla="*/ 317 h 576"/>
                <a:gd name="T4" fmla="*/ 2118 w 2304"/>
                <a:gd name="T5" fmla="*/ 317 h 5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04" h="576">
                  <a:moveTo>
                    <a:pt x="0" y="0"/>
                  </a:moveTo>
                  <a:lnTo>
                    <a:pt x="0" y="576"/>
                  </a:lnTo>
                  <a:lnTo>
                    <a:pt x="2304" y="57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8819" name="Freeform 46"/>
            <p:cNvSpPr/>
            <p:nvPr/>
          </p:nvSpPr>
          <p:spPr bwMode="auto">
            <a:xfrm>
              <a:off x="672" y="3271"/>
              <a:ext cx="1776" cy="578"/>
            </a:xfrm>
            <a:custGeom>
              <a:avLst/>
              <a:gdLst>
                <a:gd name="T0" fmla="*/ 0 w 1776"/>
                <a:gd name="T1" fmla="*/ 0 h 672"/>
                <a:gd name="T2" fmla="*/ 0 w 1776"/>
                <a:gd name="T3" fmla="*/ 367 h 672"/>
                <a:gd name="T4" fmla="*/ 1776 w 1776"/>
                <a:gd name="T5" fmla="*/ 367 h 6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76" h="672">
                  <a:moveTo>
                    <a:pt x="0" y="0"/>
                  </a:moveTo>
                  <a:lnTo>
                    <a:pt x="0" y="672"/>
                  </a:lnTo>
                  <a:lnTo>
                    <a:pt x="1776" y="67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8820" name="Freeform 47"/>
            <p:cNvSpPr/>
            <p:nvPr/>
          </p:nvSpPr>
          <p:spPr bwMode="auto">
            <a:xfrm>
              <a:off x="576" y="3271"/>
              <a:ext cx="1104" cy="661"/>
            </a:xfrm>
            <a:custGeom>
              <a:avLst/>
              <a:gdLst>
                <a:gd name="T0" fmla="*/ 0 w 1152"/>
                <a:gd name="T1" fmla="*/ 0 h 768"/>
                <a:gd name="T2" fmla="*/ 0 w 1152"/>
                <a:gd name="T3" fmla="*/ 422 h 768"/>
                <a:gd name="T4" fmla="*/ 972 w 1152"/>
                <a:gd name="T5" fmla="*/ 422 h 7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52" h="768">
                  <a:moveTo>
                    <a:pt x="0" y="0"/>
                  </a:moveTo>
                  <a:lnTo>
                    <a:pt x="0" y="768"/>
                  </a:lnTo>
                  <a:lnTo>
                    <a:pt x="1152" y="76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8821" name="Line 48"/>
            <p:cNvSpPr>
              <a:spLocks noChangeShapeType="1"/>
            </p:cNvSpPr>
            <p:nvPr/>
          </p:nvSpPr>
          <p:spPr bwMode="auto">
            <a:xfrm>
              <a:off x="816" y="3271"/>
              <a:ext cx="0" cy="661"/>
            </a:xfrm>
            <a:prstGeom prst="line"/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8822" name="Line 49"/>
            <p:cNvSpPr>
              <a:spLocks noChangeShapeType="1"/>
            </p:cNvSpPr>
            <p:nvPr/>
          </p:nvSpPr>
          <p:spPr bwMode="auto">
            <a:xfrm>
              <a:off x="1776" y="3271"/>
              <a:ext cx="0" cy="496"/>
            </a:xfrm>
            <a:prstGeom prst="line"/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8823" name="Line 50"/>
            <p:cNvSpPr>
              <a:spLocks noChangeShapeType="1"/>
            </p:cNvSpPr>
            <p:nvPr/>
          </p:nvSpPr>
          <p:spPr bwMode="auto">
            <a:xfrm>
              <a:off x="1872" y="3271"/>
              <a:ext cx="0" cy="330"/>
            </a:xfrm>
            <a:prstGeom prst="line"/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8824" name="Line 51"/>
            <p:cNvSpPr>
              <a:spLocks noChangeShapeType="1"/>
            </p:cNvSpPr>
            <p:nvPr/>
          </p:nvSpPr>
          <p:spPr bwMode="auto">
            <a:xfrm>
              <a:off x="2592" y="3271"/>
              <a:ext cx="0" cy="496"/>
            </a:xfrm>
            <a:prstGeom prst="line"/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8825" name="Line 52"/>
            <p:cNvSpPr>
              <a:spLocks noChangeShapeType="1"/>
            </p:cNvSpPr>
            <p:nvPr/>
          </p:nvSpPr>
          <p:spPr bwMode="auto">
            <a:xfrm>
              <a:off x="2832" y="3271"/>
              <a:ext cx="0" cy="496"/>
            </a:xfrm>
            <a:prstGeom prst="line"/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8826" name="Line 53"/>
            <p:cNvSpPr>
              <a:spLocks noChangeShapeType="1"/>
            </p:cNvSpPr>
            <p:nvPr/>
          </p:nvSpPr>
          <p:spPr bwMode="auto">
            <a:xfrm>
              <a:off x="2688" y="3271"/>
              <a:ext cx="0" cy="413"/>
            </a:xfrm>
            <a:prstGeom prst="line"/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8827" name="Line 54"/>
            <p:cNvSpPr>
              <a:spLocks noChangeShapeType="1"/>
            </p:cNvSpPr>
            <p:nvPr/>
          </p:nvSpPr>
          <p:spPr bwMode="auto">
            <a:xfrm>
              <a:off x="2928" y="3271"/>
              <a:ext cx="0" cy="330"/>
            </a:xfrm>
            <a:prstGeom prst="line"/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8828" name="Line 55"/>
            <p:cNvSpPr>
              <a:spLocks noChangeShapeType="1"/>
            </p:cNvSpPr>
            <p:nvPr/>
          </p:nvSpPr>
          <p:spPr bwMode="auto">
            <a:xfrm>
              <a:off x="3024" y="3271"/>
              <a:ext cx="0" cy="248"/>
            </a:xfrm>
            <a:prstGeom prst="line"/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8829" name="Line 56"/>
            <p:cNvSpPr>
              <a:spLocks noChangeShapeType="1"/>
            </p:cNvSpPr>
            <p:nvPr/>
          </p:nvSpPr>
          <p:spPr bwMode="auto">
            <a:xfrm>
              <a:off x="3264" y="3271"/>
              <a:ext cx="0" cy="330"/>
            </a:xfrm>
            <a:prstGeom prst="line"/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8830" name="Line 57"/>
            <p:cNvSpPr>
              <a:spLocks noChangeShapeType="1"/>
            </p:cNvSpPr>
            <p:nvPr/>
          </p:nvSpPr>
          <p:spPr bwMode="auto">
            <a:xfrm>
              <a:off x="3360" y="3271"/>
              <a:ext cx="0" cy="165"/>
            </a:xfrm>
            <a:prstGeom prst="line"/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8831" name="Line 58"/>
            <p:cNvSpPr>
              <a:spLocks noChangeShapeType="1"/>
            </p:cNvSpPr>
            <p:nvPr/>
          </p:nvSpPr>
          <p:spPr bwMode="auto">
            <a:xfrm>
              <a:off x="3456" y="3271"/>
              <a:ext cx="0" cy="82"/>
            </a:xfrm>
            <a:prstGeom prst="line"/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8832" name="Line 59"/>
            <p:cNvSpPr>
              <a:spLocks noChangeShapeType="1"/>
            </p:cNvSpPr>
            <p:nvPr/>
          </p:nvSpPr>
          <p:spPr bwMode="auto">
            <a:xfrm>
              <a:off x="4032" y="3271"/>
              <a:ext cx="0" cy="330"/>
            </a:xfrm>
            <a:prstGeom prst="line"/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8833" name="Line 60"/>
            <p:cNvSpPr>
              <a:spLocks noChangeShapeType="1"/>
            </p:cNvSpPr>
            <p:nvPr/>
          </p:nvSpPr>
          <p:spPr bwMode="auto">
            <a:xfrm>
              <a:off x="4128" y="3271"/>
              <a:ext cx="0" cy="248"/>
            </a:xfrm>
            <a:prstGeom prst="line"/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8834" name="Line 61"/>
            <p:cNvSpPr>
              <a:spLocks noChangeShapeType="1"/>
            </p:cNvSpPr>
            <p:nvPr/>
          </p:nvSpPr>
          <p:spPr bwMode="auto">
            <a:xfrm>
              <a:off x="4368" y="3271"/>
              <a:ext cx="0" cy="165"/>
            </a:xfrm>
            <a:prstGeom prst="line"/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8835" name="Line 62"/>
            <p:cNvSpPr>
              <a:spLocks noChangeShapeType="1"/>
            </p:cNvSpPr>
            <p:nvPr/>
          </p:nvSpPr>
          <p:spPr bwMode="auto">
            <a:xfrm>
              <a:off x="4464" y="3271"/>
              <a:ext cx="0" cy="82"/>
            </a:xfrm>
            <a:prstGeom prst="line"/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8836" name="Line 63"/>
            <p:cNvSpPr>
              <a:spLocks noChangeShapeType="1"/>
            </p:cNvSpPr>
            <p:nvPr/>
          </p:nvSpPr>
          <p:spPr bwMode="auto">
            <a:xfrm>
              <a:off x="5184" y="3271"/>
              <a:ext cx="0" cy="82"/>
            </a:xfrm>
            <a:prstGeom prst="line"/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8837" name="Oval 64"/>
            <p:cNvSpPr>
              <a:spLocks noChangeArrowheads="1"/>
            </p:cNvSpPr>
            <p:nvPr/>
          </p:nvSpPr>
          <p:spPr bwMode="auto">
            <a:xfrm>
              <a:off x="1872" y="3023"/>
              <a:ext cx="48" cy="41"/>
            </a:xfrm>
            <a:prstGeom prst="ellipse"/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838" name="Freeform 65"/>
            <p:cNvSpPr/>
            <p:nvPr/>
          </p:nvSpPr>
          <p:spPr bwMode="auto">
            <a:xfrm>
              <a:off x="1029" y="2604"/>
              <a:ext cx="867" cy="421"/>
            </a:xfrm>
            <a:custGeom>
              <a:avLst/>
              <a:gdLst>
                <a:gd name="T0" fmla="*/ 0 w 867"/>
                <a:gd name="T1" fmla="*/ 0 h 421"/>
                <a:gd name="T2" fmla="*/ 0 w 867"/>
                <a:gd name="T3" fmla="*/ 85 h 421"/>
                <a:gd name="T4" fmla="*/ 867 w 867"/>
                <a:gd name="T5" fmla="*/ 85 h 421"/>
                <a:gd name="T6" fmla="*/ 867 w 867"/>
                <a:gd name="T7" fmla="*/ 421 h 4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7" h="421">
                  <a:moveTo>
                    <a:pt x="0" y="0"/>
                  </a:moveTo>
                  <a:lnTo>
                    <a:pt x="0" y="85"/>
                  </a:lnTo>
                  <a:lnTo>
                    <a:pt x="867" y="85"/>
                  </a:lnTo>
                  <a:lnTo>
                    <a:pt x="867" y="421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8839" name="Text Box 66"/>
            <p:cNvSpPr txBox="1">
              <a:spLocks noChangeArrowheads="1"/>
            </p:cNvSpPr>
            <p:nvPr/>
          </p:nvSpPr>
          <p:spPr bwMode="auto">
            <a:xfrm>
              <a:off x="5270" y="3376"/>
              <a:ext cx="316" cy="226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altLang="zh-CN" b="1" i="1" lang="en-US"/>
                <a:t>C</a:t>
              </a:r>
              <a:r>
                <a:rPr altLang="zh-CN" baseline="-25000" b="1" lang="en-US"/>
                <a:t>0</a:t>
              </a:r>
            </a:p>
          </p:txBody>
        </p:sp>
        <p:sp>
          <p:nvSpPr>
            <p:cNvPr id="1048840" name="Text Box 67"/>
            <p:cNvSpPr txBox="1">
              <a:spLocks noChangeArrowheads="1"/>
            </p:cNvSpPr>
            <p:nvPr/>
          </p:nvSpPr>
          <p:spPr bwMode="auto">
            <a:xfrm>
              <a:off x="300" y="3984"/>
              <a:ext cx="316" cy="226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altLang="zh-CN" b="1" i="1" lang="en-US"/>
                <a:t>G</a:t>
              </a:r>
              <a:r>
                <a:rPr altLang="zh-CN" baseline="-25000" b="1" lang="en-US"/>
                <a:t>4</a:t>
              </a:r>
            </a:p>
          </p:txBody>
        </p:sp>
        <p:sp>
          <p:nvSpPr>
            <p:cNvPr id="1048841" name="Text Box 68"/>
            <p:cNvSpPr txBox="1">
              <a:spLocks noChangeArrowheads="1"/>
            </p:cNvSpPr>
            <p:nvPr/>
          </p:nvSpPr>
          <p:spPr bwMode="auto">
            <a:xfrm>
              <a:off x="1596" y="3984"/>
              <a:ext cx="308" cy="226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altLang="zh-CN" b="1" i="1" lang="en-US"/>
                <a:t>P</a:t>
              </a:r>
              <a:r>
                <a:rPr altLang="zh-CN" baseline="-25000" b="1" lang="en-US"/>
                <a:t>4</a:t>
              </a:r>
            </a:p>
          </p:txBody>
        </p:sp>
        <p:sp>
          <p:nvSpPr>
            <p:cNvPr id="1048842" name="Text Box 69"/>
            <p:cNvSpPr txBox="1">
              <a:spLocks noChangeArrowheads="1"/>
            </p:cNvSpPr>
            <p:nvPr/>
          </p:nvSpPr>
          <p:spPr bwMode="auto">
            <a:xfrm>
              <a:off x="2364" y="3984"/>
              <a:ext cx="316" cy="226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altLang="zh-CN" b="1" i="1" lang="en-US"/>
                <a:t>G</a:t>
              </a:r>
              <a:r>
                <a:rPr altLang="zh-CN" baseline="-25000" b="1" lang="en-US"/>
                <a:t>3</a:t>
              </a:r>
            </a:p>
          </p:txBody>
        </p:sp>
        <p:sp>
          <p:nvSpPr>
            <p:cNvPr id="1048843" name="Text Box 70"/>
            <p:cNvSpPr txBox="1">
              <a:spLocks noChangeArrowheads="1"/>
            </p:cNvSpPr>
            <p:nvPr/>
          </p:nvSpPr>
          <p:spPr bwMode="auto">
            <a:xfrm>
              <a:off x="3084" y="3984"/>
              <a:ext cx="308" cy="226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altLang="zh-CN" b="1" i="1" lang="en-US"/>
                <a:t>P</a:t>
              </a:r>
              <a:r>
                <a:rPr altLang="zh-CN" baseline="-25000" b="1" lang="en-US"/>
                <a:t>3</a:t>
              </a:r>
            </a:p>
          </p:txBody>
        </p:sp>
        <p:sp>
          <p:nvSpPr>
            <p:cNvPr id="1048844" name="Text Box 71"/>
            <p:cNvSpPr txBox="1">
              <a:spLocks noChangeArrowheads="1"/>
            </p:cNvSpPr>
            <p:nvPr/>
          </p:nvSpPr>
          <p:spPr bwMode="auto">
            <a:xfrm>
              <a:off x="3744" y="3984"/>
              <a:ext cx="316" cy="226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altLang="zh-CN" b="1" i="1" lang="en-US"/>
                <a:t>G</a:t>
              </a:r>
              <a:r>
                <a:rPr altLang="zh-CN" baseline="-25000" b="1" lang="en-US"/>
                <a:t>2</a:t>
              </a:r>
            </a:p>
          </p:txBody>
        </p:sp>
        <p:sp>
          <p:nvSpPr>
            <p:cNvPr id="1048845" name="Text Box 72"/>
            <p:cNvSpPr txBox="1">
              <a:spLocks noChangeArrowheads="1"/>
            </p:cNvSpPr>
            <p:nvPr/>
          </p:nvSpPr>
          <p:spPr bwMode="auto">
            <a:xfrm>
              <a:off x="4176" y="3984"/>
              <a:ext cx="308" cy="226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altLang="zh-CN" b="1" i="1" lang="en-US"/>
                <a:t>P</a:t>
              </a:r>
              <a:r>
                <a:rPr altLang="zh-CN" baseline="-25000" b="1" lang="en-US"/>
                <a:t>2</a:t>
              </a:r>
            </a:p>
          </p:txBody>
        </p:sp>
        <p:sp>
          <p:nvSpPr>
            <p:cNvPr id="1048846" name="Text Box 73"/>
            <p:cNvSpPr txBox="1">
              <a:spLocks noChangeArrowheads="1"/>
            </p:cNvSpPr>
            <p:nvPr/>
          </p:nvSpPr>
          <p:spPr bwMode="auto">
            <a:xfrm>
              <a:off x="4764" y="3984"/>
              <a:ext cx="316" cy="226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altLang="zh-CN" b="1" i="1" lang="en-US"/>
                <a:t>G</a:t>
              </a:r>
              <a:r>
                <a:rPr altLang="zh-CN" baseline="-25000" b="1" lang="en-US"/>
                <a:t>1</a:t>
              </a:r>
            </a:p>
          </p:txBody>
        </p:sp>
        <p:sp>
          <p:nvSpPr>
            <p:cNvPr id="1048847" name="Text Box 74"/>
            <p:cNvSpPr txBox="1">
              <a:spLocks noChangeArrowheads="1"/>
            </p:cNvSpPr>
            <p:nvPr/>
          </p:nvSpPr>
          <p:spPr bwMode="auto">
            <a:xfrm>
              <a:off x="5052" y="3984"/>
              <a:ext cx="308" cy="226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altLang="zh-CN" b="1" i="1" lang="en-US"/>
                <a:t>P</a:t>
              </a:r>
              <a:r>
                <a:rPr altLang="zh-CN" baseline="-25000" b="1" lang="en-US"/>
                <a:t>1</a:t>
              </a:r>
            </a:p>
          </p:txBody>
        </p:sp>
        <p:sp>
          <p:nvSpPr>
            <p:cNvPr id="1048848" name="Line 75"/>
            <p:cNvSpPr>
              <a:spLocks noChangeShapeType="1"/>
            </p:cNvSpPr>
            <p:nvPr/>
          </p:nvSpPr>
          <p:spPr bwMode="auto">
            <a:xfrm>
              <a:off x="1200" y="3271"/>
              <a:ext cx="0" cy="496"/>
            </a:xfrm>
            <a:prstGeom prst="line"/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8849" name="Line 76"/>
            <p:cNvSpPr>
              <a:spLocks noChangeShapeType="1"/>
            </p:cNvSpPr>
            <p:nvPr/>
          </p:nvSpPr>
          <p:spPr bwMode="auto">
            <a:xfrm>
              <a:off x="1104" y="3271"/>
              <a:ext cx="0" cy="661"/>
            </a:xfrm>
            <a:prstGeom prst="line"/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8850" name="Rectangle 77"/>
            <p:cNvSpPr>
              <a:spLocks noChangeArrowheads="1"/>
            </p:cNvSpPr>
            <p:nvPr/>
          </p:nvSpPr>
          <p:spPr bwMode="auto">
            <a:xfrm>
              <a:off x="768" y="2395"/>
              <a:ext cx="384" cy="177"/>
            </a:xfrm>
            <a:prstGeom prst="rect"/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851" name="Oval 78"/>
            <p:cNvSpPr>
              <a:spLocks noChangeArrowheads="1"/>
            </p:cNvSpPr>
            <p:nvPr/>
          </p:nvSpPr>
          <p:spPr bwMode="auto">
            <a:xfrm>
              <a:off x="816" y="2822"/>
              <a:ext cx="48" cy="35"/>
            </a:xfrm>
            <a:prstGeom prst="ellipse"/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852" name="Oval 79"/>
            <p:cNvSpPr>
              <a:spLocks noChangeArrowheads="1"/>
            </p:cNvSpPr>
            <p:nvPr/>
          </p:nvSpPr>
          <p:spPr bwMode="auto">
            <a:xfrm>
              <a:off x="816" y="2573"/>
              <a:ext cx="48" cy="35"/>
            </a:xfrm>
            <a:prstGeom prst="ellipse"/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853" name="Oval 80"/>
            <p:cNvSpPr>
              <a:spLocks noChangeArrowheads="1"/>
            </p:cNvSpPr>
            <p:nvPr/>
          </p:nvSpPr>
          <p:spPr bwMode="auto">
            <a:xfrm>
              <a:off x="1008" y="2573"/>
              <a:ext cx="48" cy="35"/>
            </a:xfrm>
            <a:prstGeom prst="ellipse"/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854" name="Oval 81"/>
            <p:cNvSpPr>
              <a:spLocks noChangeArrowheads="1"/>
            </p:cNvSpPr>
            <p:nvPr/>
          </p:nvSpPr>
          <p:spPr bwMode="auto">
            <a:xfrm>
              <a:off x="2880" y="2822"/>
              <a:ext cx="48" cy="35"/>
            </a:xfrm>
            <a:prstGeom prst="ellipse"/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855" name="Oval 82"/>
            <p:cNvSpPr>
              <a:spLocks noChangeArrowheads="1"/>
            </p:cNvSpPr>
            <p:nvPr/>
          </p:nvSpPr>
          <p:spPr bwMode="auto">
            <a:xfrm>
              <a:off x="4080" y="2822"/>
              <a:ext cx="48" cy="35"/>
            </a:xfrm>
            <a:prstGeom prst="ellipse"/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856" name="Oval 83"/>
            <p:cNvSpPr>
              <a:spLocks noChangeArrowheads="1"/>
            </p:cNvSpPr>
            <p:nvPr/>
          </p:nvSpPr>
          <p:spPr bwMode="auto">
            <a:xfrm>
              <a:off x="4992" y="2822"/>
              <a:ext cx="48" cy="35"/>
            </a:xfrm>
            <a:prstGeom prst="ellipse"/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857" name="Rectangle 84"/>
            <p:cNvSpPr>
              <a:spLocks noChangeArrowheads="1"/>
            </p:cNvSpPr>
            <p:nvPr/>
          </p:nvSpPr>
          <p:spPr bwMode="auto">
            <a:xfrm>
              <a:off x="2713" y="2395"/>
              <a:ext cx="384" cy="177"/>
            </a:xfrm>
            <a:prstGeom prst="rect"/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858" name="Rectangle 85"/>
            <p:cNvSpPr>
              <a:spLocks noChangeArrowheads="1"/>
            </p:cNvSpPr>
            <p:nvPr/>
          </p:nvSpPr>
          <p:spPr bwMode="auto">
            <a:xfrm>
              <a:off x="3910" y="2395"/>
              <a:ext cx="384" cy="177"/>
            </a:xfrm>
            <a:prstGeom prst="rect"/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859" name="Text Box 86"/>
            <p:cNvSpPr txBox="1">
              <a:spLocks noChangeArrowheads="1"/>
            </p:cNvSpPr>
            <p:nvPr/>
          </p:nvSpPr>
          <p:spPr bwMode="auto">
            <a:xfrm>
              <a:off x="4880" y="2352"/>
              <a:ext cx="157" cy="252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altLang="zh-CN" b="1" sz="2000" lang="en-US"/>
                <a:t> </a:t>
              </a:r>
            </a:p>
          </p:txBody>
        </p:sp>
        <p:sp>
          <p:nvSpPr>
            <p:cNvPr id="1048860" name="Text Box 87"/>
            <p:cNvSpPr txBox="1">
              <a:spLocks noChangeArrowheads="1"/>
            </p:cNvSpPr>
            <p:nvPr/>
          </p:nvSpPr>
          <p:spPr bwMode="auto">
            <a:xfrm>
              <a:off x="861" y="2322"/>
              <a:ext cx="226" cy="291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altLang="zh-CN" b="1" sz="2400" lang="en-US">
                  <a:solidFill>
                    <a:schemeClr val="folHlink"/>
                  </a:solidFill>
                </a:rPr>
                <a:t>+</a:t>
              </a:r>
              <a:endParaRPr altLang="zh-CN" b="1" dirty="0" sz="2400" lang="en-US">
                <a:solidFill>
                  <a:schemeClr val="folHlink"/>
                </a:solidFill>
              </a:endParaRPr>
            </a:p>
          </p:txBody>
        </p:sp>
        <p:sp>
          <p:nvSpPr>
            <p:cNvPr id="1048861" name="Text Box 88"/>
            <p:cNvSpPr txBox="1">
              <a:spLocks noChangeArrowheads="1"/>
            </p:cNvSpPr>
            <p:nvPr/>
          </p:nvSpPr>
          <p:spPr bwMode="auto">
            <a:xfrm>
              <a:off x="2774" y="2352"/>
              <a:ext cx="157" cy="252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altLang="zh-CN" b="1" sz="2000" lang="en-US"/>
                <a:t> </a:t>
              </a:r>
            </a:p>
          </p:txBody>
        </p:sp>
        <p:sp>
          <p:nvSpPr>
            <p:cNvPr id="1048862" name="Text Box 89"/>
            <p:cNvSpPr txBox="1">
              <a:spLocks noChangeArrowheads="1"/>
            </p:cNvSpPr>
            <p:nvPr/>
          </p:nvSpPr>
          <p:spPr bwMode="auto">
            <a:xfrm>
              <a:off x="3967" y="2352"/>
              <a:ext cx="157" cy="252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altLang="zh-CN" b="1" sz="2000" lang="en-US"/>
                <a:t> </a:t>
              </a:r>
            </a:p>
          </p:txBody>
        </p:sp>
        <p:sp>
          <p:nvSpPr>
            <p:cNvPr id="1048863" name="Rectangle 90"/>
            <p:cNvSpPr>
              <a:spLocks noChangeArrowheads="1"/>
            </p:cNvSpPr>
            <p:nvPr/>
          </p:nvSpPr>
          <p:spPr bwMode="auto">
            <a:xfrm>
              <a:off x="4821" y="2395"/>
              <a:ext cx="384" cy="177"/>
            </a:xfrm>
            <a:prstGeom prst="rect"/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864" name="Oval 91"/>
            <p:cNvSpPr>
              <a:spLocks noChangeArrowheads="1"/>
            </p:cNvSpPr>
            <p:nvPr/>
          </p:nvSpPr>
          <p:spPr bwMode="auto">
            <a:xfrm>
              <a:off x="4992" y="2360"/>
              <a:ext cx="48" cy="35"/>
            </a:xfrm>
            <a:prstGeom prst="ellipse"/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865" name="Oval 92"/>
            <p:cNvSpPr>
              <a:spLocks noChangeArrowheads="1"/>
            </p:cNvSpPr>
            <p:nvPr/>
          </p:nvSpPr>
          <p:spPr bwMode="auto">
            <a:xfrm>
              <a:off x="4080" y="2360"/>
              <a:ext cx="48" cy="35"/>
            </a:xfrm>
            <a:prstGeom prst="ellipse"/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866" name="Oval 93"/>
            <p:cNvSpPr>
              <a:spLocks noChangeArrowheads="1"/>
            </p:cNvSpPr>
            <p:nvPr/>
          </p:nvSpPr>
          <p:spPr bwMode="auto">
            <a:xfrm>
              <a:off x="2880" y="2360"/>
              <a:ext cx="48" cy="35"/>
            </a:xfrm>
            <a:prstGeom prst="ellipse"/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867" name="Freeform 94"/>
            <p:cNvSpPr/>
            <p:nvPr/>
          </p:nvSpPr>
          <p:spPr bwMode="auto">
            <a:xfrm>
              <a:off x="840" y="2608"/>
              <a:ext cx="3" cy="218"/>
            </a:xfrm>
            <a:custGeom>
              <a:avLst/>
              <a:gdLst>
                <a:gd name="T0" fmla="*/ 3 w 3"/>
                <a:gd name="T1" fmla="*/ 0 h 294"/>
                <a:gd name="T2" fmla="*/ 0 w 3"/>
                <a:gd name="T3" fmla="*/ 89 h 29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294">
                  <a:moveTo>
                    <a:pt x="3" y="0"/>
                  </a:moveTo>
                  <a:lnTo>
                    <a:pt x="0" y="29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8868" name="Freeform 95"/>
            <p:cNvSpPr/>
            <p:nvPr/>
          </p:nvSpPr>
          <p:spPr bwMode="auto">
            <a:xfrm>
              <a:off x="2907" y="2570"/>
              <a:ext cx="1" cy="256"/>
            </a:xfrm>
            <a:custGeom>
              <a:avLst/>
              <a:gdLst>
                <a:gd name="T0" fmla="*/ 0 w 1"/>
                <a:gd name="T1" fmla="*/ 0 h 345"/>
                <a:gd name="T2" fmla="*/ 0 w 1"/>
                <a:gd name="T3" fmla="*/ 105 h 34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345">
                  <a:moveTo>
                    <a:pt x="0" y="0"/>
                  </a:moveTo>
                  <a:lnTo>
                    <a:pt x="0" y="345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8869" name="Freeform 96"/>
            <p:cNvSpPr/>
            <p:nvPr/>
          </p:nvSpPr>
          <p:spPr bwMode="auto">
            <a:xfrm>
              <a:off x="4101" y="2570"/>
              <a:ext cx="1" cy="249"/>
            </a:xfrm>
            <a:custGeom>
              <a:avLst/>
              <a:gdLst>
                <a:gd name="T0" fmla="*/ 0 w 1"/>
                <a:gd name="T1" fmla="*/ 0 h 336"/>
                <a:gd name="T2" fmla="*/ 0 w 1"/>
                <a:gd name="T3" fmla="*/ 102 h 33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336">
                  <a:moveTo>
                    <a:pt x="0" y="0"/>
                  </a:moveTo>
                  <a:lnTo>
                    <a:pt x="0" y="33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8870" name="Freeform 97"/>
            <p:cNvSpPr/>
            <p:nvPr/>
          </p:nvSpPr>
          <p:spPr bwMode="auto">
            <a:xfrm>
              <a:off x="5013" y="2573"/>
              <a:ext cx="1" cy="244"/>
            </a:xfrm>
            <a:custGeom>
              <a:avLst/>
              <a:gdLst>
                <a:gd name="T0" fmla="*/ 0 w 1"/>
                <a:gd name="T1" fmla="*/ 0 h 330"/>
                <a:gd name="T2" fmla="*/ 0 w 1"/>
                <a:gd name="T3" fmla="*/ 98 h 33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330">
                  <a:moveTo>
                    <a:pt x="0" y="0"/>
                  </a:moveTo>
                  <a:lnTo>
                    <a:pt x="0" y="33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8871" name="Freeform 98"/>
            <p:cNvSpPr/>
            <p:nvPr/>
          </p:nvSpPr>
          <p:spPr bwMode="auto">
            <a:xfrm>
              <a:off x="5016" y="2132"/>
              <a:ext cx="1" cy="229"/>
            </a:xfrm>
            <a:custGeom>
              <a:avLst/>
              <a:gdLst>
                <a:gd name="T0" fmla="*/ 0 w 1"/>
                <a:gd name="T1" fmla="*/ 93 h 309"/>
                <a:gd name="T2" fmla="*/ 0 w 1"/>
                <a:gd name="T3" fmla="*/ 0 h 30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309">
                  <a:moveTo>
                    <a:pt x="0" y="309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8872" name="Freeform 99"/>
            <p:cNvSpPr/>
            <p:nvPr/>
          </p:nvSpPr>
          <p:spPr bwMode="auto">
            <a:xfrm>
              <a:off x="4104" y="2144"/>
              <a:ext cx="1" cy="220"/>
            </a:xfrm>
            <a:custGeom>
              <a:avLst/>
              <a:gdLst>
                <a:gd name="T0" fmla="*/ 0 w 1"/>
                <a:gd name="T1" fmla="*/ 90 h 297"/>
                <a:gd name="T2" fmla="*/ 0 w 1"/>
                <a:gd name="T3" fmla="*/ 0 h 29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97">
                  <a:moveTo>
                    <a:pt x="0" y="297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8873" name="Freeform 100"/>
            <p:cNvSpPr/>
            <p:nvPr/>
          </p:nvSpPr>
          <p:spPr bwMode="auto">
            <a:xfrm>
              <a:off x="2907" y="2142"/>
              <a:ext cx="1" cy="218"/>
            </a:xfrm>
            <a:custGeom>
              <a:avLst/>
              <a:gdLst>
                <a:gd name="T0" fmla="*/ 1 w 1"/>
                <a:gd name="T1" fmla="*/ 218 h 218"/>
                <a:gd name="T2" fmla="*/ 0 w 1"/>
                <a:gd name="T3" fmla="*/ 0 h 21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18">
                  <a:moveTo>
                    <a:pt x="1" y="218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8874" name="Freeform 101"/>
            <p:cNvSpPr/>
            <p:nvPr/>
          </p:nvSpPr>
          <p:spPr bwMode="auto">
            <a:xfrm>
              <a:off x="963" y="2177"/>
              <a:ext cx="1" cy="215"/>
            </a:xfrm>
            <a:custGeom>
              <a:avLst/>
              <a:gdLst>
                <a:gd name="T0" fmla="*/ 1 w 1"/>
                <a:gd name="T1" fmla="*/ 215 h 215"/>
                <a:gd name="T2" fmla="*/ 0 w 1"/>
                <a:gd name="T3" fmla="*/ 0 h 21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15">
                  <a:moveTo>
                    <a:pt x="1" y="215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8875" name="Text Box 102"/>
            <p:cNvSpPr txBox="1">
              <a:spLocks noChangeArrowheads="1"/>
            </p:cNvSpPr>
            <p:nvPr/>
          </p:nvSpPr>
          <p:spPr bwMode="auto">
            <a:xfrm>
              <a:off x="4896" y="1920"/>
              <a:ext cx="332" cy="250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altLang="zh-CN" b="1" sz="2000" i="1" lang="en-US"/>
                <a:t>C</a:t>
              </a:r>
              <a:r>
                <a:rPr altLang="zh-CN" baseline="-25000" b="1" sz="2000" lang="en-US"/>
                <a:t>1</a:t>
              </a:r>
            </a:p>
          </p:txBody>
        </p:sp>
        <p:sp>
          <p:nvSpPr>
            <p:cNvPr id="1048876" name="Text Box 103"/>
            <p:cNvSpPr txBox="1">
              <a:spLocks noChangeArrowheads="1"/>
            </p:cNvSpPr>
            <p:nvPr/>
          </p:nvSpPr>
          <p:spPr bwMode="auto">
            <a:xfrm>
              <a:off x="3988" y="1920"/>
              <a:ext cx="332" cy="250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altLang="zh-CN" b="1" sz="2000" i="1" lang="en-US"/>
                <a:t>C</a:t>
              </a:r>
              <a:r>
                <a:rPr altLang="zh-CN" baseline="-25000" b="1" sz="2000" lang="en-US"/>
                <a:t>2</a:t>
              </a:r>
            </a:p>
          </p:txBody>
        </p:sp>
        <p:sp>
          <p:nvSpPr>
            <p:cNvPr id="1048877" name="Text Box 104"/>
            <p:cNvSpPr txBox="1">
              <a:spLocks noChangeArrowheads="1"/>
            </p:cNvSpPr>
            <p:nvPr/>
          </p:nvSpPr>
          <p:spPr bwMode="auto">
            <a:xfrm>
              <a:off x="2784" y="1920"/>
              <a:ext cx="332" cy="250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altLang="zh-CN" b="1" sz="2000" i="1" lang="en-US"/>
                <a:t>C</a:t>
              </a:r>
              <a:r>
                <a:rPr altLang="zh-CN" baseline="-25000" b="1" sz="2000" lang="en-US"/>
                <a:t>3</a:t>
              </a:r>
            </a:p>
          </p:txBody>
        </p:sp>
        <p:sp>
          <p:nvSpPr>
            <p:cNvPr id="1048878" name="Text Box 105"/>
            <p:cNvSpPr txBox="1">
              <a:spLocks noChangeArrowheads="1"/>
            </p:cNvSpPr>
            <p:nvPr/>
          </p:nvSpPr>
          <p:spPr bwMode="auto">
            <a:xfrm>
              <a:off x="868" y="1920"/>
              <a:ext cx="332" cy="250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altLang="zh-CN" b="1" sz="2000" i="1" lang="en-US"/>
                <a:t>C</a:t>
              </a:r>
              <a:r>
                <a:rPr altLang="zh-CN" baseline="-25000" b="1" sz="2000" lang="en-US"/>
                <a:t>4</a:t>
              </a:r>
            </a:p>
          </p:txBody>
        </p:sp>
      </p:grpSp>
      <p:sp>
        <p:nvSpPr>
          <p:cNvPr id="1048879" name="Text Box 108"/>
          <p:cNvSpPr txBox="1">
            <a:spLocks noChangeArrowheads="1"/>
          </p:cNvSpPr>
          <p:nvPr/>
        </p:nvSpPr>
        <p:spPr bwMode="auto">
          <a:xfrm>
            <a:off x="2361157" y="93524"/>
            <a:ext cx="3952082" cy="52322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altLang="en-US" b="1" dirty="0" sz="2800" lang="zh-CN"/>
              <a:t>以</a:t>
            </a:r>
            <a:r>
              <a:rPr altLang="zh-CN" b="1" dirty="0" sz="2800" lang="en-US"/>
              <a:t>4</a:t>
            </a:r>
            <a:r>
              <a:rPr altLang="en-US" b="1" dirty="0" sz="2800" lang="zh-CN"/>
              <a:t>位加法器为例：</a:t>
            </a:r>
          </a:p>
        </p:txBody>
      </p:sp>
      <p:sp>
        <p:nvSpPr>
          <p:cNvPr id="1048880" name="Text Box 6"/>
          <p:cNvSpPr txBox="1">
            <a:spLocks noChangeArrowheads="1"/>
          </p:cNvSpPr>
          <p:nvPr/>
        </p:nvSpPr>
        <p:spPr bwMode="auto">
          <a:xfrm>
            <a:off x="2014538" y="527050"/>
            <a:ext cx="3180080" cy="57404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altLang="zh-CN" b="1" dirty="0" sz="3200" i="1" lang="en-US"/>
              <a:t>C</a:t>
            </a:r>
            <a:r>
              <a:rPr altLang="zh-CN" b="1" dirty="0" sz="1600" i="1" lang="en-US"/>
              <a:t>1  </a:t>
            </a:r>
            <a:r>
              <a:rPr altLang="zh-CN" b="1" dirty="0" sz="3200" lang="en-US"/>
              <a:t>=</a:t>
            </a:r>
            <a:r>
              <a:rPr altLang="zh-CN" b="1" dirty="0" lang="en-US"/>
              <a:t> </a:t>
            </a:r>
            <a:r>
              <a:rPr altLang="zh-CN" b="1" dirty="0" sz="3200" i="1" lang="en-US"/>
              <a:t>G</a:t>
            </a:r>
            <a:r>
              <a:rPr altLang="zh-CN" baseline="-25000" b="1" dirty="0" i="1" lang="en-US"/>
              <a:t>1</a:t>
            </a:r>
            <a:r>
              <a:rPr altLang="zh-CN" baseline="-25000" b="1" dirty="0" lang="en-US"/>
              <a:t> </a:t>
            </a:r>
            <a:r>
              <a:rPr altLang="zh-CN" b="1" dirty="0" sz="3200" lang="en-US"/>
              <a:t>+ </a:t>
            </a:r>
            <a:r>
              <a:rPr altLang="zh-CN" b="1" dirty="0" sz="3200" i="1" lang="en-US"/>
              <a:t>P</a:t>
            </a:r>
            <a:r>
              <a:rPr altLang="zh-CN" baseline="-25000" b="1" dirty="0" i="1" lang="en-US"/>
              <a:t>1</a:t>
            </a:r>
            <a:r>
              <a:rPr altLang="zh-CN" b="1" dirty="0" sz="3200" lang="en-US"/>
              <a:t> </a:t>
            </a:r>
            <a:r>
              <a:rPr altLang="zh-CN" b="1" dirty="0" sz="3200" i="1" lang="en-US">
                <a:solidFill>
                  <a:schemeClr val="folHlink"/>
                </a:solidFill>
              </a:rPr>
              <a:t>C</a:t>
            </a:r>
            <a:r>
              <a:rPr altLang="zh-CN" b="1" dirty="0" sz="2000" i="1" lang="en-US">
                <a:solidFill>
                  <a:schemeClr val="folHlink"/>
                </a:solidFill>
              </a:rPr>
              <a:t>0</a:t>
            </a:r>
            <a:endParaRPr altLang="zh-CN" baseline="-25000" b="1" dirty="0" i="1" lang="en-US">
              <a:solidFill>
                <a:srgbClr val="7030A0"/>
              </a:solidFill>
            </a:endParaRPr>
          </a:p>
        </p:txBody>
      </p:sp>
      <p:sp>
        <p:nvSpPr>
          <p:cNvPr id="1048881" name="Text Box 7"/>
          <p:cNvSpPr txBox="1">
            <a:spLocks noChangeArrowheads="1"/>
          </p:cNvSpPr>
          <p:nvPr/>
        </p:nvSpPr>
        <p:spPr bwMode="auto">
          <a:xfrm>
            <a:off x="2008188" y="1054100"/>
            <a:ext cx="5821680" cy="57404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altLang="zh-CN" b="1" dirty="0" sz="3200" i="1" lang="en-US"/>
              <a:t>C</a:t>
            </a:r>
            <a:r>
              <a:rPr altLang="zh-CN" b="1" dirty="0" sz="1600" i="1" lang="en-US"/>
              <a:t>2  </a:t>
            </a:r>
            <a:r>
              <a:rPr altLang="zh-CN" b="1" dirty="0" sz="3200" lang="en-US"/>
              <a:t>=</a:t>
            </a:r>
            <a:r>
              <a:rPr altLang="zh-CN" b="1" dirty="0" lang="en-US"/>
              <a:t> </a:t>
            </a:r>
            <a:r>
              <a:rPr altLang="zh-CN" b="1" dirty="0" sz="3200" i="1" lang="en-US"/>
              <a:t>G</a:t>
            </a:r>
            <a:r>
              <a:rPr altLang="zh-CN" baseline="-25000" b="1" dirty="0" sz="3200" i="1" lang="en-US"/>
              <a:t>2</a:t>
            </a:r>
            <a:r>
              <a:rPr altLang="zh-CN" baseline="-25000" b="1" dirty="0" sz="3200" lang="en-US"/>
              <a:t> </a:t>
            </a:r>
            <a:r>
              <a:rPr altLang="zh-CN" b="1" dirty="0" sz="3200" lang="en-US"/>
              <a:t>+ </a:t>
            </a:r>
            <a:r>
              <a:rPr altLang="zh-CN" b="1" dirty="0" sz="3200" i="1" lang="en-US"/>
              <a:t>P</a:t>
            </a:r>
            <a:r>
              <a:rPr altLang="zh-CN" baseline="-25000" b="1" dirty="0" sz="3200" i="1" lang="en-US"/>
              <a:t>2</a:t>
            </a:r>
            <a:r>
              <a:rPr altLang="zh-CN" b="1" dirty="0" sz="3200" lang="en-US"/>
              <a:t> </a:t>
            </a:r>
            <a:r>
              <a:rPr altLang="zh-CN" b="1" dirty="0" sz="3200" i="1" lang="en-US"/>
              <a:t>G</a:t>
            </a:r>
            <a:r>
              <a:rPr altLang="zh-CN" b="1" dirty="0" sz="2800" i="1" lang="en-US"/>
              <a:t>1 </a:t>
            </a:r>
            <a:r>
              <a:rPr altLang="zh-CN" b="1" dirty="0" sz="3200" lang="en-US"/>
              <a:t>+ </a:t>
            </a:r>
            <a:r>
              <a:rPr altLang="zh-CN" b="1" dirty="0" sz="3200" i="1" lang="en-US"/>
              <a:t>P</a:t>
            </a:r>
            <a:r>
              <a:rPr altLang="zh-CN" baseline="-25000" b="1" dirty="0" sz="3200" i="1" lang="en-US"/>
              <a:t>2 </a:t>
            </a:r>
            <a:r>
              <a:rPr altLang="zh-CN" b="1" dirty="0" sz="3200" i="1" lang="en-US"/>
              <a:t>P</a:t>
            </a:r>
            <a:r>
              <a:rPr altLang="zh-CN" baseline="-25000" b="1" dirty="0" sz="2800" i="1" lang="en-US"/>
              <a:t>1</a:t>
            </a:r>
            <a:r>
              <a:rPr altLang="zh-CN" b="1" dirty="0" sz="3200" i="1" lang="en-US">
                <a:solidFill>
                  <a:schemeClr val="folHlink"/>
                </a:solidFill>
              </a:rPr>
              <a:t>C</a:t>
            </a:r>
            <a:r>
              <a:rPr altLang="zh-CN" baseline="-25000" b="1" dirty="0" sz="2800" i="1" lang="en-US">
                <a:solidFill>
                  <a:schemeClr val="folHlink"/>
                </a:solidFill>
              </a:rPr>
              <a:t>0</a:t>
            </a:r>
            <a:endParaRPr altLang="zh-CN" baseline="-25000" b="1" dirty="0" sz="3200" i="1" lang="en-US">
              <a:solidFill>
                <a:schemeClr val="folHlink"/>
              </a:solidFill>
            </a:endParaRPr>
          </a:p>
        </p:txBody>
      </p:sp>
      <p:sp>
        <p:nvSpPr>
          <p:cNvPr id="1048882" name="Text Box 10"/>
          <p:cNvSpPr txBox="1">
            <a:spLocks noChangeArrowheads="1"/>
          </p:cNvSpPr>
          <p:nvPr/>
        </p:nvSpPr>
        <p:spPr bwMode="auto">
          <a:xfrm>
            <a:off x="1968500" y="1606550"/>
            <a:ext cx="7929880" cy="57404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altLang="zh-CN" b="1" dirty="0" sz="1600" i="1" lang="en-US"/>
              <a:t> </a:t>
            </a:r>
            <a:r>
              <a:rPr altLang="zh-CN" b="1" dirty="0" sz="3200" i="1" lang="en-US"/>
              <a:t>C</a:t>
            </a:r>
            <a:r>
              <a:rPr altLang="zh-CN" b="1" dirty="0" sz="1600" i="1" lang="en-US"/>
              <a:t>3  </a:t>
            </a:r>
            <a:r>
              <a:rPr altLang="zh-CN" b="1" dirty="0" sz="3200" lang="en-US"/>
              <a:t>=</a:t>
            </a:r>
            <a:r>
              <a:rPr altLang="zh-CN" b="1" dirty="0" lang="en-US"/>
              <a:t> </a:t>
            </a:r>
            <a:r>
              <a:rPr altLang="zh-CN" b="1" dirty="0" sz="3200" i="1" lang="en-US"/>
              <a:t>G</a:t>
            </a:r>
            <a:r>
              <a:rPr altLang="zh-CN" b="1" dirty="0" sz="1800" i="1" lang="en-US"/>
              <a:t>3</a:t>
            </a:r>
            <a:r>
              <a:rPr altLang="zh-CN" b="1" dirty="0" sz="3200" lang="en-US"/>
              <a:t> + </a:t>
            </a:r>
            <a:r>
              <a:rPr altLang="zh-CN" b="1" dirty="0" sz="3200" i="1" lang="en-US"/>
              <a:t>P</a:t>
            </a:r>
            <a:r>
              <a:rPr altLang="zh-CN" b="1" dirty="0" sz="1600" i="1" lang="en-US"/>
              <a:t>3</a:t>
            </a:r>
            <a:r>
              <a:rPr altLang="zh-CN" b="1" dirty="0" sz="3200" i="1" lang="en-US"/>
              <a:t>G</a:t>
            </a:r>
            <a:r>
              <a:rPr altLang="zh-CN" baseline="-25000" b="1" dirty="0" sz="1600" i="1" lang="en-US"/>
              <a:t>2</a:t>
            </a:r>
            <a:r>
              <a:rPr altLang="zh-CN" baseline="-25000" b="1" dirty="0" sz="1600" lang="en-US"/>
              <a:t>  </a:t>
            </a:r>
            <a:r>
              <a:rPr altLang="zh-CN" b="1" dirty="0" sz="3200" lang="en-US"/>
              <a:t>+ </a:t>
            </a:r>
            <a:r>
              <a:rPr altLang="zh-CN" b="1" dirty="0" sz="3200" i="1" lang="en-US"/>
              <a:t>P</a:t>
            </a:r>
            <a:r>
              <a:rPr altLang="zh-CN" b="1" dirty="0" sz="1600" i="1" lang="en-US"/>
              <a:t>3</a:t>
            </a:r>
            <a:r>
              <a:rPr altLang="zh-CN" b="1" dirty="0" sz="3200" i="1" lang="en-US"/>
              <a:t>P</a:t>
            </a:r>
            <a:r>
              <a:rPr altLang="zh-CN" baseline="-25000" b="1" dirty="0" sz="1600" i="1" lang="en-US"/>
              <a:t>2</a:t>
            </a:r>
            <a:r>
              <a:rPr altLang="zh-CN" b="1" dirty="0" sz="3200" lang="en-US"/>
              <a:t> </a:t>
            </a:r>
            <a:r>
              <a:rPr altLang="zh-CN" b="1" dirty="0" sz="3200" i="1" lang="en-US"/>
              <a:t>G</a:t>
            </a:r>
            <a:r>
              <a:rPr altLang="zh-CN" b="1" dirty="0" sz="2000" i="1" lang="en-US"/>
              <a:t>1 </a:t>
            </a:r>
            <a:r>
              <a:rPr altLang="zh-CN" b="1" dirty="0" sz="3200" lang="en-US"/>
              <a:t>+ </a:t>
            </a:r>
            <a:r>
              <a:rPr altLang="zh-CN" b="1" dirty="0" sz="3200" i="1" lang="en-US"/>
              <a:t>P</a:t>
            </a:r>
            <a:r>
              <a:rPr altLang="zh-CN" b="1" dirty="0" sz="1600" i="1" lang="en-US"/>
              <a:t>3</a:t>
            </a:r>
            <a:r>
              <a:rPr altLang="zh-CN" b="1" dirty="0" sz="3200" i="1" lang="en-US"/>
              <a:t>P</a:t>
            </a:r>
            <a:r>
              <a:rPr altLang="zh-CN" b="1" dirty="0" sz="2000" i="1" lang="en-US"/>
              <a:t>2</a:t>
            </a:r>
            <a:r>
              <a:rPr altLang="zh-CN" b="1" dirty="0" sz="3200" i="1" lang="en-US"/>
              <a:t>P</a:t>
            </a:r>
            <a:r>
              <a:rPr altLang="zh-CN" b="1" dirty="0" sz="2000" i="1" lang="en-US"/>
              <a:t>1</a:t>
            </a:r>
            <a:r>
              <a:rPr altLang="zh-CN" b="1" dirty="0" sz="3200" i="1" lang="en-US">
                <a:solidFill>
                  <a:schemeClr val="folHlink"/>
                </a:solidFill>
              </a:rPr>
              <a:t>C</a:t>
            </a:r>
            <a:r>
              <a:rPr altLang="zh-CN" b="1" dirty="0" sz="2000" i="1" lang="en-US">
                <a:solidFill>
                  <a:schemeClr val="folHlink"/>
                </a:solidFill>
              </a:rPr>
              <a:t>0</a:t>
            </a:r>
            <a:endParaRPr altLang="zh-CN" b="1" dirty="0" sz="3200" lang="en-US">
              <a:solidFill>
                <a:schemeClr val="folHlink"/>
              </a:solidFill>
            </a:endParaRPr>
          </a:p>
        </p:txBody>
      </p:sp>
      <p:sp>
        <p:nvSpPr>
          <p:cNvPr id="1048883" name="Text Box 27"/>
          <p:cNvSpPr txBox="1">
            <a:spLocks noChangeArrowheads="1"/>
          </p:cNvSpPr>
          <p:nvPr/>
        </p:nvSpPr>
        <p:spPr bwMode="auto">
          <a:xfrm>
            <a:off x="2103438" y="2141538"/>
            <a:ext cx="11150600" cy="57404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lIns="0" rIns="0" wrap="none">
            <a:spAutoFit/>
          </a:bodyPr>
          <a:p>
            <a:r>
              <a:rPr altLang="zh-CN" b="1" dirty="0" sz="3200" i="1" lang="en-US"/>
              <a:t>C</a:t>
            </a:r>
            <a:r>
              <a:rPr altLang="zh-CN" b="1" dirty="0" sz="1600" i="1" lang="en-US"/>
              <a:t>4  </a:t>
            </a:r>
            <a:r>
              <a:rPr altLang="zh-CN" b="1" dirty="0" sz="3200" i="1" lang="en-US"/>
              <a:t>=</a:t>
            </a:r>
            <a:r>
              <a:rPr altLang="zh-CN" b="1" dirty="0" i="1" lang="en-US"/>
              <a:t> </a:t>
            </a:r>
            <a:r>
              <a:rPr altLang="zh-CN" b="1" dirty="0" sz="3200" i="1" lang="en-US"/>
              <a:t>G</a:t>
            </a:r>
            <a:r>
              <a:rPr altLang="zh-CN" b="1" dirty="0" sz="1600" i="1" lang="en-US"/>
              <a:t>4</a:t>
            </a:r>
            <a:r>
              <a:rPr altLang="zh-CN" b="1" dirty="0" sz="3200" i="1" lang="en-US"/>
              <a:t> + P</a:t>
            </a:r>
            <a:r>
              <a:rPr altLang="zh-CN" b="1" dirty="0" sz="1600" i="1" lang="en-US"/>
              <a:t>4</a:t>
            </a:r>
            <a:r>
              <a:rPr altLang="zh-CN" b="1" dirty="0" sz="3200" i="1" lang="en-US"/>
              <a:t>G</a:t>
            </a:r>
            <a:r>
              <a:rPr altLang="zh-CN" b="1" dirty="0" sz="1600" i="1" lang="en-US"/>
              <a:t>3 </a:t>
            </a:r>
            <a:r>
              <a:rPr altLang="zh-CN" b="1" dirty="0" sz="3200" i="1" lang="en-US"/>
              <a:t>+</a:t>
            </a:r>
            <a:r>
              <a:rPr altLang="zh-CN" dirty="0" i="1" lang="en-US"/>
              <a:t> </a:t>
            </a:r>
            <a:r>
              <a:rPr altLang="zh-CN" dirty="0" sz="3200" i="1" lang="en-US"/>
              <a:t>P</a:t>
            </a:r>
            <a:r>
              <a:rPr altLang="zh-CN" dirty="0" sz="1600" i="1" lang="en-US"/>
              <a:t>4</a:t>
            </a:r>
            <a:r>
              <a:rPr altLang="zh-CN" b="1" dirty="0" sz="3200" i="1" lang="en-US"/>
              <a:t>P</a:t>
            </a:r>
            <a:r>
              <a:rPr altLang="zh-CN" b="1" dirty="0" sz="1600" i="1" lang="en-US"/>
              <a:t>3</a:t>
            </a:r>
            <a:r>
              <a:rPr altLang="zh-CN" b="1" dirty="0" sz="3200" i="1" lang="en-US"/>
              <a:t>G</a:t>
            </a:r>
            <a:r>
              <a:rPr altLang="zh-CN" b="1" dirty="0" sz="1600" i="1" lang="en-US"/>
              <a:t>2</a:t>
            </a:r>
            <a:r>
              <a:rPr altLang="zh-CN" baseline="-25000" b="1" dirty="0" sz="1600" i="1" lang="en-US"/>
              <a:t>  </a:t>
            </a:r>
            <a:r>
              <a:rPr altLang="zh-CN" b="1" dirty="0" sz="3200" i="1" lang="en-US"/>
              <a:t>+ P</a:t>
            </a:r>
            <a:r>
              <a:rPr altLang="zh-CN" b="1" dirty="0" sz="1600" i="1" lang="en-US"/>
              <a:t>4</a:t>
            </a:r>
            <a:r>
              <a:rPr altLang="zh-CN" b="1" dirty="0" sz="3200" i="1" lang="en-US"/>
              <a:t>P</a:t>
            </a:r>
            <a:r>
              <a:rPr altLang="zh-CN" b="1" dirty="0" sz="1600" i="1" lang="en-US"/>
              <a:t>3</a:t>
            </a:r>
            <a:r>
              <a:rPr altLang="zh-CN" b="1" dirty="0" sz="3200" i="1" lang="en-US"/>
              <a:t>P</a:t>
            </a:r>
            <a:r>
              <a:rPr altLang="zh-CN" b="1" dirty="0" sz="1600" i="1" lang="en-US"/>
              <a:t>2</a:t>
            </a:r>
            <a:r>
              <a:rPr altLang="zh-CN" b="1" dirty="0" sz="3200" i="1" lang="en-US"/>
              <a:t> G</a:t>
            </a:r>
            <a:r>
              <a:rPr altLang="zh-CN" b="1" dirty="0" sz="2000" i="1" lang="en-US"/>
              <a:t>1 </a:t>
            </a:r>
            <a:r>
              <a:rPr altLang="zh-CN" b="1" dirty="0" sz="3200" i="1" lang="en-US"/>
              <a:t>+ P</a:t>
            </a:r>
            <a:r>
              <a:rPr altLang="zh-CN" b="1" dirty="0" sz="1600" i="1" lang="en-US"/>
              <a:t>4</a:t>
            </a:r>
            <a:r>
              <a:rPr altLang="zh-CN" b="1" dirty="0" sz="3200" i="1" lang="en-US"/>
              <a:t>P</a:t>
            </a:r>
            <a:r>
              <a:rPr altLang="zh-CN" b="1" dirty="0" sz="1600" i="1" lang="en-US"/>
              <a:t>3</a:t>
            </a:r>
            <a:r>
              <a:rPr altLang="zh-CN" b="1" dirty="0" sz="3200" i="1" lang="en-US"/>
              <a:t>P</a:t>
            </a:r>
            <a:r>
              <a:rPr altLang="zh-CN" b="1" dirty="0" sz="2000" i="1" lang="en-US"/>
              <a:t>2</a:t>
            </a:r>
            <a:r>
              <a:rPr altLang="zh-CN" b="1" dirty="0" sz="3200" i="1" lang="en-US"/>
              <a:t>P</a:t>
            </a:r>
            <a:r>
              <a:rPr altLang="zh-CN" b="1" dirty="0" sz="2000" i="1" lang="en-US"/>
              <a:t>1</a:t>
            </a:r>
            <a:r>
              <a:rPr altLang="zh-CN" b="1" dirty="0" sz="2000" i="1" lang="en-US">
                <a:solidFill>
                  <a:srgbClr val="CC0099"/>
                </a:solidFill>
              </a:rPr>
              <a:t> </a:t>
            </a:r>
            <a:r>
              <a:rPr altLang="zh-CN" b="1" dirty="0" sz="3200" i="1" lang="en-US">
                <a:solidFill>
                  <a:srgbClr val="CC0099"/>
                </a:solidFill>
              </a:rPr>
              <a:t>C</a:t>
            </a:r>
            <a:r>
              <a:rPr altLang="zh-CN" b="1" dirty="0" sz="2000" i="1" lang="en-US">
                <a:solidFill>
                  <a:srgbClr val="CC0099"/>
                </a:solidFill>
              </a:rPr>
              <a:t>0</a:t>
            </a:r>
          </a:p>
        </p:txBody>
      </p:sp>
      <p:sp>
        <p:nvSpPr>
          <p:cNvPr id="1048884" name="Text Box 40"/>
          <p:cNvSpPr txBox="1">
            <a:spLocks noChangeArrowheads="1"/>
          </p:cNvSpPr>
          <p:nvPr/>
        </p:nvSpPr>
        <p:spPr bwMode="auto">
          <a:xfrm>
            <a:off x="3744540" y="6305947"/>
            <a:ext cx="2049780" cy="57404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altLang="zh-CN" b="1" dirty="0" sz="3200" i="1" lang="en-US" err="1">
                <a:solidFill>
                  <a:schemeClr val="folHlink"/>
                </a:solidFill>
              </a:rPr>
              <a:t>G</a:t>
            </a:r>
            <a:r>
              <a:rPr altLang="zh-CN" b="1" dirty="0" sz="1600" i="1" lang="en-US" err="1">
                <a:solidFill>
                  <a:schemeClr val="folHlink"/>
                </a:solidFill>
              </a:rPr>
              <a:t>i</a:t>
            </a:r>
            <a:r>
              <a:rPr altLang="zh-CN" b="1" dirty="0" sz="1600" i="1" lang="en-US">
                <a:solidFill>
                  <a:schemeClr val="folHlink"/>
                </a:solidFill>
              </a:rPr>
              <a:t>  </a:t>
            </a:r>
            <a:r>
              <a:rPr altLang="zh-CN" b="1" dirty="0" sz="3200" lang="en-US">
                <a:solidFill>
                  <a:schemeClr val="folHlink"/>
                </a:solidFill>
              </a:rPr>
              <a:t>=</a:t>
            </a:r>
            <a:r>
              <a:rPr altLang="zh-CN" b="1" dirty="0" lang="en-US">
                <a:solidFill>
                  <a:schemeClr val="folHlink"/>
                </a:solidFill>
              </a:rPr>
              <a:t> </a:t>
            </a:r>
            <a:r>
              <a:rPr altLang="zh-CN" b="1" dirty="0" sz="3200" i="1" lang="en-US">
                <a:solidFill>
                  <a:schemeClr val="folHlink"/>
                </a:solidFill>
              </a:rPr>
              <a:t>A</a:t>
            </a:r>
            <a:r>
              <a:rPr altLang="zh-CN" baseline="-25000" b="1" dirty="0" i="1" lang="en-US">
                <a:solidFill>
                  <a:schemeClr val="folHlink"/>
                </a:solidFill>
              </a:rPr>
              <a:t>i</a:t>
            </a:r>
            <a:r>
              <a:rPr altLang="zh-CN" b="1" dirty="0" sz="3200" lang="en-US">
                <a:solidFill>
                  <a:schemeClr val="folHlink"/>
                </a:solidFill>
              </a:rPr>
              <a:t> </a:t>
            </a:r>
            <a:r>
              <a:rPr altLang="zh-CN" b="1" dirty="0" sz="3200" i="1" lang="en-US">
                <a:solidFill>
                  <a:schemeClr val="folHlink"/>
                </a:solidFill>
              </a:rPr>
              <a:t>B</a:t>
            </a:r>
            <a:r>
              <a:rPr altLang="zh-CN" baseline="-25000" b="1" dirty="0" i="1" lang="en-US">
                <a:solidFill>
                  <a:schemeClr val="folHlink"/>
                </a:solidFill>
              </a:rPr>
              <a:t>i</a:t>
            </a:r>
            <a:endParaRPr altLang="zh-CN" baseline="-25000" b="1" dirty="0" lang="en-US">
              <a:solidFill>
                <a:schemeClr val="folHlink"/>
              </a:solidFill>
            </a:endParaRPr>
          </a:p>
        </p:txBody>
      </p:sp>
      <p:sp>
        <p:nvSpPr>
          <p:cNvPr id="1048885" name="Text Box 42"/>
          <p:cNvSpPr txBox="1">
            <a:spLocks noChangeArrowheads="1"/>
          </p:cNvSpPr>
          <p:nvPr/>
        </p:nvSpPr>
        <p:spPr bwMode="auto">
          <a:xfrm>
            <a:off x="6006058" y="6305946"/>
            <a:ext cx="2329179" cy="57404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altLang="zh-CN" b="1" dirty="0" sz="3200" i="1" lang="en-US">
                <a:solidFill>
                  <a:schemeClr val="folHlink"/>
                </a:solidFill>
              </a:rPr>
              <a:t>P</a:t>
            </a:r>
            <a:r>
              <a:rPr altLang="zh-CN" b="1" dirty="0" sz="1600" i="1" lang="en-US">
                <a:solidFill>
                  <a:schemeClr val="folHlink"/>
                </a:solidFill>
              </a:rPr>
              <a:t>i  </a:t>
            </a:r>
            <a:r>
              <a:rPr altLang="zh-CN" b="1" dirty="0" sz="3200" lang="en-US">
                <a:solidFill>
                  <a:schemeClr val="folHlink"/>
                </a:solidFill>
              </a:rPr>
              <a:t>=</a:t>
            </a:r>
            <a:r>
              <a:rPr altLang="zh-CN" b="1" dirty="0" lang="en-US">
                <a:solidFill>
                  <a:schemeClr val="folHlink"/>
                </a:solidFill>
              </a:rPr>
              <a:t> </a:t>
            </a:r>
            <a:r>
              <a:rPr altLang="zh-CN" b="1" dirty="0" sz="3200" i="1" lang="en-US" err="1">
                <a:solidFill>
                  <a:schemeClr val="folHlink"/>
                </a:solidFill>
              </a:rPr>
              <a:t>A</a:t>
            </a:r>
            <a:r>
              <a:rPr altLang="zh-CN" baseline="-25000" b="1" dirty="0" i="1" lang="en-US" err="1">
                <a:solidFill>
                  <a:schemeClr val="folHlink"/>
                </a:solidFill>
              </a:rPr>
              <a:t>i</a:t>
            </a:r>
            <a:r>
              <a:rPr altLang="zh-CN" dirty="0" sz="3200" lang="en-US" err="1">
                <a:solidFill>
                  <a:schemeClr val="folHlink"/>
                </a:solidFill>
              </a:rPr>
              <a:t>⊕</a:t>
            </a:r>
            <a:r>
              <a:rPr altLang="zh-CN" b="1" dirty="0" sz="3200" i="1" lang="en-US" err="1">
                <a:solidFill>
                  <a:schemeClr val="folHlink"/>
                </a:solidFill>
              </a:rPr>
              <a:t>B</a:t>
            </a:r>
            <a:r>
              <a:rPr altLang="zh-CN" baseline="-25000" b="1" dirty="0" i="1" lang="en-US" err="1">
                <a:solidFill>
                  <a:schemeClr val="folHlink"/>
                </a:solidFill>
              </a:rPr>
              <a:t>i</a:t>
            </a:r>
            <a:endParaRPr altLang="zh-CN" baseline="-25000" b="1" dirty="0" i="1" lang="en-US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"/>
                                        <p:tgtEl>
                                          <p:spTgt spid="1048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9" nodeType="after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11"/>
                                        <p:tgtEl>
                                          <p:spTgt spid="1048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2">
                            <p:stCondLst>
                              <p:cond delay="1000"/>
                            </p:stCondLst>
                            <p:childTnLst>
                              <p:par>
                                <p:cTn fill="hold" grpId="0" id="13" nodeType="after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15"/>
                                        <p:tgtEl>
                                          <p:spTgt spid="1048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6">
                            <p:stCondLst>
                              <p:cond delay="1500"/>
                            </p:stCondLst>
                            <p:childTnLst>
                              <p:par>
                                <p:cTn fill="hold" grpId="0" id="17" nodeType="after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19"/>
                                        <p:tgtEl>
                                          <p:spTgt spid="1048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0">
                      <p:stCondLst>
                        <p:cond delay="indefinite"/>
                      </p:stCondLst>
                      <p:childTnLst>
                        <p:par>
                          <p:cTn fill="hold" id="21">
                            <p:stCondLst>
                              <p:cond delay="0"/>
                            </p:stCondLst>
                            <p:childTnLst>
                              <p:par>
                                <p:cTn fill="hold" id="22" nodeType="clickEffect" presetClass="entr" presetID="16" presetSubtype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dur="500" id="24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5">
                      <p:stCondLst>
                        <p:cond delay="indefinite"/>
                      </p:stCondLst>
                      <p:childTnLst>
                        <p:par>
                          <p:cTn fill="hold" id="2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7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29"/>
                                        <p:tgtEl>
                                          <p:spTgt spid="1048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0">
                      <p:stCondLst>
                        <p:cond delay="indefinite"/>
                      </p:stCondLst>
                      <p:childTnLst>
                        <p:par>
                          <p:cTn fill="hold" id="31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2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34"/>
                                        <p:tgtEl>
                                          <p:spTgt spid="1048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80" grpId="0" autoUpdateAnimBg="0"/>
      <p:bldP spid="1048881" grpId="0" autoUpdateAnimBg="0"/>
      <p:bldP spid="1048882" grpId="0" autoUpdateAnimBg="0"/>
      <p:bldP spid="1048883" grpId="0" autoUpdateAnimBg="0"/>
      <p:bldP spid="1048884" grpId="0" autoUpdateAnimBg="0"/>
      <p:bldP spid="104888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6" name="Text Box 4"/>
          <p:cNvSpPr txBox="1">
            <a:spLocks noChangeArrowheads="1"/>
          </p:cNvSpPr>
          <p:nvPr/>
        </p:nvSpPr>
        <p:spPr bwMode="auto">
          <a:xfrm>
            <a:off x="2930525" y="147110"/>
            <a:ext cx="2665413" cy="48514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en-US" b="1" sz="2800" lang="zh-CN"/>
              <a:t>分</a:t>
            </a:r>
            <a:r>
              <a:rPr altLang="en-US" b="1" dirty="0" sz="2800" lang="zh-CN"/>
              <a:t>组进位</a:t>
            </a:r>
          </a:p>
        </p:txBody>
      </p:sp>
      <p:grpSp>
        <p:nvGrpSpPr>
          <p:cNvPr id="64" name="Group 5"/>
          <p:cNvGrpSpPr/>
          <p:nvPr/>
        </p:nvGrpSpPr>
        <p:grpSpPr bwMode="auto">
          <a:xfrm>
            <a:off x="2351088" y="4737100"/>
            <a:ext cx="1676400" cy="838200"/>
            <a:chOff x="384" y="1862"/>
            <a:chExt cx="1056" cy="528"/>
          </a:xfrm>
        </p:grpSpPr>
        <p:sp>
          <p:nvSpPr>
            <p:cNvPr id="1048887" name="Text Box 6"/>
            <p:cNvSpPr txBox="1">
              <a:spLocks noChangeArrowheads="1"/>
            </p:cNvSpPr>
            <p:nvPr/>
          </p:nvSpPr>
          <p:spPr bwMode="auto">
            <a:xfrm>
              <a:off x="432" y="2016"/>
              <a:ext cx="677" cy="250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altLang="zh-CN" b="1" sz="2000" lang="en-US"/>
                <a:t>        4</a:t>
              </a:r>
              <a:r>
                <a:rPr altLang="en-US" b="1" sz="2000" lang="zh-CN"/>
                <a:t>位</a:t>
              </a:r>
            </a:p>
          </p:txBody>
        </p:sp>
        <p:sp>
          <p:nvSpPr>
            <p:cNvPr id="1048888" name="Rectangle 7"/>
            <p:cNvSpPr>
              <a:spLocks noChangeArrowheads="1"/>
            </p:cNvSpPr>
            <p:nvPr/>
          </p:nvSpPr>
          <p:spPr bwMode="auto">
            <a:xfrm>
              <a:off x="384" y="1862"/>
              <a:ext cx="1056" cy="528"/>
            </a:xfrm>
            <a:prstGeom prst="rect"/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</p:grpSp>
      <p:grpSp>
        <p:nvGrpSpPr>
          <p:cNvPr id="65" name="Group 8"/>
          <p:cNvGrpSpPr/>
          <p:nvPr/>
        </p:nvGrpSpPr>
        <p:grpSpPr bwMode="auto">
          <a:xfrm>
            <a:off x="4535488" y="4737100"/>
            <a:ext cx="1676400" cy="838200"/>
            <a:chOff x="1760" y="1862"/>
            <a:chExt cx="1056" cy="528"/>
          </a:xfrm>
        </p:grpSpPr>
        <p:sp>
          <p:nvSpPr>
            <p:cNvPr id="1048889" name="Text Box 9"/>
            <p:cNvSpPr txBox="1">
              <a:spLocks noChangeArrowheads="1"/>
            </p:cNvSpPr>
            <p:nvPr/>
          </p:nvSpPr>
          <p:spPr bwMode="auto">
            <a:xfrm>
              <a:off x="1776" y="2016"/>
              <a:ext cx="677" cy="250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altLang="zh-CN" b="1" sz="2000" lang="en-US"/>
                <a:t>        4</a:t>
              </a:r>
              <a:r>
                <a:rPr altLang="en-US" b="1" sz="2000" lang="zh-CN"/>
                <a:t>位</a:t>
              </a:r>
            </a:p>
          </p:txBody>
        </p:sp>
        <p:sp>
          <p:nvSpPr>
            <p:cNvPr id="1048890" name="Rectangle 10"/>
            <p:cNvSpPr>
              <a:spLocks noChangeArrowheads="1"/>
            </p:cNvSpPr>
            <p:nvPr/>
          </p:nvSpPr>
          <p:spPr bwMode="auto">
            <a:xfrm>
              <a:off x="1760" y="1862"/>
              <a:ext cx="1056" cy="528"/>
            </a:xfrm>
            <a:prstGeom prst="rect"/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</p:grpSp>
      <p:grpSp>
        <p:nvGrpSpPr>
          <p:cNvPr id="66" name="Group 11"/>
          <p:cNvGrpSpPr/>
          <p:nvPr/>
        </p:nvGrpSpPr>
        <p:grpSpPr bwMode="auto">
          <a:xfrm>
            <a:off x="6696075" y="4737100"/>
            <a:ext cx="1470025" cy="838200"/>
            <a:chOff x="3136" y="1862"/>
            <a:chExt cx="1056" cy="528"/>
          </a:xfrm>
        </p:grpSpPr>
        <p:sp>
          <p:nvSpPr>
            <p:cNvPr id="1048891" name="Text Box 12"/>
            <p:cNvSpPr txBox="1">
              <a:spLocks noChangeArrowheads="1"/>
            </p:cNvSpPr>
            <p:nvPr/>
          </p:nvSpPr>
          <p:spPr bwMode="auto">
            <a:xfrm>
              <a:off x="3168" y="2016"/>
              <a:ext cx="681" cy="250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altLang="zh-CN" b="1" sz="2000" lang="en-US"/>
                <a:t>      4</a:t>
              </a:r>
              <a:r>
                <a:rPr altLang="en-US" b="1" sz="2000" lang="zh-CN"/>
                <a:t>位</a:t>
              </a:r>
            </a:p>
          </p:txBody>
        </p:sp>
        <p:sp>
          <p:nvSpPr>
            <p:cNvPr id="1048892" name="Rectangle 13"/>
            <p:cNvSpPr>
              <a:spLocks noChangeArrowheads="1"/>
            </p:cNvSpPr>
            <p:nvPr/>
          </p:nvSpPr>
          <p:spPr bwMode="auto">
            <a:xfrm>
              <a:off x="3136" y="1862"/>
              <a:ext cx="1056" cy="528"/>
            </a:xfrm>
            <a:prstGeom prst="rect"/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</p:grpSp>
      <p:grpSp>
        <p:nvGrpSpPr>
          <p:cNvPr id="67" name="Group 14"/>
          <p:cNvGrpSpPr/>
          <p:nvPr/>
        </p:nvGrpSpPr>
        <p:grpSpPr bwMode="auto">
          <a:xfrm>
            <a:off x="8686800" y="4737100"/>
            <a:ext cx="1439863" cy="838200"/>
            <a:chOff x="4512" y="1862"/>
            <a:chExt cx="1056" cy="528"/>
          </a:xfrm>
        </p:grpSpPr>
        <p:sp>
          <p:nvSpPr>
            <p:cNvPr id="1048893" name="Text Box 15"/>
            <p:cNvSpPr txBox="1">
              <a:spLocks noChangeArrowheads="1"/>
            </p:cNvSpPr>
            <p:nvPr/>
          </p:nvSpPr>
          <p:spPr bwMode="auto">
            <a:xfrm>
              <a:off x="4560" y="2016"/>
              <a:ext cx="695" cy="250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altLang="zh-CN" b="1" sz="2000" lang="en-US"/>
                <a:t>      4</a:t>
              </a:r>
              <a:r>
                <a:rPr altLang="en-US" b="1" sz="2000" lang="zh-CN"/>
                <a:t>位</a:t>
              </a:r>
            </a:p>
          </p:txBody>
        </p:sp>
        <p:sp>
          <p:nvSpPr>
            <p:cNvPr id="1048894" name="Rectangle 16"/>
            <p:cNvSpPr>
              <a:spLocks noChangeArrowheads="1"/>
            </p:cNvSpPr>
            <p:nvPr/>
          </p:nvSpPr>
          <p:spPr bwMode="auto">
            <a:xfrm>
              <a:off x="4512" y="1862"/>
              <a:ext cx="1056" cy="528"/>
            </a:xfrm>
            <a:prstGeom prst="rect"/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</p:grpSp>
      <p:grpSp>
        <p:nvGrpSpPr>
          <p:cNvPr id="68" name="Group 17"/>
          <p:cNvGrpSpPr/>
          <p:nvPr/>
        </p:nvGrpSpPr>
        <p:grpSpPr bwMode="auto">
          <a:xfrm>
            <a:off x="2655888" y="4019550"/>
            <a:ext cx="1066800" cy="733425"/>
            <a:chOff x="576" y="1410"/>
            <a:chExt cx="672" cy="462"/>
          </a:xfrm>
        </p:grpSpPr>
        <p:sp>
          <p:nvSpPr>
            <p:cNvPr id="1048895" name="Line 18"/>
            <p:cNvSpPr>
              <a:spLocks noChangeShapeType="1"/>
            </p:cNvSpPr>
            <p:nvPr/>
          </p:nvSpPr>
          <p:spPr bwMode="auto">
            <a:xfrm flipV="1">
              <a:off x="576" y="1410"/>
              <a:ext cx="0" cy="462"/>
            </a:xfrm>
            <a:prstGeom prst="line"/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8896" name="Line 19"/>
            <p:cNvSpPr>
              <a:spLocks noChangeShapeType="1"/>
            </p:cNvSpPr>
            <p:nvPr/>
          </p:nvSpPr>
          <p:spPr bwMode="auto">
            <a:xfrm flipV="1">
              <a:off x="800" y="1410"/>
              <a:ext cx="0" cy="462"/>
            </a:xfrm>
            <a:prstGeom prst="line"/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8897" name="Line 20"/>
            <p:cNvSpPr>
              <a:spLocks noChangeShapeType="1"/>
            </p:cNvSpPr>
            <p:nvPr/>
          </p:nvSpPr>
          <p:spPr bwMode="auto">
            <a:xfrm flipV="1">
              <a:off x="1024" y="1410"/>
              <a:ext cx="0" cy="462"/>
            </a:xfrm>
            <a:prstGeom prst="line"/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8898" name="Line 21"/>
            <p:cNvSpPr>
              <a:spLocks noChangeShapeType="1"/>
            </p:cNvSpPr>
            <p:nvPr/>
          </p:nvSpPr>
          <p:spPr bwMode="auto">
            <a:xfrm flipV="1">
              <a:off x="1248" y="1410"/>
              <a:ext cx="0" cy="462"/>
            </a:xfrm>
            <a:prstGeom prst="line"/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p>
              <a:endParaRPr altLang="en-US" lang="zh-CN"/>
            </a:p>
          </p:txBody>
        </p:sp>
      </p:grpSp>
      <p:grpSp>
        <p:nvGrpSpPr>
          <p:cNvPr id="69" name="Group 22"/>
          <p:cNvGrpSpPr/>
          <p:nvPr/>
        </p:nvGrpSpPr>
        <p:grpSpPr bwMode="auto">
          <a:xfrm>
            <a:off x="4865688" y="4019550"/>
            <a:ext cx="1066800" cy="733425"/>
            <a:chOff x="1968" y="1410"/>
            <a:chExt cx="672" cy="462"/>
          </a:xfrm>
        </p:grpSpPr>
        <p:sp>
          <p:nvSpPr>
            <p:cNvPr id="1048899" name="Line 23"/>
            <p:cNvSpPr>
              <a:spLocks noChangeShapeType="1"/>
            </p:cNvSpPr>
            <p:nvPr/>
          </p:nvSpPr>
          <p:spPr bwMode="auto">
            <a:xfrm flipV="1">
              <a:off x="1968" y="1410"/>
              <a:ext cx="0" cy="462"/>
            </a:xfrm>
            <a:prstGeom prst="line"/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8900" name="Line 24"/>
            <p:cNvSpPr>
              <a:spLocks noChangeShapeType="1"/>
            </p:cNvSpPr>
            <p:nvPr/>
          </p:nvSpPr>
          <p:spPr bwMode="auto">
            <a:xfrm flipV="1">
              <a:off x="2192" y="1410"/>
              <a:ext cx="0" cy="462"/>
            </a:xfrm>
            <a:prstGeom prst="line"/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8901" name="Line 25"/>
            <p:cNvSpPr>
              <a:spLocks noChangeShapeType="1"/>
            </p:cNvSpPr>
            <p:nvPr/>
          </p:nvSpPr>
          <p:spPr bwMode="auto">
            <a:xfrm flipV="1">
              <a:off x="2416" y="1410"/>
              <a:ext cx="0" cy="462"/>
            </a:xfrm>
            <a:prstGeom prst="line"/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8902" name="Line 26"/>
            <p:cNvSpPr>
              <a:spLocks noChangeShapeType="1"/>
            </p:cNvSpPr>
            <p:nvPr/>
          </p:nvSpPr>
          <p:spPr bwMode="auto">
            <a:xfrm flipV="1">
              <a:off x="2640" y="1410"/>
              <a:ext cx="0" cy="462"/>
            </a:xfrm>
            <a:prstGeom prst="line"/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p>
              <a:endParaRPr altLang="en-US" lang="zh-CN"/>
            </a:p>
          </p:txBody>
        </p:sp>
      </p:grpSp>
      <p:grpSp>
        <p:nvGrpSpPr>
          <p:cNvPr id="70" name="Group 27"/>
          <p:cNvGrpSpPr/>
          <p:nvPr/>
        </p:nvGrpSpPr>
        <p:grpSpPr bwMode="auto">
          <a:xfrm>
            <a:off x="6904038" y="4019550"/>
            <a:ext cx="1066800" cy="733425"/>
            <a:chOff x="3312" y="1410"/>
            <a:chExt cx="672" cy="462"/>
          </a:xfrm>
        </p:grpSpPr>
        <p:sp>
          <p:nvSpPr>
            <p:cNvPr id="1048903" name="Line 28"/>
            <p:cNvSpPr>
              <a:spLocks noChangeShapeType="1"/>
            </p:cNvSpPr>
            <p:nvPr/>
          </p:nvSpPr>
          <p:spPr bwMode="auto">
            <a:xfrm flipV="1">
              <a:off x="3312" y="1410"/>
              <a:ext cx="0" cy="462"/>
            </a:xfrm>
            <a:prstGeom prst="line"/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8904" name="Line 29"/>
            <p:cNvSpPr>
              <a:spLocks noChangeShapeType="1"/>
            </p:cNvSpPr>
            <p:nvPr/>
          </p:nvSpPr>
          <p:spPr bwMode="auto">
            <a:xfrm flipV="1">
              <a:off x="3536" y="1410"/>
              <a:ext cx="0" cy="462"/>
            </a:xfrm>
            <a:prstGeom prst="line"/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8905" name="Line 30"/>
            <p:cNvSpPr>
              <a:spLocks noChangeShapeType="1"/>
            </p:cNvSpPr>
            <p:nvPr/>
          </p:nvSpPr>
          <p:spPr bwMode="auto">
            <a:xfrm flipV="1">
              <a:off x="3760" y="1410"/>
              <a:ext cx="0" cy="462"/>
            </a:xfrm>
            <a:prstGeom prst="line"/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8906" name="Line 31"/>
            <p:cNvSpPr>
              <a:spLocks noChangeShapeType="1"/>
            </p:cNvSpPr>
            <p:nvPr/>
          </p:nvSpPr>
          <p:spPr bwMode="auto">
            <a:xfrm flipV="1">
              <a:off x="3984" y="1410"/>
              <a:ext cx="0" cy="462"/>
            </a:xfrm>
            <a:prstGeom prst="line"/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p>
              <a:endParaRPr altLang="en-US" lang="zh-CN"/>
            </a:p>
          </p:txBody>
        </p:sp>
      </p:grpSp>
      <p:grpSp>
        <p:nvGrpSpPr>
          <p:cNvPr id="71" name="Group 32"/>
          <p:cNvGrpSpPr/>
          <p:nvPr/>
        </p:nvGrpSpPr>
        <p:grpSpPr bwMode="auto">
          <a:xfrm>
            <a:off x="8842375" y="4019550"/>
            <a:ext cx="1066800" cy="733425"/>
            <a:chOff x="4704" y="1410"/>
            <a:chExt cx="672" cy="462"/>
          </a:xfrm>
        </p:grpSpPr>
        <p:sp>
          <p:nvSpPr>
            <p:cNvPr id="1048907" name="Line 33"/>
            <p:cNvSpPr>
              <a:spLocks noChangeShapeType="1"/>
            </p:cNvSpPr>
            <p:nvPr/>
          </p:nvSpPr>
          <p:spPr bwMode="auto">
            <a:xfrm flipV="1">
              <a:off x="4704" y="1410"/>
              <a:ext cx="0" cy="462"/>
            </a:xfrm>
            <a:prstGeom prst="line"/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8908" name="Line 34"/>
            <p:cNvSpPr>
              <a:spLocks noChangeShapeType="1"/>
            </p:cNvSpPr>
            <p:nvPr/>
          </p:nvSpPr>
          <p:spPr bwMode="auto">
            <a:xfrm flipV="1">
              <a:off x="4928" y="1410"/>
              <a:ext cx="0" cy="462"/>
            </a:xfrm>
            <a:prstGeom prst="line"/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8909" name="Line 35"/>
            <p:cNvSpPr>
              <a:spLocks noChangeShapeType="1"/>
            </p:cNvSpPr>
            <p:nvPr/>
          </p:nvSpPr>
          <p:spPr bwMode="auto">
            <a:xfrm flipV="1">
              <a:off x="5152" y="1410"/>
              <a:ext cx="0" cy="462"/>
            </a:xfrm>
            <a:prstGeom prst="line"/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p>
              <a:endParaRPr altLang="en-US" lang="zh-CN"/>
            </a:p>
          </p:txBody>
        </p:sp>
        <p:sp>
          <p:nvSpPr>
            <p:cNvPr id="1048910" name="Line 36"/>
            <p:cNvSpPr>
              <a:spLocks noChangeShapeType="1"/>
            </p:cNvSpPr>
            <p:nvPr/>
          </p:nvSpPr>
          <p:spPr bwMode="auto">
            <a:xfrm flipV="1">
              <a:off x="5376" y="1410"/>
              <a:ext cx="0" cy="462"/>
            </a:xfrm>
            <a:prstGeom prst="line"/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p>
              <a:endParaRPr altLang="en-US" lang="zh-CN"/>
            </a:p>
          </p:txBody>
        </p:sp>
      </p:grpSp>
      <p:sp>
        <p:nvSpPr>
          <p:cNvPr id="1048911" name="Freeform 37"/>
          <p:cNvSpPr/>
          <p:nvPr/>
        </p:nvSpPr>
        <p:spPr bwMode="auto">
          <a:xfrm>
            <a:off x="4027488" y="4448175"/>
            <a:ext cx="838200" cy="669925"/>
          </a:xfrm>
          <a:custGeom>
            <a:avLst/>
            <a:gdLst>
              <a:gd name="T0" fmla="*/ 2147483647 w 528"/>
              <a:gd name="T1" fmla="*/ 0 h 528"/>
              <a:gd name="T2" fmla="*/ 2147483647 w 528"/>
              <a:gd name="T3" fmla="*/ 0 h 528"/>
              <a:gd name="T4" fmla="*/ 2147483647 w 528"/>
              <a:gd name="T5" fmla="*/ 2147483647 h 528"/>
              <a:gd name="T6" fmla="*/ 0 w 528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28" h="528">
                <a:moveTo>
                  <a:pt x="528" y="0"/>
                </a:moveTo>
                <a:lnTo>
                  <a:pt x="192" y="0"/>
                </a:lnTo>
                <a:lnTo>
                  <a:pt x="192" y="528"/>
                </a:lnTo>
                <a:lnTo>
                  <a:pt x="0" y="528"/>
                </a:lnTo>
              </a:path>
            </a:pathLst>
          </a:custGeom>
          <a:noFill/>
          <a:ln w="28575" cmpd="sng">
            <a:solidFill>
              <a:schemeClr val="folHlink"/>
            </a:solidFill>
            <a:round/>
            <a:headEnd type="oval" w="sm" len="sm"/>
            <a:tailEnd type="stealth" w="med" len="med"/>
          </a:ln>
          <a:effectLst/>
        </p:spPr>
        <p:txBody>
          <a:bodyPr wrap="none"/>
          <a:p>
            <a:endParaRPr altLang="en-US" lang="zh-CN"/>
          </a:p>
        </p:txBody>
      </p:sp>
      <p:sp>
        <p:nvSpPr>
          <p:cNvPr id="1048912" name="Freeform 38"/>
          <p:cNvSpPr/>
          <p:nvPr/>
        </p:nvSpPr>
        <p:spPr bwMode="auto">
          <a:xfrm>
            <a:off x="6211888" y="4448175"/>
            <a:ext cx="674687" cy="669925"/>
          </a:xfrm>
          <a:custGeom>
            <a:avLst/>
            <a:gdLst>
              <a:gd name="T0" fmla="*/ 2147483647 w 491"/>
              <a:gd name="T1" fmla="*/ 0 h 422"/>
              <a:gd name="T2" fmla="*/ 2147483647 w 491"/>
              <a:gd name="T3" fmla="*/ 0 h 422"/>
              <a:gd name="T4" fmla="*/ 2147483647 w 491"/>
              <a:gd name="T5" fmla="*/ 2147483647 h 422"/>
              <a:gd name="T6" fmla="*/ 0 w 491"/>
              <a:gd name="T7" fmla="*/ 2147483647 h 4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91" h="422">
                <a:moveTo>
                  <a:pt x="491" y="0"/>
                </a:moveTo>
                <a:lnTo>
                  <a:pt x="155" y="0"/>
                </a:lnTo>
                <a:lnTo>
                  <a:pt x="155" y="422"/>
                </a:lnTo>
                <a:lnTo>
                  <a:pt x="0" y="420"/>
                </a:lnTo>
              </a:path>
            </a:pathLst>
          </a:custGeom>
          <a:noFill/>
          <a:ln w="28575" cmpd="sng">
            <a:solidFill>
              <a:schemeClr val="folHlink"/>
            </a:solidFill>
            <a:round/>
            <a:headEnd type="oval" w="sm" len="sm"/>
            <a:tailEnd type="stealth" w="med" len="med"/>
          </a:ln>
          <a:effectLst/>
        </p:spPr>
        <p:txBody>
          <a:bodyPr wrap="none"/>
          <a:p>
            <a:endParaRPr altLang="en-US" lang="zh-CN"/>
          </a:p>
        </p:txBody>
      </p:sp>
      <p:sp>
        <p:nvSpPr>
          <p:cNvPr id="1048913" name="Freeform 39"/>
          <p:cNvSpPr/>
          <p:nvPr/>
        </p:nvSpPr>
        <p:spPr bwMode="auto">
          <a:xfrm>
            <a:off x="8174038" y="4448175"/>
            <a:ext cx="657225" cy="673100"/>
          </a:xfrm>
          <a:custGeom>
            <a:avLst/>
            <a:gdLst>
              <a:gd name="T0" fmla="*/ 2147483647 w 512"/>
              <a:gd name="T1" fmla="*/ 0 h 424"/>
              <a:gd name="T2" fmla="*/ 2147483647 w 512"/>
              <a:gd name="T3" fmla="*/ 0 h 424"/>
              <a:gd name="T4" fmla="*/ 2147483647 w 512"/>
              <a:gd name="T5" fmla="*/ 2147483647 h 424"/>
              <a:gd name="T6" fmla="*/ 0 w 512"/>
              <a:gd name="T7" fmla="*/ 2147483647 h 4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12" h="424">
                <a:moveTo>
                  <a:pt x="512" y="0"/>
                </a:moveTo>
                <a:lnTo>
                  <a:pt x="176" y="0"/>
                </a:lnTo>
                <a:lnTo>
                  <a:pt x="176" y="422"/>
                </a:lnTo>
                <a:lnTo>
                  <a:pt x="0" y="424"/>
                </a:lnTo>
              </a:path>
            </a:pathLst>
          </a:custGeom>
          <a:noFill/>
          <a:ln w="28575" cmpd="sng">
            <a:solidFill>
              <a:schemeClr val="folHlink"/>
            </a:solidFill>
            <a:round/>
            <a:headEnd type="oval" w="sm" len="sm"/>
            <a:tailEnd type="stealth" w="med" len="med"/>
          </a:ln>
          <a:effectLst/>
        </p:spPr>
        <p:txBody>
          <a:bodyPr wrap="none"/>
          <a:p>
            <a:endParaRPr altLang="en-US" lang="zh-CN"/>
          </a:p>
        </p:txBody>
      </p:sp>
      <p:grpSp>
        <p:nvGrpSpPr>
          <p:cNvPr id="72" name="Group 40"/>
          <p:cNvGrpSpPr/>
          <p:nvPr/>
        </p:nvGrpSpPr>
        <p:grpSpPr bwMode="auto">
          <a:xfrm>
            <a:off x="2411413" y="3579813"/>
            <a:ext cx="1800224" cy="411162"/>
            <a:chOff x="422" y="1133"/>
            <a:chExt cx="1134" cy="259"/>
          </a:xfrm>
        </p:grpSpPr>
        <p:sp>
          <p:nvSpPr>
            <p:cNvPr id="1048914" name="Text Box 41"/>
            <p:cNvSpPr txBox="1">
              <a:spLocks noChangeArrowheads="1"/>
            </p:cNvSpPr>
            <p:nvPr/>
          </p:nvSpPr>
          <p:spPr bwMode="auto">
            <a:xfrm>
              <a:off x="422" y="1142"/>
              <a:ext cx="404" cy="250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altLang="zh-CN" b="1" sz="2000" i="1" lang="en-US"/>
                <a:t>C</a:t>
              </a:r>
              <a:r>
                <a:rPr altLang="zh-CN" baseline="-25000" b="1" sz="2000" lang="en-US"/>
                <a:t>16</a:t>
              </a:r>
            </a:p>
          </p:txBody>
        </p:sp>
        <p:sp>
          <p:nvSpPr>
            <p:cNvPr id="1048915" name="Text Box 42"/>
            <p:cNvSpPr txBox="1">
              <a:spLocks noChangeArrowheads="1"/>
            </p:cNvSpPr>
            <p:nvPr/>
          </p:nvSpPr>
          <p:spPr bwMode="auto">
            <a:xfrm>
              <a:off x="672" y="1133"/>
              <a:ext cx="404" cy="250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altLang="zh-CN" b="1" sz="2000" i="1" lang="en-US"/>
                <a:t>C</a:t>
              </a:r>
              <a:r>
                <a:rPr altLang="zh-CN" baseline="-25000" b="1" sz="2000" lang="en-US"/>
                <a:t>15</a:t>
              </a:r>
            </a:p>
          </p:txBody>
        </p:sp>
        <p:sp>
          <p:nvSpPr>
            <p:cNvPr id="1048916" name="Text Box 43"/>
            <p:cNvSpPr txBox="1">
              <a:spLocks noChangeArrowheads="1"/>
            </p:cNvSpPr>
            <p:nvPr/>
          </p:nvSpPr>
          <p:spPr bwMode="auto">
            <a:xfrm>
              <a:off x="912" y="1133"/>
              <a:ext cx="404" cy="250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altLang="zh-CN" b="1" sz="2000" i="1" lang="en-US"/>
                <a:t>C</a:t>
              </a:r>
              <a:r>
                <a:rPr altLang="zh-CN" baseline="-25000" b="1" sz="2000" lang="en-US"/>
                <a:t>14</a:t>
              </a:r>
            </a:p>
          </p:txBody>
        </p:sp>
        <p:sp>
          <p:nvSpPr>
            <p:cNvPr id="1048917" name="Text Box 44"/>
            <p:cNvSpPr txBox="1">
              <a:spLocks noChangeArrowheads="1"/>
            </p:cNvSpPr>
            <p:nvPr/>
          </p:nvSpPr>
          <p:spPr bwMode="auto">
            <a:xfrm>
              <a:off x="1152" y="1133"/>
              <a:ext cx="404" cy="250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altLang="zh-CN" b="1" sz="2000" i="1" lang="en-US"/>
                <a:t>C</a:t>
              </a:r>
              <a:r>
                <a:rPr altLang="zh-CN" baseline="-25000" b="1" sz="2000" lang="en-US"/>
                <a:t>13</a:t>
              </a:r>
            </a:p>
          </p:txBody>
        </p:sp>
      </p:grpSp>
      <p:grpSp>
        <p:nvGrpSpPr>
          <p:cNvPr id="73" name="Group 45"/>
          <p:cNvGrpSpPr/>
          <p:nvPr/>
        </p:nvGrpSpPr>
        <p:grpSpPr bwMode="auto">
          <a:xfrm>
            <a:off x="4637088" y="3579813"/>
            <a:ext cx="1670049" cy="396875"/>
            <a:chOff x="1824" y="1133"/>
            <a:chExt cx="1052" cy="250"/>
          </a:xfrm>
        </p:grpSpPr>
        <p:sp>
          <p:nvSpPr>
            <p:cNvPr id="1048918" name="Text Box 46"/>
            <p:cNvSpPr txBox="1">
              <a:spLocks noChangeArrowheads="1"/>
            </p:cNvSpPr>
            <p:nvPr/>
          </p:nvSpPr>
          <p:spPr bwMode="auto">
            <a:xfrm>
              <a:off x="1824" y="1133"/>
              <a:ext cx="404" cy="250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altLang="zh-CN" b="1" sz="2000" i="1" lang="en-US"/>
                <a:t>C</a:t>
              </a:r>
              <a:r>
                <a:rPr altLang="zh-CN" baseline="-25000" b="1" sz="2000" lang="en-US"/>
                <a:t>12</a:t>
              </a:r>
            </a:p>
          </p:txBody>
        </p:sp>
        <p:sp>
          <p:nvSpPr>
            <p:cNvPr id="1048919" name="Text Box 47"/>
            <p:cNvSpPr txBox="1">
              <a:spLocks noChangeArrowheads="1"/>
            </p:cNvSpPr>
            <p:nvPr/>
          </p:nvSpPr>
          <p:spPr bwMode="auto">
            <a:xfrm>
              <a:off x="2064" y="1133"/>
              <a:ext cx="404" cy="250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altLang="zh-CN" b="1" sz="2000" i="1" lang="en-US"/>
                <a:t>C</a:t>
              </a:r>
              <a:r>
                <a:rPr altLang="zh-CN" baseline="-25000" b="1" sz="2000" lang="en-US"/>
                <a:t>11</a:t>
              </a:r>
            </a:p>
          </p:txBody>
        </p:sp>
        <p:sp>
          <p:nvSpPr>
            <p:cNvPr id="1048920" name="Text Box 48"/>
            <p:cNvSpPr txBox="1">
              <a:spLocks noChangeArrowheads="1"/>
            </p:cNvSpPr>
            <p:nvPr/>
          </p:nvSpPr>
          <p:spPr bwMode="auto">
            <a:xfrm>
              <a:off x="2304" y="1133"/>
              <a:ext cx="404" cy="250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altLang="zh-CN" b="1" sz="2000" i="1" lang="en-US"/>
                <a:t>C</a:t>
              </a:r>
              <a:r>
                <a:rPr altLang="zh-CN" baseline="-25000" b="1" sz="2000" lang="en-US"/>
                <a:t>10</a:t>
              </a:r>
            </a:p>
          </p:txBody>
        </p:sp>
        <p:sp>
          <p:nvSpPr>
            <p:cNvPr id="1048921" name="Text Box 49"/>
            <p:cNvSpPr txBox="1">
              <a:spLocks noChangeArrowheads="1"/>
            </p:cNvSpPr>
            <p:nvPr/>
          </p:nvSpPr>
          <p:spPr bwMode="auto">
            <a:xfrm>
              <a:off x="2544" y="1133"/>
              <a:ext cx="332" cy="250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altLang="zh-CN" b="1" sz="2000" i="1" lang="en-US"/>
                <a:t>C</a:t>
              </a:r>
              <a:r>
                <a:rPr altLang="zh-CN" baseline="-25000" b="1" sz="2000" lang="en-US"/>
                <a:t>9</a:t>
              </a:r>
            </a:p>
          </p:txBody>
        </p:sp>
      </p:grpSp>
      <p:grpSp>
        <p:nvGrpSpPr>
          <p:cNvPr id="74" name="Group 50"/>
          <p:cNvGrpSpPr/>
          <p:nvPr/>
        </p:nvGrpSpPr>
        <p:grpSpPr bwMode="auto">
          <a:xfrm>
            <a:off x="6675438" y="3579813"/>
            <a:ext cx="1670049" cy="411162"/>
            <a:chOff x="3168" y="1133"/>
            <a:chExt cx="1052" cy="259"/>
          </a:xfrm>
        </p:grpSpPr>
        <p:sp>
          <p:nvSpPr>
            <p:cNvPr id="1048922" name="Text Box 51"/>
            <p:cNvSpPr txBox="1">
              <a:spLocks noChangeArrowheads="1"/>
            </p:cNvSpPr>
            <p:nvPr/>
          </p:nvSpPr>
          <p:spPr bwMode="auto">
            <a:xfrm>
              <a:off x="3168" y="1133"/>
              <a:ext cx="332" cy="250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altLang="zh-CN" b="1" sz="2000" i="1" lang="en-US"/>
                <a:t>C</a:t>
              </a:r>
              <a:r>
                <a:rPr altLang="zh-CN" baseline="-25000" b="1" sz="2000" lang="en-US"/>
                <a:t>8</a:t>
              </a:r>
            </a:p>
          </p:txBody>
        </p:sp>
        <p:sp>
          <p:nvSpPr>
            <p:cNvPr id="1048923" name="Text Box 52"/>
            <p:cNvSpPr txBox="1">
              <a:spLocks noChangeArrowheads="1"/>
            </p:cNvSpPr>
            <p:nvPr/>
          </p:nvSpPr>
          <p:spPr bwMode="auto">
            <a:xfrm>
              <a:off x="3408" y="1133"/>
              <a:ext cx="332" cy="250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altLang="zh-CN" b="1" sz="2000" i="1" lang="en-US"/>
                <a:t>C</a:t>
              </a:r>
              <a:r>
                <a:rPr altLang="zh-CN" baseline="-25000" b="1" sz="2000" lang="en-US"/>
                <a:t>7</a:t>
              </a:r>
            </a:p>
          </p:txBody>
        </p:sp>
        <p:sp>
          <p:nvSpPr>
            <p:cNvPr id="1048924" name="Text Box 53"/>
            <p:cNvSpPr txBox="1">
              <a:spLocks noChangeArrowheads="1"/>
            </p:cNvSpPr>
            <p:nvPr/>
          </p:nvSpPr>
          <p:spPr bwMode="auto">
            <a:xfrm>
              <a:off x="3648" y="1142"/>
              <a:ext cx="332" cy="250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altLang="zh-CN" b="1" sz="2000" i="1" lang="en-US"/>
                <a:t>C</a:t>
              </a:r>
              <a:r>
                <a:rPr altLang="zh-CN" baseline="-25000" b="1" sz="2000" lang="en-US"/>
                <a:t>6</a:t>
              </a:r>
            </a:p>
          </p:txBody>
        </p:sp>
        <p:sp>
          <p:nvSpPr>
            <p:cNvPr id="1048925" name="Text Box 54"/>
            <p:cNvSpPr txBox="1">
              <a:spLocks noChangeArrowheads="1"/>
            </p:cNvSpPr>
            <p:nvPr/>
          </p:nvSpPr>
          <p:spPr bwMode="auto">
            <a:xfrm>
              <a:off x="3888" y="1133"/>
              <a:ext cx="332" cy="250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altLang="zh-CN" b="1" sz="2000" i="1" lang="en-US"/>
                <a:t>C</a:t>
              </a:r>
              <a:r>
                <a:rPr altLang="zh-CN" baseline="-25000" b="1" sz="2000" lang="en-US"/>
                <a:t>5</a:t>
              </a:r>
            </a:p>
          </p:txBody>
        </p:sp>
      </p:grpSp>
      <p:grpSp>
        <p:nvGrpSpPr>
          <p:cNvPr id="75" name="Group 55"/>
          <p:cNvGrpSpPr/>
          <p:nvPr/>
        </p:nvGrpSpPr>
        <p:grpSpPr bwMode="auto">
          <a:xfrm>
            <a:off x="8537575" y="3579813"/>
            <a:ext cx="1670050" cy="396875"/>
            <a:chOff x="4416" y="1133"/>
            <a:chExt cx="1052" cy="250"/>
          </a:xfrm>
        </p:grpSpPr>
        <p:sp>
          <p:nvSpPr>
            <p:cNvPr id="1048926" name="Text Box 56"/>
            <p:cNvSpPr txBox="1">
              <a:spLocks noChangeArrowheads="1"/>
            </p:cNvSpPr>
            <p:nvPr/>
          </p:nvSpPr>
          <p:spPr bwMode="auto">
            <a:xfrm>
              <a:off x="4416" y="1133"/>
              <a:ext cx="332" cy="250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altLang="zh-CN" b="1" sz="2000" i="1" lang="en-US"/>
                <a:t>C</a:t>
              </a:r>
              <a:r>
                <a:rPr altLang="zh-CN" baseline="-25000" b="1" sz="2000" lang="en-US"/>
                <a:t>4</a:t>
              </a:r>
            </a:p>
          </p:txBody>
        </p:sp>
        <p:sp>
          <p:nvSpPr>
            <p:cNvPr id="1048927" name="Text Box 57"/>
            <p:cNvSpPr txBox="1">
              <a:spLocks noChangeArrowheads="1"/>
            </p:cNvSpPr>
            <p:nvPr/>
          </p:nvSpPr>
          <p:spPr bwMode="auto">
            <a:xfrm>
              <a:off x="4656" y="1133"/>
              <a:ext cx="332" cy="250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altLang="zh-CN" b="1" sz="2000" i="1" lang="en-US"/>
                <a:t>C</a:t>
              </a:r>
              <a:r>
                <a:rPr altLang="zh-CN" baseline="-25000" b="1" sz="2000" lang="en-US"/>
                <a:t>3</a:t>
              </a:r>
            </a:p>
          </p:txBody>
        </p:sp>
        <p:sp>
          <p:nvSpPr>
            <p:cNvPr id="1048928" name="Text Box 58"/>
            <p:cNvSpPr txBox="1">
              <a:spLocks noChangeArrowheads="1"/>
            </p:cNvSpPr>
            <p:nvPr/>
          </p:nvSpPr>
          <p:spPr bwMode="auto">
            <a:xfrm>
              <a:off x="4896" y="1133"/>
              <a:ext cx="332" cy="250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altLang="zh-CN" b="1" sz="2000" i="1" lang="en-US"/>
                <a:t>C</a:t>
              </a:r>
              <a:r>
                <a:rPr altLang="zh-CN" baseline="-25000" b="1" sz="2000" lang="en-US"/>
                <a:t>2</a:t>
              </a:r>
            </a:p>
          </p:txBody>
        </p:sp>
        <p:sp>
          <p:nvSpPr>
            <p:cNvPr id="1048929" name="Text Box 59"/>
            <p:cNvSpPr txBox="1">
              <a:spLocks noChangeArrowheads="1"/>
            </p:cNvSpPr>
            <p:nvPr/>
          </p:nvSpPr>
          <p:spPr bwMode="auto">
            <a:xfrm>
              <a:off x="5136" y="1133"/>
              <a:ext cx="332" cy="250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p>
              <a:r>
                <a:rPr altLang="zh-CN" b="1" sz="2000" i="1" lang="en-US"/>
                <a:t>C</a:t>
              </a:r>
              <a:r>
                <a:rPr altLang="zh-CN" baseline="-25000" b="1" sz="2000" lang="en-US"/>
                <a:t>1</a:t>
              </a:r>
            </a:p>
          </p:txBody>
        </p:sp>
      </p:grpSp>
      <p:sp>
        <p:nvSpPr>
          <p:cNvPr id="1048930" name="Text Box 130"/>
          <p:cNvSpPr txBox="1">
            <a:spLocks noChangeArrowheads="1"/>
          </p:cNvSpPr>
          <p:nvPr/>
        </p:nvSpPr>
        <p:spPr bwMode="auto">
          <a:xfrm>
            <a:off x="10055225" y="4767263"/>
            <a:ext cx="533400" cy="47244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r>
              <a:rPr altLang="zh-CN" b="1" sz="2000" i="1" lang="en-US"/>
              <a:t>C</a:t>
            </a:r>
            <a:r>
              <a:rPr altLang="zh-CN" baseline="-25000" b="1" sz="2000" lang="en-US"/>
              <a:t>0</a:t>
            </a:r>
            <a:endParaRPr altLang="zh-CN" sz="1600" lang="en-US"/>
          </a:p>
        </p:txBody>
      </p:sp>
      <p:sp>
        <p:nvSpPr>
          <p:cNvPr id="1048931" name="Text Box 131"/>
          <p:cNvSpPr txBox="1">
            <a:spLocks noChangeArrowheads="1"/>
          </p:cNvSpPr>
          <p:nvPr/>
        </p:nvSpPr>
        <p:spPr bwMode="auto">
          <a:xfrm>
            <a:off x="2422798" y="1036598"/>
            <a:ext cx="6913562" cy="52322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en-US" b="1" sz="2800" lang="zh-CN"/>
              <a:t>设加法器字长</a:t>
            </a:r>
            <a:r>
              <a:rPr altLang="zh-CN" b="1" sz="2800" lang="en-US"/>
              <a:t>16</a:t>
            </a:r>
            <a:r>
              <a:rPr altLang="en-US" b="1" sz="2800" lang="zh-CN"/>
              <a:t>位，每</a:t>
            </a:r>
            <a:r>
              <a:rPr altLang="zh-CN" b="1" sz="2800" lang="en-US"/>
              <a:t>4</a:t>
            </a:r>
            <a:r>
              <a:rPr altLang="en-US" b="1" sz="2800" lang="zh-CN"/>
              <a:t>位</a:t>
            </a:r>
            <a:r>
              <a:rPr altLang="zh-CN" b="1" sz="2800" lang="en-US"/>
              <a:t>1</a:t>
            </a:r>
            <a:r>
              <a:rPr altLang="en-US" b="1" sz="2800" lang="zh-CN"/>
              <a:t>组，分</a:t>
            </a:r>
            <a:r>
              <a:rPr altLang="zh-CN" b="1" sz="2800" lang="en-US"/>
              <a:t>4</a:t>
            </a:r>
            <a:r>
              <a:rPr altLang="en-US" b="1" sz="2800" lang="zh-CN"/>
              <a:t>组</a:t>
            </a:r>
          </a:p>
        </p:txBody>
      </p:sp>
      <p:sp>
        <p:nvSpPr>
          <p:cNvPr id="1048932" name="Line 133"/>
          <p:cNvSpPr>
            <a:spLocks noChangeShapeType="1"/>
          </p:cNvSpPr>
          <p:nvPr/>
        </p:nvSpPr>
        <p:spPr bwMode="auto">
          <a:xfrm>
            <a:off x="10120313" y="5164138"/>
            <a:ext cx="288925" cy="0"/>
          </a:xfrm>
          <a:prstGeom prst="line"/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/>
          <a:p>
            <a:endParaRPr altLang="en-US" lang="zh-CN"/>
          </a:p>
        </p:txBody>
      </p:sp>
      <p:sp>
        <p:nvSpPr>
          <p:cNvPr id="1048933" name="Text Box 134"/>
          <p:cNvSpPr txBox="1">
            <a:spLocks noChangeArrowheads="1"/>
          </p:cNvSpPr>
          <p:nvPr/>
        </p:nvSpPr>
        <p:spPr bwMode="auto">
          <a:xfrm>
            <a:off x="8939213" y="5667375"/>
            <a:ext cx="1008062" cy="396875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r>
              <a:rPr altLang="en-US" b="1" sz="2000" lang="zh-CN"/>
              <a:t>第</a:t>
            </a:r>
            <a:r>
              <a:rPr altLang="zh-CN" b="1" sz="2000" lang="en-US"/>
              <a:t>1</a:t>
            </a:r>
            <a:r>
              <a:rPr altLang="en-US" b="1" sz="2000" lang="zh-CN"/>
              <a:t>组</a:t>
            </a:r>
            <a:endParaRPr altLang="en-US" sz="1600" lang="zh-CN"/>
          </a:p>
        </p:txBody>
      </p:sp>
      <p:sp>
        <p:nvSpPr>
          <p:cNvPr id="1048934" name="Text Box 135"/>
          <p:cNvSpPr txBox="1">
            <a:spLocks noChangeArrowheads="1"/>
          </p:cNvSpPr>
          <p:nvPr/>
        </p:nvSpPr>
        <p:spPr bwMode="auto">
          <a:xfrm>
            <a:off x="7050088" y="5667375"/>
            <a:ext cx="1008062" cy="396875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r>
              <a:rPr altLang="en-US" b="1" sz="2000" lang="zh-CN"/>
              <a:t>第</a:t>
            </a:r>
            <a:r>
              <a:rPr altLang="zh-CN" b="1" sz="2000" lang="en-US"/>
              <a:t>2</a:t>
            </a:r>
            <a:r>
              <a:rPr altLang="en-US" b="1" sz="2000" lang="zh-CN"/>
              <a:t>组</a:t>
            </a:r>
            <a:endParaRPr altLang="en-US" sz="1600" lang="zh-CN"/>
          </a:p>
        </p:txBody>
      </p:sp>
      <p:sp>
        <p:nvSpPr>
          <p:cNvPr id="1048935" name="Text Box 136"/>
          <p:cNvSpPr txBox="1">
            <a:spLocks noChangeArrowheads="1"/>
          </p:cNvSpPr>
          <p:nvPr/>
        </p:nvSpPr>
        <p:spPr bwMode="auto">
          <a:xfrm>
            <a:off x="4984750" y="5667375"/>
            <a:ext cx="1008063" cy="396875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r>
              <a:rPr altLang="en-US" b="1" sz="2000" lang="zh-CN"/>
              <a:t>第</a:t>
            </a:r>
            <a:r>
              <a:rPr altLang="zh-CN" b="1" sz="2000" lang="en-US"/>
              <a:t>3</a:t>
            </a:r>
            <a:r>
              <a:rPr altLang="en-US" b="1" sz="2000" lang="zh-CN"/>
              <a:t>组</a:t>
            </a:r>
            <a:endParaRPr altLang="en-US" sz="1600" lang="zh-CN"/>
          </a:p>
        </p:txBody>
      </p:sp>
      <p:sp>
        <p:nvSpPr>
          <p:cNvPr id="1048936" name="Text Box 137"/>
          <p:cNvSpPr txBox="1">
            <a:spLocks noChangeArrowheads="1"/>
          </p:cNvSpPr>
          <p:nvPr/>
        </p:nvSpPr>
        <p:spPr bwMode="auto">
          <a:xfrm>
            <a:off x="2752725" y="5667375"/>
            <a:ext cx="1008063" cy="396875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r>
              <a:rPr altLang="en-US" b="1" sz="2000" lang="zh-CN"/>
              <a:t>第</a:t>
            </a:r>
            <a:r>
              <a:rPr altLang="zh-CN" b="1" sz="2000" lang="en-US"/>
              <a:t>4</a:t>
            </a:r>
            <a:r>
              <a:rPr altLang="en-US" b="1" sz="2000" lang="zh-CN"/>
              <a:t>组</a:t>
            </a:r>
            <a:endParaRPr altLang="en-US" sz="1600" lang="zh-CN"/>
          </a:p>
        </p:txBody>
      </p:sp>
      <p:sp>
        <p:nvSpPr>
          <p:cNvPr id="1048937" name="Freeform 138"/>
          <p:cNvSpPr/>
          <p:nvPr/>
        </p:nvSpPr>
        <p:spPr bwMode="auto">
          <a:xfrm>
            <a:off x="1800225" y="4443413"/>
            <a:ext cx="838200" cy="669925"/>
          </a:xfrm>
          <a:custGeom>
            <a:avLst/>
            <a:gdLst>
              <a:gd name="T0" fmla="*/ 2147483647 w 528"/>
              <a:gd name="T1" fmla="*/ 0 h 528"/>
              <a:gd name="T2" fmla="*/ 2147483647 w 528"/>
              <a:gd name="T3" fmla="*/ 0 h 528"/>
              <a:gd name="T4" fmla="*/ 2147483647 w 528"/>
              <a:gd name="T5" fmla="*/ 2147483647 h 528"/>
              <a:gd name="T6" fmla="*/ 0 w 528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28" h="528">
                <a:moveTo>
                  <a:pt x="528" y="0"/>
                </a:moveTo>
                <a:lnTo>
                  <a:pt x="192" y="0"/>
                </a:lnTo>
                <a:lnTo>
                  <a:pt x="192" y="528"/>
                </a:lnTo>
                <a:lnTo>
                  <a:pt x="0" y="528"/>
                </a:lnTo>
              </a:path>
            </a:pathLst>
          </a:custGeom>
          <a:noFill/>
          <a:ln w="28575" cmpd="sng">
            <a:solidFill>
              <a:schemeClr val="folHlink"/>
            </a:solidFill>
            <a:round/>
            <a:headEnd type="oval" w="sm" len="sm"/>
            <a:tailEnd type="stealth" w="med" len="med"/>
          </a:ln>
          <a:effectLst/>
        </p:spPr>
        <p:txBody>
          <a:bodyPr wrap="none"/>
          <a:p>
            <a:endParaRPr altLang="en-US" lang="zh-CN"/>
          </a:p>
        </p:txBody>
      </p:sp>
      <p:sp>
        <p:nvSpPr>
          <p:cNvPr id="1048938" name="Text Box 139"/>
          <p:cNvSpPr txBox="1">
            <a:spLocks noChangeArrowheads="1"/>
          </p:cNvSpPr>
          <p:nvPr/>
        </p:nvSpPr>
        <p:spPr bwMode="auto">
          <a:xfrm>
            <a:off x="8255000" y="5164138"/>
            <a:ext cx="533400" cy="47244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r>
              <a:rPr altLang="zh-CN" b="1" dirty="0" sz="2000" i="1" lang="en-US"/>
              <a:t>C</a:t>
            </a:r>
            <a:r>
              <a:rPr altLang="zh-CN" baseline="-25000" b="1" dirty="0" sz="2000" i="1" lang="en-US">
                <a:cs typeface="Times New Roman" pitchFamily="18" charset="0"/>
              </a:rPr>
              <a:t>I</a:t>
            </a:r>
            <a:endParaRPr altLang="en-US" dirty="0" sz="1600" i="1" lang="en-US">
              <a:cs typeface="Times New Roman" pitchFamily="18" charset="0"/>
            </a:endParaRPr>
          </a:p>
        </p:txBody>
      </p:sp>
      <p:sp>
        <p:nvSpPr>
          <p:cNvPr id="1048939" name="Text Box 140"/>
          <p:cNvSpPr txBox="1">
            <a:spLocks noChangeArrowheads="1"/>
          </p:cNvSpPr>
          <p:nvPr/>
        </p:nvSpPr>
        <p:spPr bwMode="auto">
          <a:xfrm>
            <a:off x="6238875" y="5164138"/>
            <a:ext cx="533400" cy="47244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r>
              <a:rPr altLang="zh-CN" b="1" sz="2000" i="1" lang="en-US"/>
              <a:t>C</a:t>
            </a:r>
            <a:r>
              <a:rPr altLang="zh-CN" baseline="-25000" b="1" sz="2000" i="1" lang="en-US">
                <a:cs typeface="Times New Roman" pitchFamily="18" charset="0"/>
              </a:rPr>
              <a:t>II</a:t>
            </a:r>
            <a:endParaRPr altLang="en-US" sz="1600" i="1" lang="en-US">
              <a:cs typeface="Times New Roman" pitchFamily="18" charset="0"/>
            </a:endParaRPr>
          </a:p>
        </p:txBody>
      </p:sp>
      <p:sp>
        <p:nvSpPr>
          <p:cNvPr id="1048940" name="Text Box 141"/>
          <p:cNvSpPr txBox="1">
            <a:spLocks noChangeArrowheads="1"/>
          </p:cNvSpPr>
          <p:nvPr/>
        </p:nvSpPr>
        <p:spPr bwMode="auto">
          <a:xfrm>
            <a:off x="3976688" y="5199063"/>
            <a:ext cx="750887" cy="47244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r>
              <a:rPr altLang="zh-CN" b="1" sz="2000" i="1" lang="en-US"/>
              <a:t>C</a:t>
            </a:r>
            <a:r>
              <a:rPr altLang="zh-CN" baseline="-25000" b="1" sz="2000" i="1" lang="en-US">
                <a:cs typeface="Times New Roman" pitchFamily="18" charset="0"/>
              </a:rPr>
              <a:t>III</a:t>
            </a:r>
            <a:endParaRPr altLang="en-US" sz="1600" i="1" lang="en-US">
              <a:cs typeface="Times New Roman" pitchFamily="18" charset="0"/>
            </a:endParaRPr>
          </a:p>
        </p:txBody>
      </p:sp>
      <p:sp>
        <p:nvSpPr>
          <p:cNvPr id="1048941" name="Text Box 142"/>
          <p:cNvSpPr txBox="1">
            <a:spLocks noChangeArrowheads="1"/>
          </p:cNvSpPr>
          <p:nvPr/>
        </p:nvSpPr>
        <p:spPr bwMode="auto">
          <a:xfrm>
            <a:off x="1774825" y="5199063"/>
            <a:ext cx="750888" cy="47244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r>
              <a:rPr altLang="zh-CN" b="1" sz="2000" i="1" lang="en-US"/>
              <a:t>C</a:t>
            </a:r>
            <a:r>
              <a:rPr altLang="zh-CN" baseline="-25000" b="1" sz="2000" i="1" lang="en-US">
                <a:cs typeface="Times New Roman" pitchFamily="18" charset="0"/>
              </a:rPr>
              <a:t>IV</a:t>
            </a:r>
            <a:endParaRPr altLang="en-US" sz="1600" i="1" lang="en-US">
              <a:cs typeface="Times New Roman" pitchFamily="18" charset="0"/>
            </a:endParaRPr>
          </a:p>
        </p:txBody>
      </p:sp>
      <p:sp>
        <p:nvSpPr>
          <p:cNvPr id="1048942" name="Text Box 143"/>
          <p:cNvSpPr txBox="1">
            <a:spLocks noChangeArrowheads="1"/>
          </p:cNvSpPr>
          <p:nvPr/>
        </p:nvSpPr>
        <p:spPr bwMode="auto">
          <a:xfrm>
            <a:off x="2424385" y="2257386"/>
            <a:ext cx="2160588" cy="48514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en-US" b="1" sz="2800" lang="zh-CN"/>
              <a:t>两级进位</a:t>
            </a:r>
          </a:p>
        </p:txBody>
      </p:sp>
      <p:sp>
        <p:nvSpPr>
          <p:cNvPr id="1048943" name="Text Box 144"/>
          <p:cNvSpPr txBox="1">
            <a:spLocks noChangeArrowheads="1"/>
          </p:cNvSpPr>
          <p:nvPr/>
        </p:nvSpPr>
        <p:spPr bwMode="auto">
          <a:xfrm>
            <a:off x="4440510" y="1900198"/>
            <a:ext cx="3529013" cy="48514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en-US" b="1" sz="2800" lang="zh-CN"/>
              <a:t>组内：并行进位</a:t>
            </a:r>
          </a:p>
        </p:txBody>
      </p:sp>
      <p:sp>
        <p:nvSpPr>
          <p:cNvPr id="1048944" name="Text Box 145"/>
          <p:cNvSpPr txBox="1">
            <a:spLocks noChangeArrowheads="1"/>
          </p:cNvSpPr>
          <p:nvPr/>
        </p:nvSpPr>
        <p:spPr bwMode="auto">
          <a:xfrm>
            <a:off x="4440510" y="2617748"/>
            <a:ext cx="4321175" cy="52322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en-US" b="1" sz="2800" lang="zh-CN"/>
              <a:t>组间：串行</a:t>
            </a:r>
            <a:r>
              <a:rPr altLang="zh-CN" b="1" sz="2800" lang="en-US"/>
              <a:t>/</a:t>
            </a:r>
            <a:r>
              <a:rPr altLang="en-US" b="1" sz="2800" lang="zh-CN"/>
              <a:t>并行进位</a:t>
            </a:r>
          </a:p>
        </p:txBody>
      </p:sp>
      <p:sp>
        <p:nvSpPr>
          <p:cNvPr id="1048945" name="AutoShape 146"/>
          <p:cNvSpPr/>
          <p:nvPr/>
        </p:nvSpPr>
        <p:spPr bwMode="auto">
          <a:xfrm>
            <a:off x="4224610" y="2189123"/>
            <a:ext cx="144463" cy="720725"/>
          </a:xfrm>
          <a:prstGeom prst="leftBrace">
            <a:avLst>
              <a:gd name="adj1" fmla="val 4157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wrap="none"/>
          <a:p>
            <a:endParaRPr altLang="en-US" lang="zh-CN"/>
          </a:p>
        </p:txBody>
      </p:sp>
      <p:grpSp>
        <p:nvGrpSpPr>
          <p:cNvPr id="76" name="组合 74"/>
          <p:cNvGrpSpPr/>
          <p:nvPr/>
        </p:nvGrpSpPr>
        <p:grpSpPr>
          <a:xfrm>
            <a:off x="2441834" y="152525"/>
            <a:ext cx="529167" cy="529359"/>
            <a:chOff x="304800" y="673100"/>
            <a:chExt cx="4000500" cy="4000500"/>
          </a:xfrm>
          <a:effectLst>
            <a:outerShdw algn="tr" blurRad="444500" dir="8100000" dist="254000" rotWithShape="0">
              <a:prstClr val="black">
                <a:alpha val="50000"/>
              </a:prstClr>
            </a:outerShdw>
          </a:effectLst>
        </p:grpSpPr>
        <p:sp>
          <p:nvSpPr>
            <p:cNvPr id="1048946" name="同心圆 23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lastClr="FFFFFF" val="window"/>
                </a:gs>
                <a:gs pos="55000">
                  <a:sysClr lastClr="FFFFFF" val="window">
                    <a:lumMod val="95000"/>
                  </a:sysClr>
                </a:gs>
                <a:gs pos="100000">
                  <a:sysClr lastClr="FFFFFF" val="window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 rtlCol="0"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</a:pPr>
              <a:endParaRPr altLang="en-US" sz="1200" kern="0" lang="zh-CN">
                <a:solidFill>
                  <a:sysClr lastClr="000000" val="windowText"/>
                </a:solidFill>
                <a:latin typeface="Calibri"/>
                <a:ea typeface="宋体"/>
              </a:endParaRPr>
            </a:p>
          </p:txBody>
        </p:sp>
        <p:sp>
          <p:nvSpPr>
            <p:cNvPr id="1048947" name="椭圆 76"/>
            <p:cNvSpPr/>
            <p:nvPr/>
          </p:nvSpPr>
          <p:spPr>
            <a:xfrm>
              <a:off x="392112" y="760412"/>
              <a:ext cx="3825874" cy="3825874"/>
            </a:xfrm>
            <a:prstGeom prst="ellipse"/>
            <a:gradFill>
              <a:gsLst>
                <a:gs pos="0">
                  <a:sysClr lastClr="FFFFFF" val="window"/>
                </a:gs>
                <a:gs pos="51000">
                  <a:sysClr lastClr="FFFFFF" val="window">
                    <a:lumMod val="95000"/>
                  </a:sysClr>
                </a:gs>
                <a:gs pos="100000">
                  <a:sysClr lastClr="FFFFFF" val="window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 rtlCol="0"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</a:pPr>
              <a:r>
                <a:rPr altLang="zh-CN" b="1" sz="2400" kern="0" lang="en-US">
                  <a:solidFill>
                    <a:sysClr lastClr="000000" val="windowText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altLang="en-US" b="1" sz="2400" kern="0" lang="zh-CN">
                <a:solidFill>
                  <a:sysClr lastClr="000000" val="windowText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"/>
                                        <p:tgtEl>
                                          <p:spTgt spid="104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2"/>
                                        <p:tgtEl>
                                          <p:spTgt spid="1048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3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14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6">
                      <p:stCondLst>
                        <p:cond delay="indefinite"/>
                      </p:stCondLst>
                      <p:childTnLst>
                        <p:par>
                          <p:cTn fill="hold" id="17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8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0"/>
                                        <p:tgtEl>
                                          <p:spTgt spid="1048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>
                      <p:stCondLst>
                        <p:cond delay="indefinite"/>
                      </p:stCondLst>
                      <p:childTnLst>
                        <p:par>
                          <p:cTn fill="hold" id="2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5"/>
                                        <p:tgtEl>
                                          <p:spTgt spid="1048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6">
                      <p:stCondLst>
                        <p:cond delay="indefinite"/>
                      </p:stCondLst>
                      <p:childTnLst>
                        <p:par>
                          <p:cTn fill="hold" id="27">
                            <p:stCondLst>
                              <p:cond delay="0"/>
                            </p:stCondLst>
                            <p:childTnLst>
                              <p:par>
                                <p:cTn fill="hold" id="28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0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2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34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36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38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0">
                      <p:stCondLst>
                        <p:cond delay="indefinite"/>
                      </p:stCondLst>
                      <p:childTnLst>
                        <p:par>
                          <p:cTn fill="hold" id="41">
                            <p:stCondLst>
                              <p:cond delay="0"/>
                            </p:stCondLst>
                            <p:childTnLst>
                              <p:par>
                                <p:cTn fill="hold" id="42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4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6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48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0">
                      <p:stCondLst>
                        <p:cond delay="indefinite"/>
                      </p:stCondLst>
                      <p:childTnLst>
                        <p:par>
                          <p:cTn fill="hold" id="51">
                            <p:stCondLst>
                              <p:cond delay="0"/>
                            </p:stCondLst>
                            <p:childTnLst>
                              <p:par>
                                <p:cTn fill="hold" id="52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54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56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58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0">
                      <p:stCondLst>
                        <p:cond delay="indefinite"/>
                      </p:stCondLst>
                      <p:childTnLst>
                        <p:par>
                          <p:cTn fill="hold" id="61">
                            <p:stCondLst>
                              <p:cond delay="0"/>
                            </p:stCondLst>
                            <p:childTnLst>
                              <p:par>
                                <p:cTn fill="hold" id="62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64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66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68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0">
                      <p:stCondLst>
                        <p:cond delay="indefinite"/>
                      </p:stCondLst>
                      <p:childTnLst>
                        <p:par>
                          <p:cTn fill="hold" id="71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72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74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6">
                      <p:stCondLst>
                        <p:cond delay="indefinite"/>
                      </p:stCondLst>
                      <p:childTnLst>
                        <p:par>
                          <p:cTn fill="hold" id="77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78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80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2">
                      <p:stCondLst>
                        <p:cond delay="indefinite"/>
                      </p:stCondLst>
                      <p:childTnLst>
                        <p:par>
                          <p:cTn fill="hold" id="83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84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86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8">
                      <p:stCondLst>
                        <p:cond delay="indefinite"/>
                      </p:stCondLst>
                      <p:childTnLst>
                        <p:par>
                          <p:cTn fill="hold" id="8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0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92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11" grpId="0" animBg="1"/>
      <p:bldP spid="1048912" grpId="0" animBg="1"/>
      <p:bldP spid="1048913" grpId="0" animBg="1"/>
      <p:bldP spid="1048930" grpId="0"/>
      <p:bldP spid="1048931" grpId="0" build="p" autoUpdateAnimBg="0"/>
      <p:bldP spid="1048932" grpId="0" animBg="1"/>
      <p:bldP spid="1048933" grpId="0"/>
      <p:bldP spid="1048934" grpId="0"/>
      <p:bldP spid="1048935" grpId="0"/>
      <p:bldP spid="1048936" grpId="0"/>
      <p:bldP spid="1048937" grpId="0" animBg="1"/>
      <p:bldP spid="1048938" grpId="0"/>
      <p:bldP spid="1048939" grpId="0"/>
      <p:bldP spid="1048940" grpId="0"/>
      <p:bldP spid="1048941" grpId="0"/>
      <p:bldP spid="1048942" grpId="0" build="p" autoUpdateAnimBg="0"/>
      <p:bldP spid="1048943" grpId="0" build="p" autoUpdateAnimBg="0"/>
      <p:bldP spid="1048944" grpId="0" build="p" autoUpdateAnimBg="0"/>
      <p:bldP spid="104894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mp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幻灯片 1</dc:title>
  <dc:creator>fmp</dc:creator>
  <cp:lastModifiedBy>fmp</cp:lastModifiedBy>
  <dcterms:created xsi:type="dcterms:W3CDTF">2017-01-13T23:54:50Z</dcterms:created>
  <dcterms:modified xsi:type="dcterms:W3CDTF">2021-01-03T06:30:00Z</dcterms:modified>
</cp:coreProperties>
</file>